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643DE76-5E03-4046-B7AA-14939B2F52D8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A147D-FFFA-419E-ABA3-05721D8BA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DE76-5E03-4046-B7AA-14939B2F52D8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147D-FFFA-419E-ABA3-05721D8BA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643DE76-5E03-4046-B7AA-14939B2F52D8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4BA147D-FFFA-419E-ABA3-05721D8BA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DE76-5E03-4046-B7AA-14939B2F52D8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BA147D-FFFA-419E-ABA3-05721D8BAE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DE76-5E03-4046-B7AA-14939B2F52D8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4BA147D-FFFA-419E-ABA3-05721D8BAE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43DE76-5E03-4046-B7AA-14939B2F52D8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4BA147D-FFFA-419E-ABA3-05721D8BAE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43DE76-5E03-4046-B7AA-14939B2F52D8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4BA147D-FFFA-419E-ABA3-05721D8BAE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DE76-5E03-4046-B7AA-14939B2F52D8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BA147D-FFFA-419E-ABA3-05721D8BA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DE76-5E03-4046-B7AA-14939B2F52D8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A147D-FFFA-419E-ABA3-05721D8BA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DE76-5E03-4046-B7AA-14939B2F52D8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BA147D-FFFA-419E-ABA3-05721D8BAE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643DE76-5E03-4046-B7AA-14939B2F52D8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4BA147D-FFFA-419E-ABA3-05721D8BAE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43DE76-5E03-4046-B7AA-14939B2F52D8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4BA147D-FFFA-419E-ABA3-05721D8BA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_8568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57884" y="714356"/>
            <a:ext cx="250033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Проект «Родное-родное» реализуется в </a:t>
            </a:r>
            <a:r>
              <a:rPr lang="ru-RU" sz="2400" b="1" dirty="0" err="1" smtClean="0">
                <a:solidFill>
                  <a:schemeClr val="bg1"/>
                </a:solidFill>
              </a:rPr>
              <a:t>библиотеке-филиал</a:t>
            </a:r>
            <a:r>
              <a:rPr lang="ru-RU" sz="2400" b="1" dirty="0" smtClean="0">
                <a:solidFill>
                  <a:schemeClr val="bg1"/>
                </a:solidFill>
              </a:rPr>
              <a:t> № 24 </a:t>
            </a:r>
            <a:r>
              <a:rPr lang="ru-RU" sz="2400" b="1" dirty="0" err="1" smtClean="0">
                <a:solidFill>
                  <a:schemeClr val="bg1"/>
                </a:solidFill>
              </a:rPr>
              <a:t>с.Родное.Субсидия</a:t>
            </a:r>
            <a:r>
              <a:rPr lang="ru-RU" sz="2400" b="1" dirty="0" smtClean="0">
                <a:solidFill>
                  <a:schemeClr val="bg1"/>
                </a:solidFill>
              </a:rPr>
              <a:t> выиграна в конкурсе молодежных проектов г.Севастополя от Управления молодежи и спорта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u0a2AuI4Jjg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2910" y="571480"/>
            <a:ext cx="8042831" cy="578647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</a:t>
            </a:r>
            <a:endParaRPr lang="ru-RU" dirty="0"/>
          </a:p>
        </p:txBody>
      </p:sp>
      <p:pic>
        <p:nvPicPr>
          <p:cNvPr id="4" name="Содержимое 3" descr="IMG_858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17625" y="1600200"/>
            <a:ext cx="6743700" cy="44958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_855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15148"/>
          </a:xfrm>
        </p:spPr>
      </p:pic>
      <p:sp>
        <p:nvSpPr>
          <p:cNvPr id="7" name="TextBox 6"/>
          <p:cNvSpPr txBox="1"/>
          <p:nvPr/>
        </p:nvSpPr>
        <p:spPr>
          <a:xfrm>
            <a:off x="3929058" y="428604"/>
            <a:ext cx="38576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Цель проекта вовлечение детей села </a:t>
            </a:r>
            <a:r>
              <a:rPr lang="ru-RU" sz="3600" b="1" dirty="0"/>
              <a:t>в творческую деятельность, развивать способности, навыки и знания в области литературы, культуры и искусства.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_861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000628" y="-357214"/>
            <a:ext cx="385765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Задачи проекта:</a:t>
            </a:r>
          </a:p>
          <a:p>
            <a:r>
              <a:rPr lang="ru-RU" sz="2000" b="1" dirty="0" smtClean="0"/>
              <a:t>1.Привлечь </a:t>
            </a:r>
            <a:r>
              <a:rPr lang="ru-RU" sz="2000" b="1" dirty="0"/>
              <a:t>детей села Родное к чтению и творчеству.  </a:t>
            </a:r>
          </a:p>
          <a:p>
            <a:r>
              <a:rPr lang="ru-RU" sz="2000" b="1" dirty="0"/>
              <a:t>2. Организовать кружок детского творчества «Эврика</a:t>
            </a:r>
            <a:r>
              <a:rPr lang="ru-RU" sz="2000" b="1" dirty="0" smtClean="0"/>
              <a:t>»,»Школа рукоделия»</a:t>
            </a:r>
            <a:endParaRPr lang="ru-RU" sz="2000" b="1" dirty="0"/>
          </a:p>
          <a:p>
            <a:r>
              <a:rPr lang="ru-RU" sz="2000" b="1" dirty="0"/>
              <a:t>3. Провести мастер-классы по рисунку, лепке и художественному слову с привлечением специалистов.</a:t>
            </a:r>
          </a:p>
          <a:p>
            <a:r>
              <a:rPr lang="ru-RU" sz="2000" b="1" dirty="0"/>
              <a:t>4. Организовать и провести Конкурсы</a:t>
            </a:r>
          </a:p>
          <a:p>
            <a:r>
              <a:rPr lang="ru-RU" sz="2000" b="1" dirty="0"/>
              <a:t>5.Провести выставку лучших работ</a:t>
            </a:r>
          </a:p>
          <a:p>
            <a:endParaRPr lang="ru-RU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J7kpbXQ0Img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928662" y="571480"/>
            <a:ext cx="3429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Мастер-класс по изготовлению кукол-оберегов</a:t>
            </a: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RBQMKegj_B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214290"/>
            <a:ext cx="8046156" cy="635798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Выставка картин посвященная 8 марта</a:t>
            </a:r>
            <a:endParaRPr lang="ru-RU" sz="3200" dirty="0"/>
          </a:p>
        </p:txBody>
      </p:sp>
      <p:pic>
        <p:nvPicPr>
          <p:cNvPr id="4" name="Содержимое 3" descr="IMG_20200213_14291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000108"/>
            <a:ext cx="5429288" cy="557216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Такой пустой уголок был до реализации проекта</a:t>
            </a:r>
            <a:endParaRPr lang="ru-RU" dirty="0"/>
          </a:p>
        </p:txBody>
      </p:sp>
      <p:pic>
        <p:nvPicPr>
          <p:cNvPr id="4" name="Содержимое 3" descr="IMG_20191116_1052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571612"/>
            <a:ext cx="5929354" cy="485778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2715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Так весело и ярко реализуется проект «Родное-родное»</a:t>
            </a:r>
            <a:endParaRPr lang="ru-RU" dirty="0"/>
          </a:p>
        </p:txBody>
      </p:sp>
      <p:pic>
        <p:nvPicPr>
          <p:cNvPr id="4" name="Содержимое 3" descr="IMG_20200211_16553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600200"/>
            <a:ext cx="6858048" cy="4757758"/>
          </a:xfrm>
        </p:spPr>
      </p:pic>
      <p:pic>
        <p:nvPicPr>
          <p:cNvPr id="5" name="Рисунок 4" descr="IMG_8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8736"/>
            <a:ext cx="9144000" cy="511970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_864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17625" y="428604"/>
            <a:ext cx="6743700" cy="571504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29</TotalTime>
  <Words>121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Обычная</vt:lpstr>
      <vt:lpstr>Слайд 1</vt:lpstr>
      <vt:lpstr>Слайд 2</vt:lpstr>
      <vt:lpstr>Слайд 3</vt:lpstr>
      <vt:lpstr>Слайд 4</vt:lpstr>
      <vt:lpstr>Слайд 5</vt:lpstr>
      <vt:lpstr>Выставка картин посвященная 8 марта</vt:lpstr>
      <vt:lpstr>Такой пустой уголок был до реализации проекта</vt:lpstr>
      <vt:lpstr>Так весело и ярко реализуется проект «Родное-родное»</vt:lpstr>
      <vt:lpstr>Слайд 9</vt:lpstr>
      <vt:lpstr>Слайд 10</vt:lpstr>
      <vt:lpstr>Спасибо за внимание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</cp:revision>
  <dcterms:created xsi:type="dcterms:W3CDTF">2020-03-16T11:55:26Z</dcterms:created>
  <dcterms:modified xsi:type="dcterms:W3CDTF">2020-03-16T12:26:10Z</dcterms:modified>
</cp:coreProperties>
</file>