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7D47-618D-4FD1-94A9-DF729EB5533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487F-F01F-4390-9F4A-654F35C660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7D47-618D-4FD1-94A9-DF729EB5533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487F-F01F-4390-9F4A-654F35C66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7D47-618D-4FD1-94A9-DF729EB5533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487F-F01F-4390-9F4A-654F35C66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7D47-618D-4FD1-94A9-DF729EB5533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487F-F01F-4390-9F4A-654F35C660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7D47-618D-4FD1-94A9-DF729EB5533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487F-F01F-4390-9F4A-654F35C66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7D47-618D-4FD1-94A9-DF729EB5533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487F-F01F-4390-9F4A-654F35C660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7D47-618D-4FD1-94A9-DF729EB5533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487F-F01F-4390-9F4A-654F35C6603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7D47-618D-4FD1-94A9-DF729EB5533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487F-F01F-4390-9F4A-654F35C66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7D47-618D-4FD1-94A9-DF729EB5533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487F-F01F-4390-9F4A-654F35C66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7D47-618D-4FD1-94A9-DF729EB5533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487F-F01F-4390-9F4A-654F35C66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7D47-618D-4FD1-94A9-DF729EB5533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487F-F01F-4390-9F4A-654F35C660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DE7D47-618D-4FD1-94A9-DF729EB5533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9D487F-F01F-4390-9F4A-654F35C660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2204864"/>
            <a:ext cx="6301252" cy="1944216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КИБЕРДРУЖИНА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55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7" y="476672"/>
            <a:ext cx="6120679" cy="79208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Краткая аннотация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844824"/>
            <a:ext cx="7245424" cy="4032448"/>
          </a:xfrm>
        </p:spPr>
        <p:txBody>
          <a:bodyPr>
            <a:normAutofit fontScale="92500"/>
          </a:bodyPr>
          <a:lstStyle/>
          <a:p>
            <a:r>
              <a:rPr lang="ru-RU" dirty="0"/>
              <a:t>Наш проект решает вопрос не только развития интернет-безопасности в регионе, но и решает вопрос  как бороться с организаторами сообществ в </a:t>
            </a:r>
            <a:r>
              <a:rPr lang="ru-RU" dirty="0" err="1"/>
              <a:t>соцсетях</a:t>
            </a:r>
            <a:r>
              <a:rPr lang="ru-RU" dirty="0"/>
              <a:t> с деструктивным контентом.</a:t>
            </a:r>
          </a:p>
          <a:p>
            <a:r>
              <a:rPr lang="ru-RU" dirty="0"/>
              <a:t>Любая работа может выполняться добровольцами по их мере возможности:  </a:t>
            </a:r>
            <a:r>
              <a:rPr lang="ru-RU" dirty="0" err="1"/>
              <a:t>кибердружинники</a:t>
            </a:r>
            <a:r>
              <a:rPr lang="ru-RU" dirty="0"/>
              <a:t> должны обладать знаниями и квалификацией, работа на компьютерной технике во время поисков вредоносных сайтов.</a:t>
            </a:r>
          </a:p>
          <a:p>
            <a:r>
              <a:rPr lang="ru-RU" dirty="0"/>
              <a:t>Увеличение числа волонтеров. 2019-2020 гг. – 30 из них 9 – волонтеров с ОВЗ. 2020-2021 г - 55 из них 20 - волонтеров с ОВЗ. 2021-2022 г. - 70 из них 25 - волонтеров с ОВЗ.</a:t>
            </a:r>
          </a:p>
        </p:txBody>
      </p:sp>
    </p:spTree>
    <p:extLst>
      <p:ext uri="{BB962C8B-B14F-4D97-AF65-F5344CB8AC3E}">
        <p14:creationId xmlns:p14="http://schemas.microsoft.com/office/powerpoint/2010/main" val="2605215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620688"/>
            <a:ext cx="5544616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Цель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492896"/>
            <a:ext cx="7056784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ru-RU" dirty="0"/>
              <a:t>«Нам необходимо сдерживать информационно-психологический натиск на молодежь, который сплошь и рядом ведется через </a:t>
            </a:r>
            <a:r>
              <a:rPr lang="ru-RU" dirty="0" smtClean="0"/>
              <a:t>социальные сети</a:t>
            </a:r>
            <a:r>
              <a:rPr lang="ru-RU" dirty="0"/>
              <a:t>, чтобы научиться противодействовать, а не просто выявлять».</a:t>
            </a:r>
          </a:p>
        </p:txBody>
      </p:sp>
    </p:spTree>
    <p:extLst>
      <p:ext uri="{BB962C8B-B14F-4D97-AF65-F5344CB8AC3E}">
        <p14:creationId xmlns:p14="http://schemas.microsoft.com/office/powerpoint/2010/main" val="338132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620688"/>
            <a:ext cx="604867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500" dirty="0"/>
              <a:t>Описание проблемы, решению/снижению</a:t>
            </a:r>
            <a:br>
              <a:rPr lang="ru-RU" sz="3500" dirty="0"/>
            </a:br>
            <a:r>
              <a:rPr lang="ru-RU" sz="3500" dirty="0"/>
              <a:t>остроты которой</a:t>
            </a:r>
            <a:br>
              <a:rPr lang="ru-RU" sz="3500" dirty="0"/>
            </a:br>
            <a:r>
              <a:rPr lang="ru-RU" sz="3500" dirty="0"/>
              <a:t>посвящен</a:t>
            </a:r>
            <a:br>
              <a:rPr lang="ru-RU" sz="3500" dirty="0"/>
            </a:br>
            <a:r>
              <a:rPr lang="ru-RU" sz="3500" dirty="0"/>
              <a:t>проект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915816" y="2852936"/>
            <a:ext cx="5904656" cy="3744416"/>
          </a:xfrm>
        </p:spPr>
        <p:txBody>
          <a:bodyPr>
            <a:normAutofit fontScale="85000" lnSpcReduction="20000"/>
          </a:bodyPr>
          <a:lstStyle/>
          <a:p>
            <a:pPr marL="45720" indent="0" algn="just">
              <a:buNone/>
            </a:pPr>
            <a:r>
              <a:rPr lang="ru-RU" dirty="0" smtClean="0"/>
              <a:t>      "</a:t>
            </a:r>
            <a:r>
              <a:rPr lang="ru-RU" dirty="0"/>
              <a:t>Когда в </a:t>
            </a:r>
            <a:r>
              <a:rPr lang="ru-RU" dirty="0" smtClean="0"/>
              <a:t>социальных сетях </a:t>
            </a:r>
            <a:r>
              <a:rPr lang="ru-RU" dirty="0"/>
              <a:t>стали массово появляться группы смерти, то </a:t>
            </a:r>
            <a:r>
              <a:rPr lang="ru-RU" dirty="0" smtClean="0"/>
              <a:t>добровольцы </a:t>
            </a:r>
            <a:r>
              <a:rPr lang="ru-RU" dirty="0"/>
              <a:t>начали </a:t>
            </a:r>
            <a:r>
              <a:rPr lang="ru-RU" dirty="0" smtClean="0"/>
              <a:t>помогать правоохранительным органам, </a:t>
            </a:r>
            <a:r>
              <a:rPr lang="ru-RU" dirty="0"/>
              <a:t>которые сбрасывали </a:t>
            </a:r>
            <a:r>
              <a:rPr lang="ru-RU" dirty="0" smtClean="0"/>
              <a:t>им </a:t>
            </a:r>
            <a:r>
              <a:rPr lang="ru-RU" dirty="0"/>
              <a:t>по электронной почте адреса таких страничек в Интернете</a:t>
            </a:r>
            <a:r>
              <a:rPr lang="ru-RU" dirty="0" smtClean="0"/>
              <a:t>.</a:t>
            </a:r>
          </a:p>
          <a:p>
            <a:pPr marL="45720" indent="0" algn="just">
              <a:buNone/>
            </a:pPr>
            <a:r>
              <a:rPr lang="ru-RU" dirty="0" smtClean="0"/>
              <a:t>       Студенты будут </a:t>
            </a:r>
            <a:r>
              <a:rPr lang="ru-RU" dirty="0"/>
              <a:t>помогать проводить мониторинг интернета в поисках сайтов с запрещенным содержанием. Если этот проект будет реализован, совместными усилиями мы сможем противостоять глобальной угрозе. Два года назад был принят закон, который дает возможность привлечь к уголовной ответственности создателей деструктивных групп в </a:t>
            </a:r>
            <a:r>
              <a:rPr lang="ru-RU" dirty="0" smtClean="0"/>
              <a:t>социальных сетях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2306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272808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3500" dirty="0"/>
              <a:t>Основные целевые группы, </a:t>
            </a:r>
            <a:br>
              <a:rPr lang="ru-RU" sz="3500" dirty="0"/>
            </a:br>
            <a:r>
              <a:rPr lang="ru-RU" sz="3500" dirty="0"/>
              <a:t>на которые направлен проект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051720" y="2348880"/>
            <a:ext cx="6480720" cy="388843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sz="3900" dirty="0" smtClean="0"/>
              <a:t>  Дети</a:t>
            </a:r>
          </a:p>
          <a:p>
            <a:pPr>
              <a:buFont typeface="Wingdings" pitchFamily="2" charset="2"/>
              <a:buChar char="ü"/>
            </a:pPr>
            <a:r>
              <a:rPr lang="ru-RU" sz="3900" dirty="0" smtClean="0"/>
              <a:t>  Подростки</a:t>
            </a:r>
          </a:p>
          <a:p>
            <a:pPr>
              <a:buFont typeface="Wingdings" pitchFamily="2" charset="2"/>
              <a:buChar char="ü"/>
            </a:pPr>
            <a:r>
              <a:rPr lang="ru-RU" sz="3900" dirty="0" smtClean="0"/>
              <a:t>  Студенты</a:t>
            </a:r>
          </a:p>
          <a:p>
            <a:pPr>
              <a:buFont typeface="Wingdings" pitchFamily="2" charset="2"/>
              <a:buChar char="ü"/>
            </a:pPr>
            <a:r>
              <a:rPr lang="ru-RU" sz="3900" dirty="0" smtClean="0"/>
              <a:t>  Молодые люди</a:t>
            </a:r>
          </a:p>
          <a:p>
            <a:pPr>
              <a:buFont typeface="Wingdings" pitchFamily="2" charset="2"/>
              <a:buChar char="ü"/>
            </a:pPr>
            <a:r>
              <a:rPr lang="ru-RU" sz="3900" dirty="0" smtClean="0"/>
              <a:t>  Люди пожилого возраста</a:t>
            </a:r>
          </a:p>
          <a:p>
            <a:pPr>
              <a:buFont typeface="Wingdings" pitchFamily="2" charset="2"/>
              <a:buChar char="ü"/>
            </a:pPr>
            <a:endParaRPr lang="ru-RU" sz="3900" dirty="0"/>
          </a:p>
        </p:txBody>
      </p:sp>
    </p:spTree>
    <p:extLst>
      <p:ext uri="{BB962C8B-B14F-4D97-AF65-F5344CB8AC3E}">
        <p14:creationId xmlns:p14="http://schemas.microsoft.com/office/powerpoint/2010/main" val="1270060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500" dirty="0"/>
              <a:t>Дальнейшая реализация и </a:t>
            </a:r>
            <a:r>
              <a:rPr lang="ru-RU" sz="3500" dirty="0" err="1"/>
              <a:t>мультипликативность</a:t>
            </a:r>
            <a:r>
              <a:rPr lang="ru-RU" sz="3500" dirty="0"/>
              <a:t>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63688" y="2636912"/>
            <a:ext cx="6400800" cy="3186688"/>
          </a:xfrm>
        </p:spPr>
        <p:txBody>
          <a:bodyPr/>
          <a:lstStyle/>
          <a:p>
            <a:pPr marL="45720" indent="0" algn="just">
              <a:buNone/>
            </a:pPr>
            <a:r>
              <a:rPr lang="ru-RU" dirty="0"/>
              <a:t>В команде </a:t>
            </a:r>
            <a:r>
              <a:rPr lang="ru-RU" dirty="0" smtClean="0"/>
              <a:t>«КИБЕРДРУЖИНА»- </a:t>
            </a:r>
            <a:r>
              <a:rPr lang="ru-RU" dirty="0"/>
              <a:t>30 </a:t>
            </a:r>
            <a:r>
              <a:rPr lang="ru-RU" dirty="0" smtClean="0"/>
              <a:t>волонтеров из </a:t>
            </a:r>
            <a:r>
              <a:rPr lang="ru-RU" dirty="0"/>
              <a:t>них 9 – волонтеров с ограниченными возможностями здоровья, мы надеемся, что волонтерское движение и наш проект </a:t>
            </a:r>
            <a:r>
              <a:rPr lang="ru-RU" dirty="0" smtClean="0"/>
              <a:t>«КИБЕРДРУЖИНА» </a:t>
            </a:r>
            <a:r>
              <a:rPr lang="ru-RU" dirty="0"/>
              <a:t>будет реализован</a:t>
            </a:r>
            <a:r>
              <a:rPr lang="ru-RU" dirty="0" smtClean="0"/>
              <a:t>, и мы </a:t>
            </a:r>
            <a:r>
              <a:rPr lang="ru-RU" dirty="0"/>
              <a:t>совместными </a:t>
            </a:r>
            <a:r>
              <a:rPr lang="ru-RU" dirty="0" smtClean="0"/>
              <a:t>усилиями </a:t>
            </a:r>
            <a:r>
              <a:rPr lang="ru-RU" dirty="0"/>
              <a:t>сможем противостоять глобальной угрозе. </a:t>
            </a:r>
          </a:p>
        </p:txBody>
      </p:sp>
    </p:spTree>
    <p:extLst>
      <p:ext uri="{BB962C8B-B14F-4D97-AF65-F5344CB8AC3E}">
        <p14:creationId xmlns:p14="http://schemas.microsoft.com/office/powerpoint/2010/main" val="1498270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sz="4600" dirty="0" smtClean="0"/>
              <a:t>Спасибо за внимание!</a:t>
            </a: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val="80940106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</TotalTime>
  <Words>278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КИБЕРДРУЖИНА</vt:lpstr>
      <vt:lpstr>Краткая аннотация</vt:lpstr>
      <vt:lpstr>Цель проекта</vt:lpstr>
      <vt:lpstr>Описание проблемы, решению/снижению остроты которой посвящен проект</vt:lpstr>
      <vt:lpstr>Основные целевые группы,  на которые направлен проект</vt:lpstr>
      <vt:lpstr>Дальнейшая реализация и мультипликативность проекта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КИБЕРДРУЖИНА</dc:title>
  <dc:creator>Admin</dc:creator>
  <cp:lastModifiedBy>Admin</cp:lastModifiedBy>
  <cp:revision>3</cp:revision>
  <dcterms:created xsi:type="dcterms:W3CDTF">2020-04-30T19:36:45Z</dcterms:created>
  <dcterms:modified xsi:type="dcterms:W3CDTF">2020-04-30T20:05:39Z</dcterms:modified>
</cp:coreProperties>
</file>