
<file path=[Content_Types].xml><?xml version="1.0" encoding="utf-8"?>
<Types xmlns="http://schemas.openxmlformats.org/package/2006/content-types">
  <Override PartName="/customXml/itemProps3.xml" ContentType="application/vnd.openxmlformats-officedocument.customXmlProperties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Default Extension="svg" ContentType="image/svg+xml"/>
  <Override PartName="/customXml/itemProps1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3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docProps/app.xml" ContentType="application/vnd.openxmlformats-officedocument.extended-properties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docProps/custom.xml" ContentType="application/vnd.openxmlformats-officedocument.custom-properties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handoutMasters/handoutMaster1.xml" ContentType="application/vnd.openxmlformats-officedocument.presentationml.handoutMaster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customXml/itemProps2.xml" ContentType="application/vnd.openxmlformats-officedocument.customXmlProperties+xml"/>
  <Override PartName="/ppt/slides/slide5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Default Extension="png" ContentType="image/png"/>
  <Override PartName="/ppt/slides/slide3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14"/>
  </p:notesMasterIdLst>
  <p:handoutMasterIdLst>
    <p:handoutMasterId r:id="rId15"/>
  </p:handoutMasterIdLst>
  <p:sldIdLst>
    <p:sldId id="282" r:id="rId5"/>
    <p:sldId id="292" r:id="rId6"/>
    <p:sldId id="293" r:id="rId7"/>
    <p:sldId id="283" r:id="rId8"/>
    <p:sldId id="297" r:id="rId9"/>
    <p:sldId id="284" r:id="rId10"/>
    <p:sldId id="295" r:id="rId11"/>
    <p:sldId id="285" r:id="rId12"/>
    <p:sldId id="296" r:id="rId13"/>
  </p:sldIdLst>
  <p:sldSz cx="12192000" cy="6858000"/>
  <p:notesSz cx="6858000" cy="9144000"/>
  <p:defaultTextStyle>
    <a:defPPr rtl="0"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/>
    </p:ext>
    <p:ext uri="{2D200454-40CA-4A62-9FC3-DE9A4176ACB9}">
      <p15:notesGuideLst xmlns=""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="" xmlns:p14="http://schemas.microsoft.com/office/powerpoint/2010/main">
          <a:srgbClr val="FF0000"/>
        </p14:laserClr>
      </p:ext>
      <p:ext uri="{2FDB2607-1784-4EEB-B798-7EB5836EED8A}">
        <p14:showMediaCtrls xmlns="" xmlns:p14="http://schemas.microsoft.com/office/powerpoint/2010/main" val="1"/>
      </p:ext>
    </p:extLst>
  </p:showPr>
  <p:extLst>
    <p:ext uri="{E76CE94A-603C-4142-B9EB-6D1370010A27}">
      <p14:discardImageEditData xmlns="" xmlns:p14="http://schemas.microsoft.com/office/powerpoint/2010/main" val="0"/>
    </p:ext>
    <p:ext uri="{D31A062A-798A-4329-ABDD-BBA856620510}">
      <p14:defaultImageDpi xmlns="" xmlns:p14="http://schemas.microsoft.com/office/powerpoint/2010/main" val="32767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574" autoAdjust="0"/>
  </p:normalViewPr>
  <p:slideViewPr>
    <p:cSldViewPr snapToGrid="0">
      <p:cViewPr varScale="1">
        <p:scale>
          <a:sx n="69" d="100"/>
          <a:sy n="69" d="100"/>
        </p:scale>
        <p:origin x="-738" y="-102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9" d="100"/>
          <a:sy n="89" d="100"/>
        </p:scale>
        <p:origin x="3696" y="66"/>
      </p:cViewPr>
      <p:guideLst/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theme" Target="theme/theme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handoutMaster" Target="handoutMasters/handoutMaster1.xml"/><Relationship Id="rId10" Type="http://schemas.openxmlformats.org/officeDocument/2006/relationships/slide" Target="slides/slide6.xml"/><Relationship Id="rId19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notesMaster" Target="notesMasters/notes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>
            <a:extLst>
              <a:ext uri="{FF2B5EF4-FFF2-40B4-BE49-F238E27FC236}">
                <a16:creationId xmlns=""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ru-RU"/>
          </a:p>
        </p:txBody>
      </p:sp>
      <p:sp>
        <p:nvSpPr>
          <p:cNvPr id="3" name="Дата 2">
            <a:extLst>
              <a:ext uri="{FF2B5EF4-FFF2-40B4-BE49-F238E27FC236}">
                <a16:creationId xmlns=""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28281B73-DCBC-402E-8435-F4D95C758403}" type="datetime1">
              <a:rPr lang="ru-RU" smtClean="0"/>
              <a:pPr rtl="0"/>
              <a:t>24.08.2021</a:t>
            </a:fld>
            <a:endParaRPr lang="ru-RU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ru-RU"/>
          </a:p>
        </p:txBody>
      </p:sp>
      <p:sp>
        <p:nvSpPr>
          <p:cNvPr id="5" name="Номер слайда 4">
            <a:extLst>
              <a:ext uri="{FF2B5EF4-FFF2-40B4-BE49-F238E27FC236}">
                <a16:creationId xmlns=""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682C0B10-7CAE-41E4-AB02-7E8B1FF2B898}" type="slidenum">
              <a:rPr lang="ru-RU" smtClean="0"/>
              <a:pPr rtl="0"/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ru-RU" noProof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3DBBEF65-E33C-47DE-9DA4-16B6BCB47DC0}" type="datetime1">
              <a:rPr lang="ru-RU" noProof="0" smtClean="0"/>
              <a:pPr rtl="0"/>
              <a:t>24.08.2021</a:t>
            </a:fld>
            <a:endParaRPr lang="ru-RU" noProof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6" name="Нижний колонтитул 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ru-RU" noProof="0"/>
          </a:p>
        </p:txBody>
      </p:sp>
      <p:sp>
        <p:nvSpPr>
          <p:cNvPr id="7" name="Номер слайда 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530193B-564F-4854-8A52-728F3FB19C85}" type="slidenum">
              <a:rPr lang="ru-RU" noProof="0" smtClean="0"/>
              <a:pPr rtl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=""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pPr rtl="0"/>
              <a:t>1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21067165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pPr rtl="0"/>
              <a:t>2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63183791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pPr rtl="0"/>
              <a:t>3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405103715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pPr rtl="0"/>
              <a:t>4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406679939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pPr rtl="0"/>
              <a:t>5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200291045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pPr rtl="0"/>
              <a:t>6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388100545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pPr rtl="0"/>
              <a:t>7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294248272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pPr rtl="0"/>
              <a:t>8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277066747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ru-RU" smtClean="0"/>
              <a:pPr rtl="0"/>
              <a:t>9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5521294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ый слайд с изображение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Рисунок 536">
            <a:extLst>
              <a:ext uri="{FF2B5EF4-FFF2-40B4-BE49-F238E27FC236}">
                <a16:creationId xmlns=""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/>
              <a:t>Вставьте или перетащите свое фото</a:t>
            </a:r>
          </a:p>
        </p:txBody>
      </p:sp>
      <p:sp>
        <p:nvSpPr>
          <p:cNvPr id="1037" name="Заголовок 1036">
            <a:extLst>
              <a:ext uri="{FF2B5EF4-FFF2-40B4-BE49-F238E27FC236}">
                <a16:creationId xmlns=""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 презентации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 smtClean="0"/>
              <a:t>Образец подзаголовка</a:t>
            </a:r>
            <a:endParaRPr lang="ru-RU" noProof="0"/>
          </a:p>
        </p:txBody>
      </p:sp>
    </p:spTree>
    <p:extLst>
      <p:ext uri="{BB962C8B-B14F-4D97-AF65-F5344CB8AC3E}">
        <p14:creationId xmlns=""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8" name="Номер слайда 7">
            <a:extLst>
              <a:ext uri="{FF2B5EF4-FFF2-40B4-BE49-F238E27FC236}">
                <a16:creationId xmlns=""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 rtl="0"/>
              <a:t>‹#›</a:t>
            </a:fld>
            <a:endParaRPr lang="ru-RU" noProof="0"/>
          </a:p>
        </p:txBody>
      </p:sp>
      <p:sp>
        <p:nvSpPr>
          <p:cNvPr id="9" name="Прямоугольник 8">
            <a:extLst>
              <a:ext uri="{FF2B5EF4-FFF2-40B4-BE49-F238E27FC236}">
                <a16:creationId xmlns=""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</p:spTree>
    <p:extLst>
      <p:ext uri="{BB962C8B-B14F-4D97-AF65-F5344CB8AC3E}">
        <p14:creationId xmlns=""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ва 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9" name="Номер слайда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 rtl="0"/>
              <a:t>‹#›</a:t>
            </a:fld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5" name="Заголовок 4">
            <a:extLst>
              <a:ext uri="{FF2B5EF4-FFF2-40B4-BE49-F238E27FC236}">
                <a16:creationId xmlns=""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0" name="Прямоугольник 9">
            <a:extLst>
              <a:ext uri="{FF2B5EF4-FFF2-40B4-BE49-F238E27FC236}">
                <a16:creationId xmlns=""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  <p:sp>
        <p:nvSpPr>
          <p:cNvPr id="12" name="Объект 3">
            <a:extLst>
              <a:ext uri="{FF2B5EF4-FFF2-40B4-BE49-F238E27FC236}">
                <a16:creationId xmlns=""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</p:spTree>
    <p:extLst>
      <p:ext uri="{BB962C8B-B14F-4D97-AF65-F5344CB8AC3E}">
        <p14:creationId xmlns=""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толбец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5" name="Текст 4">
            <a:extLst>
              <a:ext uri="{FF2B5EF4-FFF2-40B4-BE49-F238E27FC236}">
                <a16:creationId xmlns=""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11" name="Текст 5">
            <a:extLst>
              <a:ext uri="{FF2B5EF4-FFF2-40B4-BE49-F238E27FC236}">
                <a16:creationId xmlns=""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 rtlCol="0"/>
          <a:lstStyle/>
          <a:p>
            <a:pPr rtl="0"/>
            <a:r>
              <a:rPr lang="ru-RU" noProof="0"/>
              <a:t>Добавить нижний колонтитул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noProof="0" smtClean="0"/>
              <a:pPr rtl="0"/>
              <a:t>‹#›</a:t>
            </a:fld>
            <a:endParaRPr lang="ru-RU" noProof="0"/>
          </a:p>
        </p:txBody>
      </p:sp>
      <p:sp>
        <p:nvSpPr>
          <p:cNvPr id="7" name="Заголовок 6">
            <a:extLst>
              <a:ext uri="{FF2B5EF4-FFF2-40B4-BE49-F238E27FC236}">
                <a16:creationId xmlns=""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0" name="Прямоугольник 9">
            <a:extLst>
              <a:ext uri="{FF2B5EF4-FFF2-40B4-BE49-F238E27FC236}">
                <a16:creationId xmlns=""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  <p:sp>
        <p:nvSpPr>
          <p:cNvPr id="12" name="Подзаголовок 2">
            <a:extLst>
              <a:ext uri="{FF2B5EF4-FFF2-40B4-BE49-F238E27FC236}">
                <a16:creationId xmlns=""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Подзаголовок</a:t>
            </a:r>
          </a:p>
        </p:txBody>
      </p:sp>
    </p:spTree>
    <p:extLst>
      <p:ext uri="{BB962C8B-B14F-4D97-AF65-F5344CB8AC3E}">
        <p14:creationId xmlns=""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 столбцо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5" name="Текст 4">
            <a:extLst>
              <a:ext uri="{FF2B5EF4-FFF2-40B4-BE49-F238E27FC236}">
                <a16:creationId xmlns=""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13" name="Текст 5">
            <a:extLst>
              <a:ext uri="{FF2B5EF4-FFF2-40B4-BE49-F238E27FC236}">
                <a16:creationId xmlns=""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15" name="Текст 6">
            <a:extLst>
              <a:ext uri="{FF2B5EF4-FFF2-40B4-BE49-F238E27FC236}">
                <a16:creationId xmlns=""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17" name="Текст 7">
            <a:extLst>
              <a:ext uri="{FF2B5EF4-FFF2-40B4-BE49-F238E27FC236}">
                <a16:creationId xmlns=""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8" name="Номер слайда 7">
            <a:extLst>
              <a:ext uri="{FF2B5EF4-FFF2-40B4-BE49-F238E27FC236}">
                <a16:creationId xmlns=""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 rtl="0"/>
              <a:t>‹#›</a:t>
            </a:fld>
            <a:endParaRPr lang="ru-RU" noProof="0"/>
          </a:p>
        </p:txBody>
      </p:sp>
      <p:sp>
        <p:nvSpPr>
          <p:cNvPr id="6" name="Заголовок 5">
            <a:extLst>
              <a:ext uri="{FF2B5EF4-FFF2-40B4-BE49-F238E27FC236}">
                <a16:creationId xmlns=""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2" name="Прямоугольник 11">
            <a:extLst>
              <a:ext uri="{FF2B5EF4-FFF2-40B4-BE49-F238E27FC236}">
                <a16:creationId xmlns=""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  <p:sp>
        <p:nvSpPr>
          <p:cNvPr id="16" name="Подзаголовок 2">
            <a:extLst>
              <a:ext uri="{FF2B5EF4-FFF2-40B4-BE49-F238E27FC236}">
                <a16:creationId xmlns=""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Подзаголовок</a:t>
            </a:r>
          </a:p>
        </p:txBody>
      </p:sp>
    </p:spTree>
    <p:extLst>
      <p:ext uri="{BB962C8B-B14F-4D97-AF65-F5344CB8AC3E}">
        <p14:creationId xmlns=""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Заголовок 1036">
            <a:extLst>
              <a:ext uri="{FF2B5EF4-FFF2-40B4-BE49-F238E27FC236}">
                <a16:creationId xmlns=""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 презентации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 smtClean="0"/>
              <a:t>Образец подзаголовка</a:t>
            </a:r>
            <a:endParaRPr lang="ru-RU" noProof="0"/>
          </a:p>
        </p:txBody>
      </p:sp>
    </p:spTree>
    <p:extLst>
      <p:ext uri="{BB962C8B-B14F-4D97-AF65-F5344CB8AC3E}">
        <p14:creationId xmlns=""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>
            <a:extLst>
              <a:ext uri="{FF2B5EF4-FFF2-40B4-BE49-F238E27FC236}">
                <a16:creationId xmlns=""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=""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=""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noProof="0" smtClean="0"/>
              <a:pPr rtl="0"/>
              <a:t>‹#›</a:t>
            </a:fld>
            <a:endParaRPr lang="ru-RU" noProof="0"/>
          </a:p>
        </p:txBody>
      </p:sp>
      <p:sp>
        <p:nvSpPr>
          <p:cNvPr id="3" name="Подзаголовок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 smtClean="0"/>
              <a:t>Образец подзаголовка</a:t>
            </a:r>
            <a:endParaRPr lang="ru-RU" noProof="0"/>
          </a:p>
        </p:txBody>
      </p:sp>
      <p:sp>
        <p:nvSpPr>
          <p:cNvPr id="8" name="Полилиния: Фигура 7">
            <a:extLst>
              <a:ext uri="{FF2B5EF4-FFF2-40B4-BE49-F238E27FC236}">
                <a16:creationId xmlns=""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</p:spTree>
    <p:extLst>
      <p:ext uri="{BB962C8B-B14F-4D97-AF65-F5344CB8AC3E}">
        <p14:creationId xmlns=""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7" name="Номер слайда 6">
            <a:extLst>
              <a:ext uri="{FF2B5EF4-FFF2-40B4-BE49-F238E27FC236}">
                <a16:creationId xmlns=""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 rtl="0"/>
              <a:t>‹#›</a:t>
            </a:fld>
            <a:endParaRPr lang="ru-RU" noProof="0"/>
          </a:p>
        </p:txBody>
      </p:sp>
      <p:sp>
        <p:nvSpPr>
          <p:cNvPr id="3" name="Нижний колонтитул 2">
            <a:extLst>
              <a:ext uri="{FF2B5EF4-FFF2-40B4-BE49-F238E27FC236}">
                <a16:creationId xmlns=""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=""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</p:spTree>
    <p:extLst>
      <p:ext uri="{BB962C8B-B14F-4D97-AF65-F5344CB8AC3E}">
        <p14:creationId xmlns=""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 rtl="0"/>
              <a:t>‹#›</a:t>
            </a:fld>
            <a:endParaRPr lang="ru-RU" noProof="0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=""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5" name="Прямоугольник 4">
            <a:extLst>
              <a:ext uri="{FF2B5EF4-FFF2-40B4-BE49-F238E27FC236}">
                <a16:creationId xmlns=""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</p:spTree>
    <p:extLst>
      <p:ext uri="{BB962C8B-B14F-4D97-AF65-F5344CB8AC3E}">
        <p14:creationId xmlns=""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лайд-разделитель 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5">
            <a:extLst>
              <a:ext uri="{FF2B5EF4-FFF2-40B4-BE49-F238E27FC236}">
                <a16:creationId xmlns=""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=""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=""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noProof="0" smtClean="0"/>
              <a:pPr rtl="0"/>
              <a:t>‹#›</a:t>
            </a:fld>
            <a:endParaRPr lang="ru-RU" noProof="0"/>
          </a:p>
        </p:txBody>
      </p:sp>
      <p:sp>
        <p:nvSpPr>
          <p:cNvPr id="9" name="Рисунок 8">
            <a:extLst>
              <a:ext uri="{FF2B5EF4-FFF2-40B4-BE49-F238E27FC236}">
                <a16:creationId xmlns=""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/>
              <a:t>Вставьте или перетащите свое фото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 smtClean="0"/>
              <a:t>Образец подзаголовка</a:t>
            </a:r>
            <a:endParaRPr lang="ru-RU" noProof="0"/>
          </a:p>
        </p:txBody>
      </p:sp>
    </p:spTree>
    <p:extLst>
      <p:ext uri="{BB962C8B-B14F-4D97-AF65-F5344CB8AC3E}">
        <p14:creationId xmlns=""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лайд-разделитель 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4">
            <a:extLst>
              <a:ext uri="{FF2B5EF4-FFF2-40B4-BE49-F238E27FC236}">
                <a16:creationId xmlns=""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=""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=""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noProof="0" smtClean="0"/>
              <a:pPr rtl="0"/>
              <a:t>‹#›</a:t>
            </a:fld>
            <a:endParaRPr lang="ru-RU" noProof="0"/>
          </a:p>
        </p:txBody>
      </p:sp>
      <p:sp>
        <p:nvSpPr>
          <p:cNvPr id="3" name="Подзаголовок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 smtClean="0"/>
              <a:t>Образец подзаголовка</a:t>
            </a:r>
            <a:endParaRPr lang="ru-RU" noProof="0"/>
          </a:p>
        </p:txBody>
      </p:sp>
      <p:sp>
        <p:nvSpPr>
          <p:cNvPr id="7" name="Рисунок 6">
            <a:extLst>
              <a:ext uri="{FF2B5EF4-FFF2-40B4-BE49-F238E27FC236}">
                <a16:creationId xmlns=""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/>
              <a:t>Вставьте или перетащите свое фото</a:t>
            </a:r>
          </a:p>
        </p:txBody>
      </p:sp>
    </p:spTree>
    <p:extLst>
      <p:ext uri="{BB962C8B-B14F-4D97-AF65-F5344CB8AC3E}">
        <p14:creationId xmlns=""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азметка текста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9" name="Номер слайда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 rtl="0"/>
              <a:t>‹#›</a:t>
            </a:fld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5" name="Заголовок 4">
            <a:extLst>
              <a:ext uri="{FF2B5EF4-FFF2-40B4-BE49-F238E27FC236}">
                <a16:creationId xmlns=""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1" name="Прямоугольник 10">
            <a:extLst>
              <a:ext uri="{FF2B5EF4-FFF2-40B4-BE49-F238E27FC236}">
                <a16:creationId xmlns=""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  <p:sp>
        <p:nvSpPr>
          <p:cNvPr id="12" name="Подзаголовок 2">
            <a:extLst>
              <a:ext uri="{FF2B5EF4-FFF2-40B4-BE49-F238E27FC236}">
                <a16:creationId xmlns=""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Подзаголовок</a:t>
            </a:r>
          </a:p>
        </p:txBody>
      </p:sp>
      <p:sp>
        <p:nvSpPr>
          <p:cNvPr id="13" name="Рисунок 12">
            <a:extLst>
              <a:ext uri="{FF2B5EF4-FFF2-40B4-BE49-F238E27FC236}">
                <a16:creationId xmlns=""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/>
              <a:t>Вставьте или перетащите свое фото</a:t>
            </a:r>
          </a:p>
        </p:txBody>
      </p:sp>
    </p:spTree>
    <p:extLst>
      <p:ext uri="{BB962C8B-B14F-4D97-AF65-F5344CB8AC3E}">
        <p14:creationId xmlns=""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азметка текста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5" name="Заголовок 4">
            <a:extLst>
              <a:ext uri="{FF2B5EF4-FFF2-40B4-BE49-F238E27FC236}">
                <a16:creationId xmlns=""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2" name="Подзаголовок 2">
            <a:extLst>
              <a:ext uri="{FF2B5EF4-FFF2-40B4-BE49-F238E27FC236}">
                <a16:creationId xmlns=""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Подзаголовок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 rtl="0"/>
              <a:t>‹#›</a:t>
            </a:fld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11" name="Прямоугольник 10">
            <a:extLst>
              <a:ext uri="{FF2B5EF4-FFF2-40B4-BE49-F238E27FC236}">
                <a16:creationId xmlns=""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  <p:sp>
        <p:nvSpPr>
          <p:cNvPr id="14" name="Рисунок 13">
            <a:extLst>
              <a:ext uri="{FF2B5EF4-FFF2-40B4-BE49-F238E27FC236}">
                <a16:creationId xmlns=""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ru-RU" noProof="0"/>
              <a:t>Вставьте или перетащите свое фото</a:t>
            </a:r>
          </a:p>
        </p:txBody>
      </p:sp>
    </p:spTree>
    <p:extLst>
      <p:ext uri="{BB962C8B-B14F-4D97-AF65-F5344CB8AC3E}">
        <p14:creationId xmlns=""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равнение слева, заполнитель 1">
            <a:extLst>
              <a:ext uri="{FF2B5EF4-FFF2-40B4-BE49-F238E27FC236}">
                <a16:creationId xmlns=""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rtlCol="0"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ru-RU" noProof="0" smtClean="0"/>
              <a:t>Образец текста</a:t>
            </a:r>
          </a:p>
        </p:txBody>
      </p:sp>
      <p:sp>
        <p:nvSpPr>
          <p:cNvPr id="4" name="Объект 2">
            <a:extLst>
              <a:ext uri="{FF2B5EF4-FFF2-40B4-BE49-F238E27FC236}">
                <a16:creationId xmlns=""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11" name="Номер слайда 10">
            <a:extLst>
              <a:ext uri="{FF2B5EF4-FFF2-40B4-BE49-F238E27FC236}">
                <a16:creationId xmlns=""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 rtl="0"/>
              <a:t>‹#›</a:t>
            </a:fld>
            <a:endParaRPr lang="ru-RU" noProof="0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=""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6" name="Заголовок 5">
            <a:extLst>
              <a:ext uri="{FF2B5EF4-FFF2-40B4-BE49-F238E27FC236}">
                <a16:creationId xmlns=""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  <p:sp>
        <p:nvSpPr>
          <p:cNvPr id="13" name="Прямоугольник 12">
            <a:extLst>
              <a:ext uri="{FF2B5EF4-FFF2-40B4-BE49-F238E27FC236}">
                <a16:creationId xmlns=""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  <p:sp>
        <p:nvSpPr>
          <p:cNvPr id="14" name="Текст 4">
            <a:extLst>
              <a:ext uri="{FF2B5EF4-FFF2-40B4-BE49-F238E27FC236}">
                <a16:creationId xmlns=""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 rtl="0"/>
            <a:r>
              <a:rPr lang="ru-RU" noProof="0" smtClean="0"/>
              <a:t>Образец текста</a:t>
            </a:r>
          </a:p>
        </p:txBody>
      </p:sp>
      <p:sp>
        <p:nvSpPr>
          <p:cNvPr id="16" name="Объект 5">
            <a:extLst>
              <a:ext uri="{FF2B5EF4-FFF2-40B4-BE49-F238E27FC236}">
                <a16:creationId xmlns=""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 rtlCol="0"/>
          <a:lstStyle/>
          <a:p>
            <a:pPr lvl="0" rtl="0"/>
            <a:r>
              <a:rPr lang="ru-RU" noProof="0" smtClean="0"/>
              <a:t>Образец текста</a:t>
            </a:r>
          </a:p>
          <a:p>
            <a:pPr lvl="1" rtl="0"/>
            <a:r>
              <a:rPr lang="ru-RU" noProof="0" smtClean="0"/>
              <a:t>Второй уровень</a:t>
            </a:r>
          </a:p>
          <a:p>
            <a:pPr lvl="2" rtl="0"/>
            <a:r>
              <a:rPr lang="ru-RU" noProof="0" smtClean="0"/>
              <a:t>Третий уровень</a:t>
            </a:r>
          </a:p>
          <a:p>
            <a:pPr lvl="3" rtl="0"/>
            <a:r>
              <a:rPr lang="ru-RU" noProof="0" smtClean="0"/>
              <a:t>Четвертый уровень</a:t>
            </a:r>
          </a:p>
          <a:p>
            <a:pPr lvl="4" rtl="0"/>
            <a:r>
              <a:rPr lang="ru-RU" noProof="0" smtClean="0"/>
              <a:t>Пятый уровень</a:t>
            </a:r>
            <a:endParaRPr lang="ru-RU" noProof="0"/>
          </a:p>
        </p:txBody>
      </p:sp>
    </p:spTree>
    <p:extLst>
      <p:ext uri="{BB962C8B-B14F-4D97-AF65-F5344CB8AC3E}">
        <p14:creationId xmlns=""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одпись большой фотографи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Номер слайда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 rtl="0"/>
              <a:t>‹#›</a:t>
            </a:fld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ru-RU" noProof="0"/>
              <a:t>Добавление нижнего колонтитула</a:t>
            </a:r>
          </a:p>
        </p:txBody>
      </p:sp>
      <p:sp>
        <p:nvSpPr>
          <p:cNvPr id="8" name="Объект 2">
            <a:extLst>
              <a:ext uri="{FF2B5EF4-FFF2-40B4-BE49-F238E27FC236}">
                <a16:creationId xmlns=""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/>
              <a:t>Введите подпись</a:t>
            </a:r>
          </a:p>
        </p:txBody>
      </p:sp>
    </p:spTree>
    <p:extLst>
      <p:ext uri="{BB962C8B-B14F-4D97-AF65-F5344CB8AC3E}">
        <p14:creationId xmlns=""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Большое фот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4">
            <a:extLst>
              <a:ext uri="{FF2B5EF4-FFF2-40B4-BE49-F238E27FC236}">
                <a16:creationId xmlns=""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 rtl="0"/>
            <a:r>
              <a:rPr lang="ru-RU" noProof="0"/>
              <a:t>Вставьте или перетащите свое фото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ru-RU" noProof="0"/>
              <a:t>Введите подпись</a:t>
            </a:r>
          </a:p>
        </p:txBody>
      </p:sp>
      <p:sp>
        <p:nvSpPr>
          <p:cNvPr id="9" name="Номер слайда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 rtl="0"/>
              <a:t>‹#›</a:t>
            </a:fld>
            <a:endParaRPr lang="ru-RU" noProof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ru-RU" noProof="0"/>
              <a:t>Добавить нижний колонтитул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 smtClean="0"/>
              <a:t>Образец заголовка</a:t>
            </a:r>
            <a:endParaRPr lang="ru-RU" noProof="0"/>
          </a:p>
        </p:txBody>
      </p:sp>
    </p:spTree>
    <p:extLst>
      <p:ext uri="{BB962C8B-B14F-4D97-AF65-F5344CB8AC3E}">
        <p14:creationId xmlns=""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пасибо!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Рисунок 685">
            <a:extLst>
              <a:ext uri="{FF2B5EF4-FFF2-40B4-BE49-F238E27FC236}">
                <a16:creationId xmlns=""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 rtl="0">
              <a:buNone/>
            </a:pPr>
            <a:r>
              <a:rPr lang="ru-RU" noProof="0"/>
              <a:t>Вставьте или перетащите свое фото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ru-RU" noProof="0"/>
              <a:t>Спасибо!</a:t>
            </a:r>
          </a:p>
        </p:txBody>
      </p:sp>
      <p:sp>
        <p:nvSpPr>
          <p:cNvPr id="7" name="Текст 5">
            <a:extLst>
              <a:ext uri="{FF2B5EF4-FFF2-40B4-BE49-F238E27FC236}">
                <a16:creationId xmlns=""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Полное имя</a:t>
            </a:r>
          </a:p>
        </p:txBody>
      </p:sp>
      <p:sp>
        <p:nvSpPr>
          <p:cNvPr id="8" name="Текст 6">
            <a:extLst>
              <a:ext uri="{FF2B5EF4-FFF2-40B4-BE49-F238E27FC236}">
                <a16:creationId xmlns=""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Номер телефона</a:t>
            </a:r>
          </a:p>
        </p:txBody>
      </p:sp>
      <p:sp>
        <p:nvSpPr>
          <p:cNvPr id="9" name="Текст 7">
            <a:extLst>
              <a:ext uri="{FF2B5EF4-FFF2-40B4-BE49-F238E27FC236}">
                <a16:creationId xmlns=""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Электронная почта или контакт в социальной сети</a:t>
            </a:r>
          </a:p>
        </p:txBody>
      </p:sp>
      <p:sp>
        <p:nvSpPr>
          <p:cNvPr id="10" name="Текст 8">
            <a:extLst>
              <a:ext uri="{FF2B5EF4-FFF2-40B4-BE49-F238E27FC236}">
                <a16:creationId xmlns=""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ru-RU" noProof="0"/>
              <a:t>Веб-сайт компании</a:t>
            </a:r>
          </a:p>
        </p:txBody>
      </p:sp>
      <p:sp>
        <p:nvSpPr>
          <p:cNvPr id="100" name="Полилиния: Фигура 99">
            <a:extLst>
              <a:ext uri="{FF2B5EF4-FFF2-40B4-BE49-F238E27FC236}">
                <a16:creationId xmlns=""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ru-RU" noProof="0"/>
          </a:p>
        </p:txBody>
      </p:sp>
    </p:spTree>
    <p:extLst>
      <p:ext uri="{BB962C8B-B14F-4D97-AF65-F5344CB8AC3E}">
        <p14:creationId xmlns=""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pPr rtl="0"/>
            <a:r>
              <a:rPr lang="ru-RU" noProof="0"/>
              <a:t>Щелкните, чтобы изменить заголовок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=""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 rtl="0"/>
            <a:r>
              <a:rPr lang="ru-RU" noProof="0"/>
              <a:t>Образец текста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=""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pPr rtl="0"/>
            <a:r>
              <a:rPr lang="ru-RU" noProof="0"/>
              <a:t>Добавить нижний колонтитул</a:t>
            </a:r>
          </a:p>
        </p:txBody>
      </p:sp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pPr rtl="0"/>
            <a:fld id="{19B51A1E-902D-48AF-9020-955120F399B6}" type="slidenum">
              <a:rPr lang="ru-RU" noProof="0" smtClean="0"/>
              <a:pPr rtl="0"/>
              <a:t>‹#›</a:t>
            </a:fld>
            <a:endParaRPr lang="ru-RU" noProof="0"/>
          </a:p>
        </p:txBody>
      </p:sp>
      <p:sp>
        <p:nvSpPr>
          <p:cNvPr id="10" name="Прямоугольник 9">
            <a:extLst>
              <a:ext uri="{FF2B5EF4-FFF2-40B4-BE49-F238E27FC236}">
                <a16:creationId xmlns="" xmlns:a16="http://schemas.microsoft.com/office/drawing/2014/main" id="{36B8C04E-47A8-436C-8075-09BCDE2AF890}"/>
              </a:ext>
            </a:extLst>
          </p:cNvPr>
          <p:cNvSpPr/>
          <p:nvPr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0"/>
          </a:p>
        </p:txBody>
      </p:sp>
      <p:sp>
        <p:nvSpPr>
          <p:cNvPr id="11" name="Надпись 10">
            <a:extLst>
              <a:ext uri="{FF2B5EF4-FFF2-40B4-BE49-F238E27FC236}">
                <a16:creationId xmlns="" xmlns:a16="http://schemas.microsoft.com/office/drawing/2014/main" id="{2262F990-32B4-4534-8176-D35ECAB7B9D4}"/>
              </a:ext>
            </a:extLst>
          </p:cNvPr>
          <p:cNvSpPr txBox="1"/>
          <p:nvPr/>
        </p:nvSpPr>
        <p:spPr>
          <a:xfrm>
            <a:off x="4695827" y="6328048"/>
            <a:ext cx="2800348" cy="53160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 rtl="0">
              <a:lnSpc>
                <a:spcPts val="1000"/>
              </a:lnSpc>
            </a:pPr>
            <a:r>
              <a:rPr lang="ru-RU" sz="1800" b="1" spc="0" noProof="0">
                <a:solidFill>
                  <a:schemeClr val="accent1"/>
                </a:solidFill>
                <a:latin typeface="Garamond" panose="02020404030301010803" pitchFamily="18" charset="0"/>
              </a:rPr>
              <a:t>ЛУЧШЕЕ </a:t>
            </a:r>
            <a:r>
              <a:rPr lang="ru-RU" sz="1800" b="0" i="1" spc="0" noProof="0">
                <a:solidFill>
                  <a:schemeClr val="accent1"/>
                </a:solidFill>
                <a:latin typeface="Garamond" panose="02020404030301010803" pitchFamily="18" charset="0"/>
              </a:rPr>
              <a:t>для вас</a:t>
            </a:r>
            <a:br>
              <a:rPr lang="ru-RU" sz="1800" b="0" i="1" spc="0" noProof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ru-RU" sz="700" spc="200" baseline="0" noProof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КОМПАНИЯ, ЗАНИМАЮЩАЯСЯ ОРГАНИЧЕСКОЙ ПРОДУКЦИЕЙ</a:t>
            </a:r>
            <a:endParaRPr lang="ru-RU" sz="1800" spc="200" baseline="0" noProof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55" r:id="rId17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8.jpeg"/><Relationship Id="rId4" Type="http://schemas.openxmlformats.org/officeDocument/2006/relationships/image" Target="../media/image84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Заголовок 1047">
            <a:extLst>
              <a:ext uri="{FF2B5EF4-FFF2-40B4-BE49-F238E27FC236}">
                <a16:creationId xmlns="" xmlns:a16="http://schemas.microsoft.com/office/drawing/2014/main" id="{68A307F8-C872-4697-8D01-93B84BB73EF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-5208"/>
            <a:ext cx="8090452" cy="6863208"/>
          </a:xfrm>
          <a:solidFill>
            <a:schemeClr val="bg1">
              <a:lumMod val="95000"/>
              <a:alpha val="55000"/>
            </a:schemeClr>
          </a:solidFill>
        </p:spPr>
        <p:txBody>
          <a:bodyPr rtlCol="0"/>
          <a:lstStyle/>
          <a:p>
            <a:pPr rtl="0"/>
            <a:r>
              <a:rPr lang="ru-RU" b="0" i="1" dirty="0" smtClean="0"/>
              <a:t>Проект</a:t>
            </a:r>
            <a:br>
              <a:rPr lang="ru-RU" b="0" i="1" dirty="0" smtClean="0"/>
            </a:br>
            <a:r>
              <a:rPr lang="ru-RU" b="0" i="1" dirty="0" smtClean="0"/>
              <a:t>« </a:t>
            </a:r>
            <a:r>
              <a:rPr lang="ru-RU" b="0" i="1" dirty="0" err="1" smtClean="0"/>
              <a:t>ОнлайнЗрелость</a:t>
            </a:r>
            <a:r>
              <a:rPr lang="ru-RU" b="0" i="1" dirty="0" smtClean="0"/>
              <a:t>»</a:t>
            </a:r>
            <a:br>
              <a:rPr lang="ru-RU" b="0" i="1" dirty="0" smtClean="0"/>
            </a:br>
            <a:r>
              <a:rPr lang="ru-RU" b="0" i="1" dirty="0" smtClean="0"/>
              <a:t/>
            </a:r>
            <a:br>
              <a:rPr lang="ru-RU" b="0" i="1" dirty="0" smtClean="0"/>
            </a:br>
            <a:endParaRPr lang="ru-RU" dirty="0"/>
          </a:p>
        </p:txBody>
      </p:sp>
      <p:sp>
        <p:nvSpPr>
          <p:cNvPr id="4" name="Подзаголовок 3">
            <a:extLst>
              <a:ext uri="{FF2B5EF4-FFF2-40B4-BE49-F238E27FC236}">
                <a16:creationId xmlns=""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 rtlCol="0"/>
          <a:lstStyle/>
          <a:p>
            <a:pPr rtl="0"/>
            <a:r>
              <a:rPr lang="ru-RU" dirty="0" smtClean="0"/>
              <a:t>Кондратьева Виолетта Николаевна.</a:t>
            </a:r>
          </a:p>
          <a:p>
            <a:pPr rtl="0"/>
            <a:r>
              <a:rPr lang="ru-RU" dirty="0" smtClean="0"/>
              <a:t>РФ, Удмуртская республика, </a:t>
            </a:r>
            <a:r>
              <a:rPr lang="ru-RU" dirty="0" err="1" smtClean="0"/>
              <a:t>Алнашский</a:t>
            </a:r>
            <a:r>
              <a:rPr lang="ru-RU" dirty="0" smtClean="0"/>
              <a:t> район.</a:t>
            </a:r>
            <a:endParaRPr lang="ru-RU" dirty="0"/>
          </a:p>
        </p:txBody>
      </p:sp>
      <p:cxnSp>
        <p:nvCxnSpPr>
          <p:cNvPr id="8" name="Прямая соединительная линия 7" descr="Разделитель">
            <a:extLst>
              <a:ext uri="{FF2B5EF4-FFF2-40B4-BE49-F238E27FC236}">
                <a16:creationId xmlns=""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739644" y="1283791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Рисунок 9" descr="Зеленый папоротник">
            <a:extLst>
              <a:ext uri="{FF2B5EF4-FFF2-40B4-BE49-F238E27FC236}">
                <a16:creationId xmlns="" xmlns:a16="http://schemas.microsoft.com/office/drawing/2014/main" id="{89BF7FC3-6471-4A3A-B6FD-56C02D0EB0C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=""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="" xmlns:p14="http://schemas.microsoft.com/office/powerpoint/2010/main" val="389996169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6">
            <a:extLst>
              <a:ext uri="{FF2B5EF4-FFF2-40B4-BE49-F238E27FC236}">
                <a16:creationId xmlns="" xmlns:a16="http://schemas.microsoft.com/office/drawing/2014/main" id="{D14336EA-31E7-486F-9074-8DE939B70A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dirty="0" smtClean="0"/>
              <a:t> </a:t>
            </a:r>
            <a:r>
              <a:rPr lang="ru-RU" i="1" dirty="0" smtClean="0"/>
              <a:t>Цель проекта:</a:t>
            </a:r>
            <a:br>
              <a:rPr lang="ru-RU" i="1" dirty="0" smtClean="0"/>
            </a:br>
            <a:r>
              <a:rPr lang="ru-RU" i="1" dirty="0" smtClean="0"/>
              <a:t/>
            </a:r>
            <a:br>
              <a:rPr lang="ru-RU" i="1" dirty="0" smtClean="0"/>
            </a:br>
            <a:r>
              <a:rPr lang="ru-RU" i="1" dirty="0" smtClean="0"/>
              <a:t/>
            </a:r>
            <a:br>
              <a:rPr lang="ru-RU" i="1" dirty="0" smtClean="0"/>
            </a:br>
            <a:r>
              <a:rPr lang="ru-RU" i="1" dirty="0" smtClean="0"/>
              <a:t/>
            </a:r>
            <a:br>
              <a:rPr lang="ru-RU" i="1" dirty="0" smtClean="0"/>
            </a:br>
            <a:r>
              <a:rPr lang="ru-RU" i="1" dirty="0" smtClean="0"/>
              <a:t/>
            </a:r>
            <a:br>
              <a:rPr lang="ru-RU" i="1" dirty="0" smtClean="0"/>
            </a:br>
            <a:endParaRPr lang="ru-RU" i="1" dirty="0"/>
          </a:p>
        </p:txBody>
      </p:sp>
      <p:sp>
        <p:nvSpPr>
          <p:cNvPr id="4" name="Подзаголовок 3">
            <a:extLst>
              <a:ext uri="{FF2B5EF4-FFF2-40B4-BE49-F238E27FC236}">
                <a16:creationId xmlns=""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176655" y="1274617"/>
            <a:ext cx="4821380" cy="1482438"/>
          </a:xfrm>
        </p:spPr>
        <p:txBody>
          <a:bodyPr rtlCol="0"/>
          <a:lstStyle/>
          <a:p>
            <a:r>
              <a:rPr lang="ru-RU" dirty="0" err="1" smtClean="0"/>
              <a:t>Втечение</a:t>
            </a:r>
            <a:r>
              <a:rPr lang="ru-RU" dirty="0" smtClean="0"/>
              <a:t> 5 месяцев </a:t>
            </a:r>
            <a:r>
              <a:rPr lang="ru-RU" dirty="0" smtClean="0"/>
              <a:t>организовать бесплатное обучение для </a:t>
            </a:r>
            <a:r>
              <a:rPr lang="ru-RU" dirty="0" smtClean="0"/>
              <a:t> </a:t>
            </a:r>
            <a:r>
              <a:rPr lang="ru-RU" dirty="0" smtClean="0"/>
              <a:t>30 человек старше 50 лет базовым навыкам использования портативных компьютеров, смартфонов, интернета, способам распознания и защиты от </a:t>
            </a:r>
            <a:r>
              <a:rPr lang="ru-RU" dirty="0" err="1" smtClean="0"/>
              <a:t>кибермошенничества</a:t>
            </a:r>
            <a:r>
              <a:rPr lang="ru-RU" dirty="0" smtClean="0"/>
              <a:t>.</a:t>
            </a:r>
            <a:endParaRPr lang="ru-RU" dirty="0"/>
          </a:p>
        </p:txBody>
      </p:sp>
      <p:sp>
        <p:nvSpPr>
          <p:cNvPr id="5" name="Номер слайда 4">
            <a:extLst>
              <a:ext uri="{FF2B5EF4-FFF2-40B4-BE49-F238E27FC236}">
                <a16:creationId xmlns="" xmlns:a16="http://schemas.microsoft.com/office/drawing/2014/main" id="{BDD5A594-D852-43BB-B591-E9D9027253B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smtClean="0"/>
              <a:pPr rtl="0"/>
              <a:t>2</a:t>
            </a:fld>
            <a:endParaRPr lang="ru-RU"/>
          </a:p>
        </p:txBody>
      </p:sp>
      <p:pic>
        <p:nvPicPr>
          <p:cNvPr id="8" name="Рисунок 7" descr="Аннотация: оранжевый свернутый пластик">
            <a:extLst>
              <a:ext uri="{FF2B5EF4-FFF2-40B4-BE49-F238E27FC236}">
                <a16:creationId xmlns="" xmlns:a16="http://schemas.microsoft.com/office/drawing/2014/main" id="{DF1A28DA-2EA1-4CDF-B47F-FD077786E68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 cstate="screen">
            <a:extLst>
              <a:ext uri="{28A0092B-C50C-407E-A947-70E740481C1C}">
                <a14:useLocalDpi xmlns=""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6" name="Прямоугольник 5"/>
          <p:cNvSpPr/>
          <p:nvPr/>
        </p:nvSpPr>
        <p:spPr>
          <a:xfrm>
            <a:off x="4918364" y="6123709"/>
            <a:ext cx="2189018" cy="734291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409167464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Заголовок 7">
            <a:extLst>
              <a:ext uri="{FF2B5EF4-FFF2-40B4-BE49-F238E27FC236}">
                <a16:creationId xmlns="" xmlns:a16="http://schemas.microsoft.com/office/drawing/2014/main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</p:spPr>
        <p:txBody>
          <a:bodyPr rtlCol="0"/>
          <a:lstStyle/>
          <a:p>
            <a:pPr rtl="0"/>
            <a:r>
              <a:rPr lang="ru-RU" i="1" dirty="0" smtClean="0"/>
              <a:t>Основная целевая группа:</a:t>
            </a:r>
            <a:br>
              <a:rPr lang="ru-RU" i="1" dirty="0" smtClean="0"/>
            </a:br>
            <a:endParaRPr lang="ru-RU" i="1" dirty="0"/>
          </a:p>
        </p:txBody>
      </p:sp>
      <p:sp>
        <p:nvSpPr>
          <p:cNvPr id="4" name="Подзаголовок 3">
            <a:extLst>
              <a:ext uri="{FF2B5EF4-FFF2-40B4-BE49-F238E27FC236}">
                <a16:creationId xmlns=""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21672" y="4045526"/>
            <a:ext cx="4696691" cy="1828801"/>
          </a:xfrm>
        </p:spPr>
        <p:txBody>
          <a:bodyPr rtlCol="0"/>
          <a:lstStyle/>
          <a:p>
            <a:r>
              <a:rPr lang="ru-RU" dirty="0" smtClean="0"/>
              <a:t>Люди старше 50 лет, проживающие на территории муниципального образования « </a:t>
            </a:r>
            <a:r>
              <a:rPr lang="ru-RU" dirty="0" err="1" smtClean="0"/>
              <a:t>Кузебаевское</a:t>
            </a:r>
            <a:r>
              <a:rPr lang="ru-RU" dirty="0" smtClean="0"/>
              <a:t>» </a:t>
            </a:r>
            <a:r>
              <a:rPr lang="ru-RU" dirty="0" err="1" smtClean="0"/>
              <a:t>Алнашского</a:t>
            </a:r>
            <a:r>
              <a:rPr lang="ru-RU" dirty="0" smtClean="0"/>
              <a:t> района. </a:t>
            </a:r>
          </a:p>
          <a:p>
            <a:pPr rtl="0"/>
            <a:endParaRPr lang="ru-RU" dirty="0"/>
          </a:p>
        </p:txBody>
      </p:sp>
      <p:sp>
        <p:nvSpPr>
          <p:cNvPr id="5" name="Номер слайда 4">
            <a:extLst>
              <a:ext uri="{FF2B5EF4-FFF2-40B4-BE49-F238E27FC236}">
                <a16:creationId xmlns="" xmlns:a16="http://schemas.microsoft.com/office/drawing/2014/main" id="{F6964141-6F81-4947-A236-746D94ED3F6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smtClean="0"/>
              <a:pPr rtl="0"/>
              <a:t>3</a:t>
            </a:fld>
            <a:endParaRPr lang="ru-RU"/>
          </a:p>
        </p:txBody>
      </p:sp>
      <p:pic>
        <p:nvPicPr>
          <p:cNvPr id="7" name="Рисунок 6" descr="Размытое изображение зеленых почек">
            <a:extLst>
              <a:ext uri="{FF2B5EF4-FFF2-40B4-BE49-F238E27FC236}">
                <a16:creationId xmlns="" xmlns:a16="http://schemas.microsoft.com/office/drawing/2014/main" id="{9BD01FBA-B811-41DB-B340-A4A9F06A6685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 cstate="screen">
            <a:extLst>
              <a:ext uri="{28A0092B-C50C-407E-A947-70E740481C1C}">
                <a14:useLocalDpi xmlns=""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6" name="Прямоугольник 5"/>
          <p:cNvSpPr/>
          <p:nvPr/>
        </p:nvSpPr>
        <p:spPr>
          <a:xfrm>
            <a:off x="5153891" y="6359236"/>
            <a:ext cx="2022764" cy="49876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211769541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dirty="0" smtClean="0"/>
              <a:t>Актуальность:</a:t>
            </a:r>
            <a:endParaRPr lang="ru-RU" dirty="0"/>
          </a:p>
        </p:txBody>
      </p:sp>
      <p:sp>
        <p:nvSpPr>
          <p:cNvPr id="3" name="Текст 2">
            <a:extLst>
              <a:ext uri="{FF2B5EF4-FFF2-40B4-BE49-F238E27FC236}">
                <a16:creationId xmlns="" xmlns:a16="http://schemas.microsoft.com/office/drawing/2014/main" id="{611DC577-0A95-47D0-95D9-5F8DA763D46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-745836" y="1218436"/>
            <a:ext cx="524164" cy="291710"/>
          </a:xfrm>
        </p:spPr>
        <p:txBody>
          <a:bodyPr rtlCol="0"/>
          <a:lstStyle/>
          <a:p>
            <a:pPr rtl="0"/>
            <a:endParaRPr lang="ru-RU" dirty="0"/>
          </a:p>
        </p:txBody>
      </p:sp>
      <p:sp>
        <p:nvSpPr>
          <p:cNvPr id="4" name="Объект 3">
            <a:extLst>
              <a:ext uri="{FF2B5EF4-FFF2-40B4-BE49-F238E27FC236}">
                <a16:creationId xmlns=""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21164" y="1191491"/>
            <a:ext cx="6273600" cy="4281054"/>
          </a:xfrm>
        </p:spPr>
        <p:txBody>
          <a:bodyPr rtlCol="0"/>
          <a:lstStyle/>
          <a:p>
            <a:r>
              <a:rPr lang="ru-RU" dirty="0" smtClean="0"/>
              <a:t>З</a:t>
            </a:r>
            <a:r>
              <a:rPr lang="ru-RU" dirty="0" smtClean="0"/>
              <a:t>акрытие </a:t>
            </a:r>
            <a:r>
              <a:rPr lang="ru-RU" dirty="0" smtClean="0"/>
              <a:t>отделения « Почты России» на территории муниципального образования « </a:t>
            </a:r>
            <a:r>
              <a:rPr lang="ru-RU" dirty="0" err="1" smtClean="0"/>
              <a:t>Кузебаевское</a:t>
            </a:r>
            <a:r>
              <a:rPr lang="ru-RU" dirty="0" smtClean="0"/>
              <a:t>». </a:t>
            </a:r>
          </a:p>
          <a:p>
            <a:r>
              <a:rPr lang="ru-RU" dirty="0" smtClean="0"/>
              <a:t>Основная </a:t>
            </a:r>
            <a:r>
              <a:rPr lang="ru-RU" dirty="0" smtClean="0"/>
              <a:t>часть жителей – это люди старше 50 лет ( более 56 %), не </a:t>
            </a:r>
            <a:r>
              <a:rPr lang="ru-RU" dirty="0" smtClean="0"/>
              <a:t>имеет </a:t>
            </a:r>
            <a:r>
              <a:rPr lang="ru-RU" dirty="0" smtClean="0"/>
              <a:t>навыков оплаты ЖКХ и иных услуг способами </a:t>
            </a:r>
            <a:r>
              <a:rPr lang="ru-RU" dirty="0" err="1" smtClean="0"/>
              <a:t>онлайн</a:t>
            </a:r>
            <a:r>
              <a:rPr lang="ru-RU" dirty="0" smtClean="0"/>
              <a:t>.</a:t>
            </a:r>
          </a:p>
          <a:p>
            <a:r>
              <a:rPr lang="ru-RU" dirty="0" smtClean="0"/>
              <a:t>Люди</a:t>
            </a:r>
            <a:r>
              <a:rPr lang="ru-RU" dirty="0" smtClean="0"/>
              <a:t> </a:t>
            </a:r>
            <a:r>
              <a:rPr lang="ru-RU" dirty="0" smtClean="0"/>
              <a:t>старшего возраста </a:t>
            </a:r>
            <a:r>
              <a:rPr lang="ru-RU" dirty="0" smtClean="0"/>
              <a:t>не имеет достаточных </a:t>
            </a:r>
            <a:r>
              <a:rPr lang="ru-RU" dirty="0" smtClean="0"/>
              <a:t>умений  для плодотворного общения </a:t>
            </a:r>
            <a:r>
              <a:rPr lang="ru-RU" dirty="0" smtClean="0"/>
              <a:t>при использовании инновационных технологий. </a:t>
            </a:r>
          </a:p>
          <a:p>
            <a:r>
              <a:rPr lang="ru-RU" dirty="0" smtClean="0"/>
              <a:t>Рост ч</a:t>
            </a:r>
            <a:r>
              <a:rPr lang="ru-RU" dirty="0" smtClean="0"/>
              <a:t>исла  </a:t>
            </a:r>
            <a:r>
              <a:rPr lang="ru-RU" dirty="0" err="1" smtClean="0"/>
              <a:t>кибермошенничеств</a:t>
            </a:r>
            <a:r>
              <a:rPr lang="ru-RU" dirty="0" smtClean="0"/>
              <a:t>. Большинство </a:t>
            </a:r>
            <a:r>
              <a:rPr lang="ru-RU" dirty="0" smtClean="0"/>
              <a:t>потерпевших – трудоустроенные граждане, на втором же месте ( 20%)- пенсионеры. </a:t>
            </a:r>
          </a:p>
          <a:p>
            <a:pPr marL="0" indent="0" rtl="0">
              <a:buNone/>
            </a:pPr>
            <a:endParaRPr lang="ru-RU" dirty="0"/>
          </a:p>
        </p:txBody>
      </p:sp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smtClean="0"/>
              <a:pPr rtl="0"/>
              <a:t>4</a:t>
            </a:fld>
            <a:endParaRPr lang="ru-RU"/>
          </a:p>
        </p:txBody>
      </p:sp>
      <p:pic>
        <p:nvPicPr>
          <p:cNvPr id="10" name="Рисунок 9" descr="Спираль в ракушке">
            <a:extLst>
              <a:ext uri="{FF2B5EF4-FFF2-40B4-BE49-F238E27FC236}">
                <a16:creationId xmlns="" xmlns:a16="http://schemas.microsoft.com/office/drawing/2014/main" id="{EB8894DA-5A0F-45C1-B4BE-7D1EA8A943C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=""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7" name="Прямоугольник 6"/>
          <p:cNvSpPr/>
          <p:nvPr/>
        </p:nvSpPr>
        <p:spPr>
          <a:xfrm>
            <a:off x="5084618" y="6359236"/>
            <a:ext cx="1995055" cy="49876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132974669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dirty="0" smtClean="0"/>
              <a:t>Содержание проекта:</a:t>
            </a:r>
            <a:endParaRPr lang="ru-RU" dirty="0"/>
          </a:p>
        </p:txBody>
      </p:sp>
      <p:sp>
        <p:nvSpPr>
          <p:cNvPr id="3" name="Текст 2">
            <a:extLst>
              <a:ext uri="{FF2B5EF4-FFF2-40B4-BE49-F238E27FC236}">
                <a16:creationId xmlns="" xmlns:a16="http://schemas.microsoft.com/office/drawing/2014/main" id="{611DC577-0A95-47D0-95D9-5F8DA763D46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12192000" y="1607127"/>
            <a:ext cx="341888" cy="488373"/>
          </a:xfrm>
        </p:spPr>
        <p:txBody>
          <a:bodyPr rtlCol="0"/>
          <a:lstStyle/>
          <a:p>
            <a:pPr rtl="0"/>
            <a:endParaRPr lang="ru-RU" dirty="0"/>
          </a:p>
        </p:txBody>
      </p:sp>
      <p:sp>
        <p:nvSpPr>
          <p:cNvPr id="4" name="Объект 3">
            <a:extLst>
              <a:ext uri="{FF2B5EF4-FFF2-40B4-BE49-F238E27FC236}">
                <a16:creationId xmlns=""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765964" y="1094510"/>
            <a:ext cx="7426035" cy="3644032"/>
          </a:xfrm>
        </p:spPr>
        <p:txBody>
          <a:bodyPr rtlCol="0"/>
          <a:lstStyle/>
          <a:p>
            <a:r>
              <a:rPr lang="ru-RU" dirty="0" smtClean="0"/>
              <a:t>Проект « </a:t>
            </a:r>
            <a:r>
              <a:rPr lang="ru-RU" dirty="0" err="1" smtClean="0"/>
              <a:t>ОнлйанЗрелость</a:t>
            </a:r>
            <a:r>
              <a:rPr lang="ru-RU" dirty="0" smtClean="0"/>
              <a:t>» предполагает организацию серии мероприятий для людей старше 50 лет, обучающих умениям обращения с мобильными телефонами, партитивными компьютерами, сетью Интернет, а так же умению распознавания и защиты от </a:t>
            </a:r>
            <a:r>
              <a:rPr lang="ru-RU" dirty="0" err="1" smtClean="0"/>
              <a:t>кибермашейничества</a:t>
            </a:r>
            <a:r>
              <a:rPr lang="ru-RU" dirty="0" smtClean="0"/>
              <a:t>.</a:t>
            </a:r>
          </a:p>
          <a:p>
            <a:r>
              <a:rPr lang="ru-RU" dirty="0" smtClean="0"/>
              <a:t>В ходе реализации проекта будет произведено обучение всех желающих граждан возраста 50 +, путём создания специализированного кабинета для практики навыков и  проведения различных обучающих мероприятий по 5 тематикам: 1. Использование  ПК.2. Использование смартфона. 3. Навыки пользования сети Интернет (Оплата ЖКХ, умение использовать результативно сайт </a:t>
            </a:r>
            <a:r>
              <a:rPr lang="ru-RU" dirty="0" err="1" smtClean="0"/>
              <a:t>Госуслуги</a:t>
            </a:r>
            <a:r>
              <a:rPr lang="ru-RU" dirty="0" smtClean="0"/>
              <a:t> и др.). 4. </a:t>
            </a:r>
            <a:r>
              <a:rPr lang="ru-RU" dirty="0" err="1" smtClean="0"/>
              <a:t>Кибермошейннечество</a:t>
            </a:r>
            <a:r>
              <a:rPr lang="ru-RU" dirty="0" smtClean="0"/>
              <a:t>- что это? Способы защиты. 5. Творчество в рамках дисплея. По каждой из тем будет проведено 4 занятия различной формы: мероприятия от спикеров проекта; лекции с приглашенными специалистами; </a:t>
            </a:r>
            <a:r>
              <a:rPr lang="ru-RU" dirty="0" err="1" smtClean="0"/>
              <a:t>воркшопы</a:t>
            </a:r>
            <a:r>
              <a:rPr lang="ru-RU" dirty="0" smtClean="0"/>
              <a:t> по методу « равный равному» от обученных волонтёров команды проекта. </a:t>
            </a:r>
          </a:p>
          <a:p>
            <a:r>
              <a:rPr lang="ru-RU" dirty="0" smtClean="0"/>
              <a:t>Всего планируется за 5 месяцев реализации проекта провести 20 обучающих мероприятий для 30 человек старше 50 лет, проживающих на территории Муниципального образования «</a:t>
            </a:r>
            <a:r>
              <a:rPr lang="ru-RU" dirty="0" err="1" smtClean="0"/>
              <a:t>Кузебаевское</a:t>
            </a:r>
            <a:r>
              <a:rPr lang="ru-RU" dirty="0" smtClean="0"/>
              <a:t>» </a:t>
            </a:r>
            <a:r>
              <a:rPr lang="ru-RU" dirty="0" err="1" smtClean="0"/>
              <a:t>Алнашского</a:t>
            </a:r>
            <a:r>
              <a:rPr lang="ru-RU" dirty="0" smtClean="0"/>
              <a:t> района и соседних поселений. </a:t>
            </a:r>
            <a:endParaRPr lang="ru-RU" dirty="0"/>
          </a:p>
        </p:txBody>
      </p:sp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smtClean="0"/>
              <a:pPr rtl="0"/>
              <a:t>5</a:t>
            </a:fld>
            <a:endParaRPr lang="ru-RU"/>
          </a:p>
        </p:txBody>
      </p:sp>
      <p:pic>
        <p:nvPicPr>
          <p:cNvPr id="9" name="Рисунок 8" descr="Сельскохозяйственные угодья">
            <a:extLst>
              <a:ext uri="{FF2B5EF4-FFF2-40B4-BE49-F238E27FC236}">
                <a16:creationId xmlns="" xmlns:a16="http://schemas.microsoft.com/office/drawing/2014/main" id="{FF3782D3-BCA3-4DBA-B46C-1AC17B4527E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=""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4981405" cy="5071972"/>
          </a:xfrm>
        </p:spPr>
      </p:pic>
      <p:sp>
        <p:nvSpPr>
          <p:cNvPr id="7" name="Прямоугольник 6"/>
          <p:cNvSpPr/>
          <p:nvPr/>
        </p:nvSpPr>
        <p:spPr>
          <a:xfrm>
            <a:off x="5070764" y="6386945"/>
            <a:ext cx="2064327" cy="471055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199457716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19304E83-A4F0-49C5-BB01-F5773509A2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dirty="0" smtClean="0"/>
              <a:t>Ожидаемые результаты:</a:t>
            </a:r>
            <a:endParaRPr lang="ru-RU" dirty="0"/>
          </a:p>
        </p:txBody>
      </p:sp>
      <p:sp>
        <p:nvSpPr>
          <p:cNvPr id="4" name="Текст 3">
            <a:extLst>
              <a:ext uri="{FF2B5EF4-FFF2-40B4-BE49-F238E27FC236}">
                <a16:creationId xmlns="" xmlns:a16="http://schemas.microsoft.com/office/drawing/2014/main" id="{6AB259A0-0017-492F-A0DC-4B70C7052AE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65745" y="1333524"/>
            <a:ext cx="5472000" cy="360000"/>
          </a:xfrm>
        </p:spPr>
        <p:txBody>
          <a:bodyPr rtlCol="0"/>
          <a:lstStyle/>
          <a:p>
            <a:pPr rtl="0"/>
            <a:r>
              <a:rPr lang="ru-RU" dirty="0" smtClean="0"/>
              <a:t>Количественные.</a:t>
            </a:r>
            <a:endParaRPr lang="ru-RU" dirty="0"/>
          </a:p>
        </p:txBody>
      </p:sp>
      <p:sp>
        <p:nvSpPr>
          <p:cNvPr id="5" name="Объект 4">
            <a:extLst>
              <a:ext uri="{FF2B5EF4-FFF2-40B4-BE49-F238E27FC236}">
                <a16:creationId xmlns="" xmlns:a16="http://schemas.microsoft.com/office/drawing/2014/main" id="{CEEB3BAE-C0B2-447C-B8BE-96C6BD84D65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265745" y="1809815"/>
            <a:ext cx="5472000" cy="1954800"/>
          </a:xfrm>
        </p:spPr>
        <p:txBody>
          <a:bodyPr rtlCol="0"/>
          <a:lstStyle/>
          <a:p>
            <a:r>
              <a:rPr lang="ru-RU" dirty="0" smtClean="0"/>
              <a:t>Общее число всех мероприятий в ходе реализации проекта- 25.</a:t>
            </a:r>
          </a:p>
          <a:p>
            <a:r>
              <a:rPr lang="ru-RU" dirty="0" smtClean="0"/>
              <a:t>Привлечение 2 специалистов ( работника МВД РФ, психолога) для обучения основам защиты от </a:t>
            </a:r>
            <a:r>
              <a:rPr lang="ru-RU" dirty="0" err="1" smtClean="0"/>
              <a:t>кибермошенничества</a:t>
            </a:r>
            <a:r>
              <a:rPr lang="ru-RU" dirty="0" smtClean="0"/>
              <a:t>. </a:t>
            </a:r>
          </a:p>
          <a:p>
            <a:r>
              <a:rPr lang="ru-RU" dirty="0" smtClean="0"/>
              <a:t>Обучение основам использования смартфона, ПК, сети интернет и безопасности в сети 30 человек старше 50 лет. </a:t>
            </a:r>
          </a:p>
          <a:p>
            <a:r>
              <a:rPr lang="ru-RU" dirty="0" smtClean="0"/>
              <a:t>Создание 1 оборудованного кабинета для практики навыков людьми 50 +.</a:t>
            </a:r>
          </a:p>
          <a:p>
            <a:r>
              <a:rPr lang="ru-RU" dirty="0" smtClean="0"/>
              <a:t>Создание 1 отряда серебряных добровольцев на базе </a:t>
            </a:r>
            <a:r>
              <a:rPr lang="ru-RU" dirty="0" err="1" smtClean="0"/>
              <a:t>д.Кузебаево</a:t>
            </a:r>
            <a:r>
              <a:rPr lang="ru-RU" dirty="0" smtClean="0"/>
              <a:t> для помощи в проведении мероприятий проекта.</a:t>
            </a:r>
            <a:endParaRPr lang="ru-RU" dirty="0"/>
          </a:p>
        </p:txBody>
      </p:sp>
      <p:sp>
        <p:nvSpPr>
          <p:cNvPr id="6" name="Текст 5">
            <a:extLst>
              <a:ext uri="{FF2B5EF4-FFF2-40B4-BE49-F238E27FC236}">
                <a16:creationId xmlns="" xmlns:a16="http://schemas.microsoft.com/office/drawing/2014/main" id="{B237D1CA-B91A-410E-A968-D017BBE99F99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5953637" y="1347379"/>
            <a:ext cx="5472000" cy="358775"/>
          </a:xfrm>
        </p:spPr>
        <p:txBody>
          <a:bodyPr rtlCol="0"/>
          <a:lstStyle/>
          <a:p>
            <a:pPr rtl="0">
              <a:buNone/>
            </a:pPr>
            <a:r>
              <a:rPr lang="ru-RU" sz="2400" b="1" dirty="0" smtClean="0"/>
              <a:t>Качественные</a:t>
            </a:r>
            <a:endParaRPr lang="ru-RU" sz="2400" b="1" dirty="0"/>
          </a:p>
        </p:txBody>
      </p:sp>
      <p:sp>
        <p:nvSpPr>
          <p:cNvPr id="7" name="Текст 6">
            <a:extLst>
              <a:ext uri="{FF2B5EF4-FFF2-40B4-BE49-F238E27FC236}">
                <a16:creationId xmlns="" xmlns:a16="http://schemas.microsoft.com/office/drawing/2014/main" id="{26A87885-D672-4CF9-A78D-CFE98385B03A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5898105" y="1809815"/>
            <a:ext cx="5472113" cy="1954800"/>
          </a:xfrm>
        </p:spPr>
        <p:txBody>
          <a:bodyPr rtlCol="0"/>
          <a:lstStyle/>
          <a:p>
            <a:r>
              <a:rPr lang="ru-RU" dirty="0" smtClean="0"/>
              <a:t>Рост числа людей старше 50 лет, вовлеченных добровольческой деятельностью.</a:t>
            </a:r>
          </a:p>
          <a:p>
            <a:r>
              <a:rPr lang="ru-RU" dirty="0" smtClean="0"/>
              <a:t>Разработка рекомендаций  о проведение обучающих мероприятий для людей старше 50 лет.</a:t>
            </a:r>
          </a:p>
          <a:p>
            <a:r>
              <a:rPr lang="ru-RU" dirty="0" smtClean="0"/>
              <a:t>Приобретение нового опыта проведения обучающих мероприятий командой проекта.</a:t>
            </a:r>
          </a:p>
          <a:p>
            <a:r>
              <a:rPr lang="ru-RU" dirty="0" smtClean="0"/>
              <a:t> Рост числа людей старше 50 лет, знающих и умеющих защитить себя и близких от </a:t>
            </a:r>
            <a:r>
              <a:rPr lang="ru-RU" dirty="0" err="1" smtClean="0"/>
              <a:t>кибермошенничества</a:t>
            </a:r>
            <a:r>
              <a:rPr lang="ru-RU" dirty="0" smtClean="0"/>
              <a:t>. </a:t>
            </a:r>
          </a:p>
          <a:p>
            <a:r>
              <a:rPr lang="ru-RU" dirty="0" smtClean="0"/>
              <a:t>Рост числа людей старше 50 лет, умеющих использовать новые технологии в целях общения, самообучения, усовершенствования жизни, создания творческих работ.</a:t>
            </a:r>
          </a:p>
          <a:p>
            <a:r>
              <a:rPr lang="ru-RU" dirty="0" smtClean="0"/>
              <a:t> Рост числа граждан 50 +, умеющих пользоваться сайтом </a:t>
            </a:r>
            <a:r>
              <a:rPr lang="ru-RU" dirty="0" err="1" smtClean="0"/>
              <a:t>Госуслуги</a:t>
            </a:r>
            <a:r>
              <a:rPr lang="ru-RU" dirty="0" smtClean="0"/>
              <a:t>.</a:t>
            </a:r>
          </a:p>
        </p:txBody>
      </p:sp>
      <p:sp>
        <p:nvSpPr>
          <p:cNvPr id="8" name="Номер слайда 7">
            <a:extLst>
              <a:ext uri="{FF2B5EF4-FFF2-40B4-BE49-F238E27FC236}">
                <a16:creationId xmlns="" xmlns:a16="http://schemas.microsoft.com/office/drawing/2014/main" id="{E6AC9832-FB01-464A-9824-61887B77997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smtClean="0"/>
              <a:pPr rtl="0"/>
              <a:t>6</a:t>
            </a:fld>
            <a:endParaRPr lang="ru-RU"/>
          </a:p>
        </p:txBody>
      </p:sp>
      <p:sp>
        <p:nvSpPr>
          <p:cNvPr id="9" name="Прямоугольник 8"/>
          <p:cNvSpPr/>
          <p:nvPr/>
        </p:nvSpPr>
        <p:spPr>
          <a:xfrm>
            <a:off x="4959927" y="6248400"/>
            <a:ext cx="2216728" cy="845127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318883787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E7267129-D582-495A-8F4B-6B9075899D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dirty="0" smtClean="0"/>
              <a:t>Стоимость проекта</a:t>
            </a:r>
            <a:endParaRPr lang="ru-RU" dirty="0"/>
          </a:p>
        </p:txBody>
      </p:sp>
      <p:graphicFrame>
        <p:nvGraphicFramePr>
          <p:cNvPr id="4" name="Таблица 3">
            <a:extLst>
              <a:ext uri="{FF2B5EF4-FFF2-40B4-BE49-F238E27FC236}">
                <a16:creationId xmlns="" xmlns:a16="http://schemas.microsoft.com/office/drawing/2014/main" id="{BEE0921D-4C1D-4106-9AC0-F73F30E8DA3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1252222372"/>
              </p:ext>
            </p:extLst>
          </p:nvPr>
        </p:nvGraphicFramePr>
        <p:xfrm>
          <a:off x="471053" y="1233054"/>
          <a:ext cx="10418619" cy="5417695"/>
        </p:xfrm>
        <a:graphic>
          <a:graphicData uri="http://schemas.openxmlformats.org/drawingml/2006/table">
            <a:tbl>
              <a:tblPr firstRow="1" firstCol="1">
                <a:tableStyleId>{5C22544A-7EE6-4342-B048-85BDC9FD1C3A}</a:tableStyleId>
              </a:tblPr>
              <a:tblGrid>
                <a:gridCol w="5700933">
                  <a:extLst>
                    <a:ext uri="{9D8B030D-6E8A-4147-A177-3AD203B41FA5}">
                      <a16:colId xmlns="" xmlns:a16="http://schemas.microsoft.com/office/drawing/2014/main" val="1173992025"/>
                    </a:ext>
                  </a:extLst>
                </a:gridCol>
                <a:gridCol w="4717686">
                  <a:extLst>
                    <a:ext uri="{9D8B030D-6E8A-4147-A177-3AD203B41FA5}">
                      <a16:colId xmlns="" xmlns:a16="http://schemas.microsoft.com/office/drawing/2014/main" val="115202853"/>
                    </a:ext>
                  </a:extLst>
                </a:gridCol>
              </a:tblGrid>
              <a:tr h="993095">
                <a:tc>
                  <a:txBody>
                    <a:bodyPr/>
                    <a:lstStyle/>
                    <a:p>
                      <a:pPr algn="ctr" rtl="0"/>
                      <a:endParaRPr lang="ru-RU" noProof="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ru-RU" sz="1600" b="0" noProof="0" dirty="0" smtClean="0">
                          <a:solidFill>
                            <a:schemeClr val="bg1"/>
                          </a:solidFill>
                          <a:latin typeface="+mj-lt"/>
                        </a:rPr>
                        <a:t>сумма</a:t>
                      </a:r>
                      <a:endParaRPr lang="ru-RU" sz="1600" b="0" noProof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7223600"/>
                  </a:ext>
                </a:extLst>
              </a:tr>
              <a:tr h="1168348">
                <a:tc>
                  <a:txBody>
                    <a:bodyPr/>
                    <a:lstStyle/>
                    <a:p>
                      <a:pPr algn="ctr" rtl="0"/>
                      <a:r>
                        <a:rPr lang="ru-RU" sz="1600" b="1" noProof="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Собственный</a:t>
                      </a:r>
                      <a:r>
                        <a:rPr lang="ru-RU" sz="1600" b="1" baseline="0" noProof="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 вклад</a:t>
                      </a:r>
                      <a:endParaRPr lang="ru-RU" sz="1600" b="1" noProof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/>
                      <a:r>
                        <a:rPr lang="ru-RU" sz="1600" noProof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628 050</a:t>
                      </a:r>
                      <a:endParaRPr lang="ru-RU" sz="1600" noProof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583495943"/>
                  </a:ext>
                </a:extLst>
              </a:tr>
              <a:tr h="1168348">
                <a:tc>
                  <a:txBody>
                    <a:bodyPr/>
                    <a:lstStyle/>
                    <a:p>
                      <a:pPr algn="ctr" rtl="0"/>
                      <a:r>
                        <a:rPr lang="ru-RU" sz="1600" b="1" noProof="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Партнер</a:t>
                      </a:r>
                      <a:endParaRPr lang="ru-RU" sz="1600" b="1" noProof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/>
                      <a:r>
                        <a:rPr lang="ru-RU" sz="1600" noProof="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132 100</a:t>
                      </a:r>
                      <a:endParaRPr lang="ru-RU" sz="1600" noProof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912132828"/>
                  </a:ext>
                </a:extLst>
              </a:tr>
              <a:tr h="1043952">
                <a:tc>
                  <a:txBody>
                    <a:bodyPr/>
                    <a:lstStyle/>
                    <a:p>
                      <a:pPr algn="ctr" rtl="0"/>
                      <a:r>
                        <a:rPr lang="ru-RU" sz="1600" b="1" noProof="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Запрашиваемая</a:t>
                      </a:r>
                    </a:p>
                    <a:p>
                      <a:pPr algn="ctr" rtl="0"/>
                      <a:r>
                        <a:rPr lang="ru-RU" sz="1600" b="1" baseline="0" noProof="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 сумма</a:t>
                      </a:r>
                      <a:endParaRPr lang="ru-RU" sz="1600" b="1" noProof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/>
                      <a:r>
                        <a:rPr lang="ru-RU" sz="1600" noProof="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200</a:t>
                      </a:r>
                      <a:r>
                        <a:rPr lang="ru-RU" sz="1600" baseline="0" noProof="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 000</a:t>
                      </a:r>
                      <a:endParaRPr lang="ru-RU" sz="1600" noProof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94300830"/>
                  </a:ext>
                </a:extLst>
              </a:tr>
              <a:tr h="1043952">
                <a:tc>
                  <a:txBody>
                    <a:bodyPr/>
                    <a:lstStyle/>
                    <a:p>
                      <a:pPr algn="ctr" rtl="0"/>
                      <a:r>
                        <a:rPr lang="ru-RU" sz="1600" b="1" noProof="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Итого</a:t>
                      </a:r>
                      <a:endParaRPr lang="ru-RU" sz="1600" b="1" noProof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rtl="0"/>
                      <a:r>
                        <a:rPr lang="ru-RU" sz="1600" noProof="0" dirty="0" smtClean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960 150</a:t>
                      </a:r>
                      <a:endParaRPr lang="ru-RU" sz="1600" noProof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4B379698-AB4C-493D-BF95-F5781FDF2AC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smtClean="0"/>
              <a:pPr rtl="0"/>
              <a:t>7</a:t>
            </a:fld>
            <a:endParaRPr lang="ru-RU"/>
          </a:p>
        </p:txBody>
      </p:sp>
      <p:sp>
        <p:nvSpPr>
          <p:cNvPr id="5" name="Прямоугольник 4"/>
          <p:cNvSpPr/>
          <p:nvPr/>
        </p:nvSpPr>
        <p:spPr>
          <a:xfrm>
            <a:off x="4932218" y="6373091"/>
            <a:ext cx="2147455" cy="484909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257542147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6" descr="Поля зеленого риса">
            <a:extLst>
              <a:ext uri="{FF2B5EF4-FFF2-40B4-BE49-F238E27FC236}">
                <a16:creationId xmlns="" xmlns:a16="http://schemas.microsoft.com/office/drawing/2014/main" id="{6B340BE6-E2A9-41BF-A986-77BC378EE5B0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screen">
            <a:extLst>
              <a:ext uri="{28A0092B-C50C-407E-A947-70E740481C1C}">
                <a14:useLocalDpi xmlns=""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4" name="Объект 3">
            <a:extLst>
              <a:ext uri="{FF2B5EF4-FFF2-40B4-BE49-F238E27FC236}">
                <a16:creationId xmlns="" xmlns:a16="http://schemas.microsoft.com/office/drawing/2014/main" id="{3B86E961-B76E-423F-995E-11B31E92143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0" y="166255"/>
            <a:ext cx="7910944" cy="1801091"/>
          </a:xfrm>
        </p:spPr>
        <p:txBody>
          <a:bodyPr rtlCol="0"/>
          <a:lstStyle/>
          <a:p>
            <a:r>
              <a:rPr lang="ru-RU" dirty="0" smtClean="0"/>
              <a:t>Наш проект « </a:t>
            </a:r>
            <a:r>
              <a:rPr lang="ru-RU" dirty="0" err="1" smtClean="0"/>
              <a:t>ОнлайнЗрелость</a:t>
            </a:r>
            <a:r>
              <a:rPr lang="ru-RU" dirty="0" smtClean="0"/>
              <a:t>» поможет людям старшего возраста познать безопасно новый мир. Когда-то они учили детей, внуков делать первые шаги. Сегодня же наша главная задача - поддержать ИХ первые шаги в современный мир- мир технологий, интернета и современных коммуникации. </a:t>
            </a:r>
            <a:endParaRPr lang="ru-RU" dirty="0"/>
          </a:p>
        </p:txBody>
      </p:sp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70202D98-AA1E-41BB-B94E-180311759C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ru-RU" smtClean="0"/>
              <a:pPr rtl="0"/>
              <a:t>8</a:t>
            </a:fld>
            <a:endParaRPr lang="ru-RU"/>
          </a:p>
        </p:txBody>
      </p:sp>
      <p:sp>
        <p:nvSpPr>
          <p:cNvPr id="10" name="Заголовок 9" hidden="1">
            <a:extLst>
              <a:ext uri="{FF2B5EF4-FFF2-40B4-BE49-F238E27FC236}">
                <a16:creationId xmlns="" xmlns:a16="http://schemas.microsoft.com/office/drawing/2014/main" id="{52513E4A-F63D-4A30-AB4A-9C3EC11651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r>
              <a:rPr lang="ru-RU" dirty="0"/>
              <a:t>Крупное изображение</a:t>
            </a:r>
            <a:endParaRPr lang="ru" dirty="0"/>
          </a:p>
        </p:txBody>
      </p:sp>
      <p:sp>
        <p:nvSpPr>
          <p:cNvPr id="8" name="Прямоугольник 7"/>
          <p:cNvSpPr/>
          <p:nvPr/>
        </p:nvSpPr>
        <p:spPr>
          <a:xfrm>
            <a:off x="5181600" y="6359236"/>
            <a:ext cx="1870364" cy="498764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66521931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Заголовок 23">
            <a:extLst>
              <a:ext uri="{FF2B5EF4-FFF2-40B4-BE49-F238E27FC236}">
                <a16:creationId xmlns="" xmlns:a16="http://schemas.microsoft.com/office/drawing/2014/main" id="{2065A35A-C57B-453D-BF8A-7C8AA18B24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dirty="0" smtClean="0"/>
              <a:t>Спасибо за внимание!</a:t>
            </a:r>
            <a:endParaRPr lang="ru-RU" dirty="0"/>
          </a:p>
        </p:txBody>
      </p:sp>
      <p:cxnSp>
        <p:nvCxnSpPr>
          <p:cNvPr id="25" name="Прямая соединительная линия 24" descr="Разделитель">
            <a:extLst>
              <a:ext uri="{FF2B5EF4-FFF2-40B4-BE49-F238E27FC236}">
                <a16:creationId xmlns="" xmlns:a16="http://schemas.microsoft.com/office/drawing/2014/main" id="{551A2C98-AF4A-453D-882B-3123746E8A4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/>
          <p:nvPr/>
        </p:nvCxnSpPr>
        <p:spPr>
          <a:xfrm>
            <a:off x="664575" y="3906982"/>
            <a:ext cx="285052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Графический объект 7" descr="Пользователь">
            <a:extLst>
              <a:ext uri="{FF2B5EF4-FFF2-40B4-BE49-F238E27FC236}">
                <a16:creationId xmlns="" xmlns:a16="http://schemas.microsoft.com/office/drawing/2014/main" id="{111541C4-DB03-4E53-994D-499C7D73C4D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=""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36648" y="4797111"/>
            <a:ext cx="218900" cy="218900"/>
          </a:xfrm>
          <a:prstGeom prst="rect">
            <a:avLst/>
          </a:prstGeom>
        </p:spPr>
      </p:pic>
      <p:sp>
        <p:nvSpPr>
          <p:cNvPr id="4" name="Текст 3">
            <a:extLst>
              <a:ext uri="{FF2B5EF4-FFF2-40B4-BE49-F238E27FC236}">
                <a16:creationId xmlns="" xmlns:a16="http://schemas.microsoft.com/office/drawing/2014/main" id="{60828E04-9C2A-4859-8050-C2DF67A249C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rtlCol="0"/>
          <a:lstStyle/>
          <a:p>
            <a:pPr rtl="0"/>
            <a:r>
              <a:rPr lang="ru-RU" dirty="0" smtClean="0"/>
              <a:t>Кондратьева Виолетта Николаевна </a:t>
            </a:r>
            <a:endParaRPr lang="ru-RU" dirty="0"/>
          </a:p>
        </p:txBody>
      </p:sp>
      <p:sp>
        <p:nvSpPr>
          <p:cNvPr id="5" name="Текст 4">
            <a:extLst>
              <a:ext uri="{FF2B5EF4-FFF2-40B4-BE49-F238E27FC236}">
                <a16:creationId xmlns="" xmlns:a16="http://schemas.microsoft.com/office/drawing/2014/main" id="{11265965-2271-4C1C-BD0A-6F85F80FF9A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769601" y="5449037"/>
            <a:ext cx="3201376" cy="288000"/>
          </a:xfrm>
        </p:spPr>
        <p:txBody>
          <a:bodyPr rtlCol="0"/>
          <a:lstStyle/>
          <a:p>
            <a:pPr rtl="0"/>
            <a:r>
              <a:rPr lang="ru-RU" dirty="0" smtClean="0"/>
              <a:t>Проект « </a:t>
            </a:r>
            <a:r>
              <a:rPr lang="ru-RU" dirty="0" err="1" smtClean="0"/>
              <a:t>ОнлайнЗрелость</a:t>
            </a:r>
            <a:r>
              <a:rPr lang="ru-RU" dirty="0" smtClean="0"/>
              <a:t>»</a:t>
            </a:r>
            <a:endParaRPr lang="ru-RU" dirty="0"/>
          </a:p>
        </p:txBody>
      </p:sp>
      <p:sp>
        <p:nvSpPr>
          <p:cNvPr id="6" name="Текст 5">
            <a:extLst>
              <a:ext uri="{FF2B5EF4-FFF2-40B4-BE49-F238E27FC236}">
                <a16:creationId xmlns="" xmlns:a16="http://schemas.microsoft.com/office/drawing/2014/main" id="{50A3BCC3-A277-4C0B-9EBA-EB53990D8EB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 rtlCol="0"/>
          <a:lstStyle/>
          <a:p>
            <a:pPr rtl="0"/>
            <a:endParaRPr lang="ru-RU" dirty="0"/>
          </a:p>
          <a:p>
            <a:pPr rtl="0"/>
            <a:endParaRPr lang="ru-RU" dirty="0"/>
          </a:p>
        </p:txBody>
      </p:sp>
      <p:sp>
        <p:nvSpPr>
          <p:cNvPr id="22" name="Текст 21">
            <a:extLst>
              <a:ext uri="{FF2B5EF4-FFF2-40B4-BE49-F238E27FC236}">
                <a16:creationId xmlns="" xmlns:a16="http://schemas.microsoft.com/office/drawing/2014/main" id="{204F9D3C-51F3-4BD1-A68B-CAE380619B4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 rtlCol="0"/>
          <a:lstStyle/>
          <a:p>
            <a:pPr rtl="0"/>
            <a:r>
              <a:rPr lang="ru-RU" dirty="0" smtClean="0"/>
              <a:t>2021 г.</a:t>
            </a:r>
            <a:endParaRPr lang="ru-RU" dirty="0"/>
          </a:p>
        </p:txBody>
      </p:sp>
      <p:pic>
        <p:nvPicPr>
          <p:cNvPr id="12" name="Рисунок 11" descr="Зеленый папоротник">
            <a:extLst>
              <a:ext uri="{FF2B5EF4-FFF2-40B4-BE49-F238E27FC236}">
                <a16:creationId xmlns=""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5" cstate="screen">
            <a:extLst>
              <a:ext uri="{28A0092B-C50C-407E-A947-70E740481C1C}">
                <a14:useLocalDpi xmlns=""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="" xmlns:p14="http://schemas.microsoft.com/office/powerpoint/2010/main" val="4153678306"/>
      </p:ext>
    </p:extLst>
  </p:cSld>
  <p:clrMapOvr>
    <a:masterClrMapping/>
  </p:clrMapOvr>
</p:sld>
</file>

<file path=ppt/theme/theme1.xml><?xml version="1.0" encoding="utf-8"?>
<a:theme xmlns:a="http://schemas.openxmlformats.org/drawingml/2006/main" name="tf78453729_win32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="" xmlns:thm15="http://schemas.microsoft.com/office/thememl/2012/main" name="Office_30677669_TF78453729" id="{325D1525-F997-4C6E-A92A-9CC7E08E764B}" vid="{5B30B6F4-5FB2-4158-B863-7D88C0C778DB}"/>
    </a:ext>
  </a:extLst>
</a:theme>
</file>

<file path=ppt/theme/theme2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_ip_UnifiedCompliancePolicyProperties xmlns="http://schemas.microsoft.com/sharepoint/v3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EEA25CC0A0AC24199CDC46C25B8B0BC" ma:contentTypeVersion="10" ma:contentTypeDescription="Create a new document." ma:contentTypeScope="" ma:versionID="e3b47856d4cf355c0dacb39e1084d14f">
  <xsd:schema xmlns:xsd="http://www.w3.org/2001/XMLSchema" xmlns:xs="http://www.w3.org/2001/XMLSchema" xmlns:p="http://schemas.microsoft.com/office/2006/metadata/properties" xmlns:ns1="http://schemas.microsoft.com/sharepoint/v3" xmlns:ns2="6dc4bcd6-49db-4c07-9060-8acfc67cef9f" xmlns:ns3="fb0879af-3eba-417a-a55a-ffe6dcd6ca77" targetNamespace="http://schemas.microsoft.com/office/2006/metadata/properties" ma:root="true" ma:fieldsID="a845a615265fdb1f7b12cc65ac20ecbd" ns1:_="" ns2:_="" ns3:_="">
    <xsd:import namespace="http://schemas.microsoft.com/sharepoint/v3"/>
    <xsd:import namespace="6dc4bcd6-49db-4c07-9060-8acfc67cef9f"/>
    <xsd:import namespace="fb0879af-3eba-417a-a55a-ffe6dcd6ca77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3:SharedWithUsers" minOccurs="0"/>
                <xsd:element ref="ns3:SharedWithDetails" minOccurs="0"/>
                <xsd:element ref="ns3:LastSharedByUser" minOccurs="0"/>
                <xsd:element ref="ns3:LastSharedByTime" minOccurs="0"/>
                <xsd:element ref="ns1:_ip_UnifiedCompliancePolicyProperties" minOccurs="0"/>
                <xsd:element ref="ns1:_ip_UnifiedCompliancePolicyUIAction" minOccurs="0"/>
                <xsd:element ref="ns2:MediaServiceAuto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15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16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dc4bcd6-49db-4c07-9060-8acfc67cef9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7" nillable="true" ma:displayName="MediaServiceAutoTags" ma:internalName="MediaServiceAutoTag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b0879af-3eba-417a-a55a-ffe6dcd6ca77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LastSharedByUser" ma:index="13" nillable="true" ma:displayName="Last Shared By User" ma:hidden="true" ma:internalName="LastSharedByUser" ma:readOnly="true">
      <xsd:simpleType>
        <xsd:restriction base="dms:Note"/>
      </xsd:simpleType>
    </xsd:element>
    <xsd:element name="LastSharedByTime" ma:index="14" nillable="true" ma:displayName="Last Shared By Time" ma:hidden="true" ma:internalName="LastSharedByTime" ma:readOnly="true">
      <xsd:simpleType>
        <xsd:restriction base="dms:DateTim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F258AE14-BE87-4F2F-9922-71301CC22076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</ds:schemaRefs>
</ds:datastoreItem>
</file>

<file path=customXml/itemProps2.xml><?xml version="1.0" encoding="utf-8"?>
<ds:datastoreItem xmlns:ds="http://schemas.openxmlformats.org/officeDocument/2006/customXml" ds:itemID="{D5735FB8-6771-4363-8DC9-1A1EC5A235C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6dc4bcd6-49db-4c07-9060-8acfc67cef9f"/>
    <ds:schemaRef ds:uri="fb0879af-3eba-417a-a55a-ffe6dcd6ca7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1480B3CF-F6F2-43A9-914C-8E073F3C82B1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tf78453729_win32</Template>
  <TotalTime>0</TotalTime>
  <Words>573</Words>
  <Application>Microsoft Office PowerPoint</Application>
  <PresentationFormat>Произвольный</PresentationFormat>
  <Paragraphs>63</Paragraphs>
  <Slides>9</Slides>
  <Notes>9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9</vt:i4>
      </vt:variant>
    </vt:vector>
  </HeadingPairs>
  <TitlesOfParts>
    <vt:vector size="10" baseType="lpstr">
      <vt:lpstr>tf78453729_win32</vt:lpstr>
      <vt:lpstr>Проект « ОнлайнЗрелость»  </vt:lpstr>
      <vt:lpstr> Цель проекта:     </vt:lpstr>
      <vt:lpstr>Основная целевая группа: </vt:lpstr>
      <vt:lpstr>Актуальность:</vt:lpstr>
      <vt:lpstr>Содержание проекта:</vt:lpstr>
      <vt:lpstr>Ожидаемые результаты:</vt:lpstr>
      <vt:lpstr>Стоимость проекта</vt:lpstr>
      <vt:lpstr>Крупное изображение</vt:lpstr>
      <vt:lpstr>Спасибо за внимание!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/>
  <cp:lastModifiedBy/>
  <cp:revision>1</cp:revision>
  <dcterms:created xsi:type="dcterms:W3CDTF">2021-08-04T04:39:40Z</dcterms:created>
  <dcterms:modified xsi:type="dcterms:W3CDTF">2021-08-25T04:08:54Z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0x010100DEEA25CC0A0AC24199CDC46C25B8B0BC</vt:lpwstr>
  </property>
</Properties>
</file>