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99" r:id="rId6"/>
    <p:sldId id="286" r:id="rId7"/>
    <p:sldId id="258" r:id="rId8"/>
    <p:sldId id="264" r:id="rId9"/>
    <p:sldId id="288" r:id="rId10"/>
    <p:sldId id="289" r:id="rId11"/>
    <p:sldId id="291" r:id="rId12"/>
    <p:sldId id="262" r:id="rId13"/>
    <p:sldId id="302" r:id="rId14"/>
    <p:sldId id="298" r:id="rId15"/>
    <p:sldId id="303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Автор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4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02-488D-8A99-8A726AD586A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02-488D-8A99-8A726AD586A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02-488D-8A99-8A726AD586A3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602-488D-8A99-8A726AD586A3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9</c:v>
                </c:pt>
                <c:pt idx="2">
                  <c:v>22</c:v>
                </c:pt>
                <c:pt idx="3">
                  <c:v>58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Продажи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 кв.</c:v>
                      </c:pt>
                      <c:pt idx="1">
                        <c:v>2 кв.</c:v>
                      </c:pt>
                      <c:pt idx="2">
                        <c:v>3 кв.</c:v>
                      </c:pt>
                      <c:pt idx="3">
                        <c:v>4 кв.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4602-488D-8A99-8A726AD58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44-4427-8AC4-87827999413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44-4427-8AC4-87827999413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44-4427-8AC4-87827999413E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F44-4427-8AC4-87827999413E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9</c:v>
                </c:pt>
                <c:pt idx="2">
                  <c:v>22</c:v>
                </c:pt>
                <c:pt idx="3">
                  <c:v>58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Продажи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 кв.</c:v>
                      </c:pt>
                      <c:pt idx="1">
                        <c:v>2 кв.</c:v>
                      </c:pt>
                      <c:pt idx="2">
                        <c:v>3 кв.</c:v>
                      </c:pt>
                      <c:pt idx="3">
                        <c:v>4 кв.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AF44-4427-8AC4-878279994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E9-4619-A5DD-87BC9A44BBC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E9-4619-A5DD-87BC9A44BBC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3E9-4619-A5DD-87BC9A44BBCE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3E9-4619-A5DD-87BC9A44BBCE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9</c:v>
                </c:pt>
                <c:pt idx="2">
                  <c:v>22</c:v>
                </c:pt>
                <c:pt idx="3">
                  <c:v>58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Продажи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 кв.</c:v>
                      </c:pt>
                      <c:pt idx="1">
                        <c:v>2 кв.</c:v>
                      </c:pt>
                      <c:pt idx="2">
                        <c:v>3 кв.</c:v>
                      </c:pt>
                      <c:pt idx="3">
                        <c:v>4 кв.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C3E9-4619-A5DD-87BC9A44B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FE-4A1A-BD3F-CB96B58EEF3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FE-4A1A-BD3F-CB96B58EEF3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FE-4A1A-BD3F-CB96B58EEF36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FFE-4A1A-BD3F-CB96B58EEF36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9</c:v>
                </c:pt>
                <c:pt idx="2">
                  <c:v>22</c:v>
                </c:pt>
                <c:pt idx="3">
                  <c:v>58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Продажи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 кв.</c:v>
                      </c:pt>
                      <c:pt idx="1">
                        <c:v>2 кв.</c:v>
                      </c:pt>
                      <c:pt idx="2">
                        <c:v>3 кв.</c:v>
                      </c:pt>
                      <c:pt idx="3">
                        <c:v>4 кв.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7FFE-4A1A-BD3F-CB96B58EEF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62CAB1C-0AA1-4053-A726-215D17585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9F6F74-5F3D-4C2B-8AC5-73761B2FB2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FE7DA2-9DA1-4667-8DB0-50B1079C906F}" type="datetime1">
              <a:rPr lang="ru-RU" smtClean="0"/>
              <a:t>23.10.2023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3774BE-A649-46E3-849C-B7115F8772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E0E8BA-5F10-4BE9-B74D-7AA6E4180C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BFECE9-3899-402D-9557-B34889DA2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94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E580E22-1D17-421F-961D-4F4411209D8C}" type="datetime1">
              <a:rPr lang="ru-RU" noProof="0" smtClean="0"/>
              <a:t>23.10.2023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B3784F3-2271-4F8D-A0BC-8F40E6849F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41245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3784F3-2271-4F8D-A0BC-8F40E6849FE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211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56796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91570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722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35336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63569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1482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39176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56252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4183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0114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53069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3415570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1698549" y="3425047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-12823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9578" y="1895475"/>
            <a:ext cx="5679621" cy="2413965"/>
          </a:xfrm>
        </p:spPr>
        <p:txBody>
          <a:bodyPr lIns="0" rtlCol="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9578" y="5597131"/>
            <a:ext cx="5050971" cy="472073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9578" y="5954904"/>
            <a:ext cx="2200154" cy="569912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Дата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3415570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1698549" y="1079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1698549" y="1713063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1698549" y="5137031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-12823" y="1079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-12823" y="5137031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Рисунок 52">
            <a:extLst>
              <a:ext uri="{FF2B5EF4-FFF2-40B4-BE49-F238E27FC236}">
                <a16:creationId xmlns:a16="http://schemas.microsoft.com/office/drawing/2014/main" id="{7B163DE2-7989-4B1E-8299-5E64777AFA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15570" y="1079"/>
            <a:ext cx="1719072" cy="1719072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5" name="Рисунок 54">
            <a:extLst>
              <a:ext uri="{FF2B5EF4-FFF2-40B4-BE49-F238E27FC236}">
                <a16:creationId xmlns:a16="http://schemas.microsoft.com/office/drawing/2014/main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5570" y="5137031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4" name="Рисунок 53">
            <a:extLst>
              <a:ext uri="{FF2B5EF4-FFF2-40B4-BE49-F238E27FC236}">
                <a16:creationId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2823" y="1713063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F95796F3-1FF2-4CB3-9A21-2FA42B0F739C}"/>
              </a:ext>
            </a:extLst>
          </p:cNvPr>
          <p:cNvSpPr/>
          <p:nvPr userDrawn="1"/>
        </p:nvSpPr>
        <p:spPr>
          <a:xfrm>
            <a:off x="5699578" y="5142220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0B973DC-FC8B-48F4-9A50-A679872638A6}"/>
              </a:ext>
            </a:extLst>
          </p:cNvPr>
          <p:cNvSpPr/>
          <p:nvPr userDrawn="1"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6651245-F8FA-4280-86E8-A02EA6F9D183}"/>
              </a:ext>
            </a:extLst>
          </p:cNvPr>
          <p:cNvSpPr/>
          <p:nvPr userDrawn="1"/>
        </p:nvSpPr>
        <p:spPr>
          <a:xfrm>
            <a:off x="1905000" y="342900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2243009-72E0-4065-A4ED-BF9024B3D4FB}"/>
              </a:ext>
            </a:extLst>
          </p:cNvPr>
          <p:cNvSpPr/>
          <p:nvPr userDrawn="1"/>
        </p:nvSpPr>
        <p:spPr>
          <a:xfrm>
            <a:off x="5334000" y="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45E1145-BC25-4AC5-8B8D-8AECD11F1713}"/>
              </a:ext>
            </a:extLst>
          </p:cNvPr>
          <p:cNvSpPr/>
          <p:nvPr userDrawn="1"/>
        </p:nvSpPr>
        <p:spPr>
          <a:xfrm>
            <a:off x="8763000" y="342900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4" name="Рисунок 43">
            <a:extLst>
              <a:ext uri="{FF2B5EF4-FFF2-40B4-BE49-F238E27FC236}">
                <a16:creationId xmlns:a16="http://schemas.microsoft.com/office/drawing/2014/main" id="{79F851B1-E044-41C4-88D1-6BA4FBC839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7" name="Рисунок 46">
            <a:extLst>
              <a:ext uri="{FF2B5EF4-FFF2-40B4-BE49-F238E27FC236}">
                <a16:creationId xmlns:a16="http://schemas.microsoft.com/office/drawing/2014/main" id="{EEE85C52-E5BA-4142-AE8D-7B357E4A47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34000" y="342900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0" name="Рисунок 49">
            <a:extLst>
              <a:ext uri="{FF2B5EF4-FFF2-40B4-BE49-F238E27FC236}">
                <a16:creationId xmlns:a16="http://schemas.microsoft.com/office/drawing/2014/main" id="{424B8959-FF9C-453C-8179-A0BF8D392B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63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4" name="Заголовок 1">
            <a:extLst>
              <a:ext uri="{FF2B5EF4-FFF2-40B4-BE49-F238E27FC236}">
                <a16:creationId xmlns:a16="http://schemas.microsoft.com/office/drawing/2014/main" id="{3F2D93AE-80E9-4043-9384-F0F06D6570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476501" y="2766221"/>
            <a:ext cx="6858002" cy="1325563"/>
          </a:xfrm>
        </p:spPr>
        <p:txBody>
          <a:bodyPr rtlCol="0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4718" y="4697806"/>
            <a:ext cx="2800350" cy="891383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5" name="Объект 2">
            <a:extLst>
              <a:ext uri="{FF2B5EF4-FFF2-40B4-BE49-F238E27FC236}">
                <a16:creationId xmlns:a16="http://schemas.microsoft.com/office/drawing/2014/main" id="{9D493CB6-06D1-4AD2-924D-64007FFFAC0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01931" y="4697805"/>
            <a:ext cx="2800351" cy="891383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6" name="Объект 2">
            <a:extLst>
              <a:ext uri="{FF2B5EF4-FFF2-40B4-BE49-F238E27FC236}">
                <a16:creationId xmlns:a16="http://schemas.microsoft.com/office/drawing/2014/main" id="{D5B991DB-A408-4F6D-A8D0-5167D1E3076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23718" y="1268809"/>
            <a:ext cx="2853532" cy="891383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0" name="Дата 6">
            <a:extLst>
              <a:ext uri="{FF2B5EF4-FFF2-40B4-BE49-F238E27FC236}">
                <a16:creationId xmlns:a16="http://schemas.microsoft.com/office/drawing/2014/main" id="{CAE1BB52-31E7-4A74-9ED4-FDD92237639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194718" y="6356350"/>
            <a:ext cx="98391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1" name="Нижний колонтитул 4">
            <a:extLst>
              <a:ext uri="{FF2B5EF4-FFF2-40B4-BE49-F238E27FC236}">
                <a16:creationId xmlns:a16="http://schemas.microsoft.com/office/drawing/2014/main" id="{EAF5ABA9-E5E2-43E4-ACD5-994ABC0856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34000" y="6356350"/>
            <a:ext cx="3429000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2" name="Номер слайда 5">
            <a:extLst>
              <a:ext uri="{FF2B5EF4-FFF2-40B4-BE49-F238E27FC236}">
                <a16:creationId xmlns:a16="http://schemas.microsoft.com/office/drawing/2014/main" id="{40AEA096-23EC-471A-85DB-52788D8475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722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6466" y="41604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80666" y="41604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8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50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22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8435" y="3658480"/>
            <a:ext cx="393192" cy="390677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10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82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8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70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2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8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30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2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8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90430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BD315BE3-66BC-448E-AC25-B8B59C8001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0952" y="629616"/>
            <a:ext cx="6550096" cy="1325563"/>
          </a:xfrm>
        </p:spPr>
        <p:txBody>
          <a:bodyPr rtlCol="0"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 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8791A8F7-D0D7-459C-816C-06A776192CF1}"/>
              </a:ext>
            </a:extLst>
          </p:cNvPr>
          <p:cNvSpPr/>
          <p:nvPr userDrawn="1"/>
        </p:nvSpPr>
        <p:spPr>
          <a:xfrm>
            <a:off x="5017194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63CFF470-94CA-4087-8B57-84A251AB5728}"/>
              </a:ext>
            </a:extLst>
          </p:cNvPr>
          <p:cNvSpPr/>
          <p:nvPr userDrawn="1"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8741B3D2-0E68-4CDE-B746-65D383DA0EF1}"/>
              </a:ext>
            </a:extLst>
          </p:cNvPr>
          <p:cNvSpPr/>
          <p:nvPr userDrawn="1"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F24D9BB9-0D5B-45D1-A9B9-F8985612AD6E}"/>
              </a:ext>
            </a:extLst>
          </p:cNvPr>
          <p:cNvSpPr/>
          <p:nvPr userDrawn="1"/>
        </p:nvSpPr>
        <p:spPr>
          <a:xfrm>
            <a:off x="358371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DB714EE5-FC7B-4FDA-88D7-B7DB551EA274}"/>
              </a:ext>
            </a:extLst>
          </p:cNvPr>
          <p:cNvSpPr/>
          <p:nvPr userDrawn="1"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D6984438-C7B6-469B-A0A3-F7C9F2CC6DBD}"/>
              </a:ext>
            </a:extLst>
          </p:cNvPr>
          <p:cNvSpPr/>
          <p:nvPr userDrawn="1"/>
        </p:nvSpPr>
        <p:spPr>
          <a:xfrm>
            <a:off x="215022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57EBFF5E-9DF7-4591-AC16-CB1D6AE0D25A}"/>
              </a:ext>
            </a:extLst>
          </p:cNvPr>
          <p:cNvSpPr/>
          <p:nvPr userDrawn="1"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29E0EA42-935D-43B4-AB8D-FDC3007FD20C}"/>
              </a:ext>
            </a:extLst>
          </p:cNvPr>
          <p:cNvSpPr/>
          <p:nvPr userDrawn="1"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EDD61E09-E863-45B9-9F49-02EA501C578E}"/>
              </a:ext>
            </a:extLst>
          </p:cNvPr>
          <p:cNvSpPr/>
          <p:nvPr userDrawn="1"/>
        </p:nvSpPr>
        <p:spPr>
          <a:xfrm>
            <a:off x="1433484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2DB4680-C46B-45C0-9514-7B5E0B10E393}"/>
              </a:ext>
            </a:extLst>
          </p:cNvPr>
          <p:cNvSpPr/>
          <p:nvPr userDrawn="1"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3AAA84B2-8B6A-4266-8305-9222B397D900}"/>
              </a:ext>
            </a:extLst>
          </p:cNvPr>
          <p:cNvSpPr/>
          <p:nvPr userDrawn="1"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6288CF74-DD4A-450A-A6CE-FD0BAFADE3CC}"/>
              </a:ext>
            </a:extLst>
          </p:cNvPr>
          <p:cNvSpPr/>
          <p:nvPr userDrawn="1"/>
        </p:nvSpPr>
        <p:spPr>
          <a:xfrm>
            <a:off x="465882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7CC73489-9E12-4EC4-BFC7-9BB5C27C2E1F}"/>
              </a:ext>
            </a:extLst>
          </p:cNvPr>
          <p:cNvSpPr/>
          <p:nvPr userDrawn="1"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A2658D15-43FF-4F4D-AAE7-4B9122899193}"/>
              </a:ext>
            </a:extLst>
          </p:cNvPr>
          <p:cNvSpPr/>
          <p:nvPr userDrawn="1"/>
        </p:nvSpPr>
        <p:spPr>
          <a:xfrm>
            <a:off x="250859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AFA77309-00B7-459D-BA45-EE1AEAA3B0CD}"/>
              </a:ext>
            </a:extLst>
          </p:cNvPr>
          <p:cNvSpPr/>
          <p:nvPr userDrawn="1"/>
        </p:nvSpPr>
        <p:spPr>
          <a:xfrm>
            <a:off x="716742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0775FA4-041A-45A7-8F49-9CBD363A28BB}"/>
              </a:ext>
            </a:extLst>
          </p:cNvPr>
          <p:cNvSpPr/>
          <p:nvPr userDrawn="1"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5508D4AD-2238-4B32-B766-397DD7A6E429}"/>
              </a:ext>
            </a:extLst>
          </p:cNvPr>
          <p:cNvSpPr/>
          <p:nvPr userDrawn="1"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F4B50382-516D-4475-956A-F7F9FD3E08E3}"/>
              </a:ext>
            </a:extLst>
          </p:cNvPr>
          <p:cNvSpPr/>
          <p:nvPr userDrawn="1"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C399009F-0A9E-4E2F-B4EF-3ECF21378479}"/>
              </a:ext>
            </a:extLst>
          </p:cNvPr>
          <p:cNvSpPr/>
          <p:nvPr userDrawn="1"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7CFBE686-CBC8-41CE-B11B-CF0C378E6EDE}"/>
              </a:ext>
            </a:extLst>
          </p:cNvPr>
          <p:cNvSpPr/>
          <p:nvPr userDrawn="1"/>
        </p:nvSpPr>
        <p:spPr>
          <a:xfrm>
            <a:off x="1075113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D8450F92-73B1-46EB-A8BC-80B995ED31D0}"/>
              </a:ext>
            </a:extLst>
          </p:cNvPr>
          <p:cNvSpPr/>
          <p:nvPr userDrawn="1"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E7EBDAD3-E952-4A8E-8DCF-BAD616AE8FD0}"/>
              </a:ext>
            </a:extLst>
          </p:cNvPr>
          <p:cNvSpPr/>
          <p:nvPr userDrawn="1"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C135B39D-DCFF-48D1-B7C8-418310C34B9F}"/>
              </a:ext>
            </a:extLst>
          </p:cNvPr>
          <p:cNvSpPr/>
          <p:nvPr userDrawn="1"/>
        </p:nvSpPr>
        <p:spPr>
          <a:xfrm>
            <a:off x="931764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566893CC-18D8-4978-98A0-9F0F1A58F70F}"/>
              </a:ext>
            </a:extLst>
          </p:cNvPr>
          <p:cNvSpPr/>
          <p:nvPr userDrawn="1"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A59803DA-84F5-4810-9D67-82851BBBF7B7}"/>
              </a:ext>
            </a:extLst>
          </p:cNvPr>
          <p:cNvSpPr/>
          <p:nvPr userDrawn="1"/>
        </p:nvSpPr>
        <p:spPr>
          <a:xfrm>
            <a:off x="967601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id="{7A9BDBED-FA8E-4080-8786-5B97A485DDB6}"/>
              </a:ext>
            </a:extLst>
          </p:cNvPr>
          <p:cNvSpPr/>
          <p:nvPr userDrawn="1"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9D3328E7-2083-4FC9-B32F-1FED3CDFFF3B}"/>
              </a:ext>
            </a:extLst>
          </p:cNvPr>
          <p:cNvSpPr/>
          <p:nvPr userDrawn="1"/>
        </p:nvSpPr>
        <p:spPr>
          <a:xfrm>
            <a:off x="7884162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id="{97D29CBA-4952-44B4-A695-45B4490EEB8D}"/>
              </a:ext>
            </a:extLst>
          </p:cNvPr>
          <p:cNvSpPr/>
          <p:nvPr userDrawn="1"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65338F58-85B5-4095-931F-DE4D676A6192}"/>
              </a:ext>
            </a:extLst>
          </p:cNvPr>
          <p:cNvSpPr/>
          <p:nvPr userDrawn="1"/>
        </p:nvSpPr>
        <p:spPr>
          <a:xfrm>
            <a:off x="11109501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62101AC6-3DF3-44E3-8F37-4D420EFB890E}"/>
              </a:ext>
            </a:extLst>
          </p:cNvPr>
          <p:cNvSpPr/>
          <p:nvPr userDrawn="1"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D3E958D7-1972-40AD-A538-8302A14984AB}"/>
              </a:ext>
            </a:extLst>
          </p:cNvPr>
          <p:cNvSpPr/>
          <p:nvPr userDrawn="1"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4" name="Прямоугольник 143">
            <a:extLst>
              <a:ext uri="{FF2B5EF4-FFF2-40B4-BE49-F238E27FC236}">
                <a16:creationId xmlns:a16="http://schemas.microsoft.com/office/drawing/2014/main" id="{AAAD3289-DEFC-4EC6-BF0C-2B56CE1CD19B}"/>
              </a:ext>
            </a:extLst>
          </p:cNvPr>
          <p:cNvSpPr/>
          <p:nvPr userDrawn="1"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id="{7EA5B12A-0ADE-4B3A-A74C-D3487E40A7C4}"/>
              </a:ext>
            </a:extLst>
          </p:cNvPr>
          <p:cNvSpPr/>
          <p:nvPr userDrawn="1"/>
        </p:nvSpPr>
        <p:spPr>
          <a:xfrm>
            <a:off x="645067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id="{423D27DE-07B7-4053-A551-3515F702FECE}"/>
              </a:ext>
            </a:extLst>
          </p:cNvPr>
          <p:cNvSpPr/>
          <p:nvPr userDrawn="1"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5" name="Дата 3">
            <a:extLst>
              <a:ext uri="{FF2B5EF4-FFF2-40B4-BE49-F238E27FC236}">
                <a16:creationId xmlns:a16="http://schemas.microsoft.com/office/drawing/2014/main" id="{DAAD24F3-0234-4B5A-84DA-945939E26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56" name="Нижний колонтитул 4">
            <a:extLst>
              <a:ext uri="{FF2B5EF4-FFF2-40B4-BE49-F238E27FC236}">
                <a16:creationId xmlns:a16="http://schemas.microsoft.com/office/drawing/2014/main" id="{664012DC-ACEF-433E-A505-4617F7A7E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57" name="Номер слайда 5">
            <a:extLst>
              <a:ext uri="{FF2B5EF4-FFF2-40B4-BE49-F238E27FC236}">
                <a16:creationId xmlns:a16="http://schemas.microsoft.com/office/drawing/2014/main" id="{58602E04-6AE9-4AB4-8C82-ADECCA2FC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5237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начки, содержимое и картинка в рамке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2348BA8A-9E10-4BDA-92EB-6C1021EBD8BB}"/>
              </a:ext>
            </a:extLst>
          </p:cNvPr>
          <p:cNvSpPr/>
          <p:nvPr userDrawn="1"/>
        </p:nvSpPr>
        <p:spPr>
          <a:xfrm>
            <a:off x="758342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DD1FBBA-C4C1-423C-8D85-CC2FA3147C8D}"/>
              </a:ext>
            </a:extLst>
          </p:cNvPr>
          <p:cNvSpPr/>
          <p:nvPr userDrawn="1"/>
        </p:nvSpPr>
        <p:spPr>
          <a:xfrm>
            <a:off x="7007352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7" name="Рисунок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7351" y="572886"/>
            <a:ext cx="4608577" cy="5709042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786" y="1047146"/>
            <a:ext cx="4603750" cy="955826"/>
          </a:xfrm>
        </p:spPr>
        <p:txBody>
          <a:bodyPr lIns="0" rtlCol="0" anchor="t">
            <a:no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1301" y="3202442"/>
            <a:ext cx="2001667" cy="74721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B87F0D-3BAB-446D-B8D9-08B2C2BB3BD7}"/>
              </a:ext>
            </a:extLst>
          </p:cNvPr>
          <p:cNvSpPr/>
          <p:nvPr userDrawn="1"/>
        </p:nvSpPr>
        <p:spPr>
          <a:xfrm>
            <a:off x="643128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F04AEEB-DA23-4423-A0A2-D2E04125C4A7}"/>
              </a:ext>
            </a:extLst>
          </p:cNvPr>
          <p:cNvSpPr/>
          <p:nvPr userDrawn="1"/>
        </p:nvSpPr>
        <p:spPr>
          <a:xfrm>
            <a:off x="643128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2058B74-EF5C-4574-9B30-072FA59B9B21}"/>
              </a:ext>
            </a:extLst>
          </p:cNvPr>
          <p:cNvSpPr/>
          <p:nvPr userDrawn="1"/>
        </p:nvSpPr>
        <p:spPr>
          <a:xfrm>
            <a:off x="643128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AE24787-0FCF-4199-AB93-6593FE032C55}"/>
              </a:ext>
            </a:extLst>
          </p:cNvPr>
          <p:cNvSpPr/>
          <p:nvPr userDrawn="1"/>
        </p:nvSpPr>
        <p:spPr>
          <a:xfrm>
            <a:off x="643128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F44E538-795F-4C68-9305-B6955DBC7F5D}"/>
              </a:ext>
            </a:extLst>
          </p:cNvPr>
          <p:cNvSpPr/>
          <p:nvPr userDrawn="1"/>
        </p:nvSpPr>
        <p:spPr>
          <a:xfrm>
            <a:off x="643128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1A0463E-1142-44E9-8CB3-9F22F5DF78A8}"/>
              </a:ext>
            </a:extLst>
          </p:cNvPr>
          <p:cNvSpPr/>
          <p:nvPr userDrawn="1"/>
        </p:nvSpPr>
        <p:spPr>
          <a:xfrm>
            <a:off x="643128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7898DBE-884D-4A00-AF2F-4295EAF41E13}"/>
              </a:ext>
            </a:extLst>
          </p:cNvPr>
          <p:cNvSpPr/>
          <p:nvPr userDrawn="1"/>
        </p:nvSpPr>
        <p:spPr>
          <a:xfrm>
            <a:off x="643128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3AB5AC4-C502-4D78-A602-3027D20AB33A}"/>
              </a:ext>
            </a:extLst>
          </p:cNvPr>
          <p:cNvSpPr/>
          <p:nvPr userDrawn="1"/>
        </p:nvSpPr>
        <p:spPr>
          <a:xfrm>
            <a:off x="6431280" y="4010202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DF81845-E621-4070-9AD6-1F40FFDD82E2}"/>
              </a:ext>
            </a:extLst>
          </p:cNvPr>
          <p:cNvSpPr/>
          <p:nvPr userDrawn="1"/>
        </p:nvSpPr>
        <p:spPr>
          <a:xfrm>
            <a:off x="643128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A9190B9C-4A97-4EDC-9CBD-A68122AE2419}"/>
              </a:ext>
            </a:extLst>
          </p:cNvPr>
          <p:cNvSpPr/>
          <p:nvPr userDrawn="1"/>
        </p:nvSpPr>
        <p:spPr>
          <a:xfrm>
            <a:off x="643128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90346E6-78BF-48E9-8EF6-B77BAA49AADA}"/>
              </a:ext>
            </a:extLst>
          </p:cNvPr>
          <p:cNvSpPr/>
          <p:nvPr userDrawn="1"/>
        </p:nvSpPr>
        <p:spPr>
          <a:xfrm>
            <a:off x="643128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2A3902D-54BA-48ED-8547-8856B4F50D2D}"/>
              </a:ext>
            </a:extLst>
          </p:cNvPr>
          <p:cNvSpPr/>
          <p:nvPr userDrawn="1"/>
        </p:nvSpPr>
        <p:spPr>
          <a:xfrm>
            <a:off x="643128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985555D5-968D-4715-BA22-C95642914BC2}"/>
              </a:ext>
            </a:extLst>
          </p:cNvPr>
          <p:cNvSpPr/>
          <p:nvPr userDrawn="1"/>
        </p:nvSpPr>
        <p:spPr>
          <a:xfrm>
            <a:off x="7007352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F24F0F4-135E-4625-9A8E-38755078B5E7}"/>
              </a:ext>
            </a:extLst>
          </p:cNvPr>
          <p:cNvSpPr/>
          <p:nvPr userDrawn="1"/>
        </p:nvSpPr>
        <p:spPr>
          <a:xfrm>
            <a:off x="7583424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F1969E72-FA7B-4358-8C46-7F15CF01A747}"/>
              </a:ext>
            </a:extLst>
          </p:cNvPr>
          <p:cNvSpPr/>
          <p:nvPr userDrawn="1"/>
        </p:nvSpPr>
        <p:spPr>
          <a:xfrm>
            <a:off x="8159496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12F9FDD1-1288-44CD-9C55-6CE3B2FB39F9}"/>
              </a:ext>
            </a:extLst>
          </p:cNvPr>
          <p:cNvSpPr/>
          <p:nvPr userDrawn="1"/>
        </p:nvSpPr>
        <p:spPr>
          <a:xfrm>
            <a:off x="8735568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30AC56B-D539-45B3-AD66-457D7D874CD8}"/>
              </a:ext>
            </a:extLst>
          </p:cNvPr>
          <p:cNvSpPr/>
          <p:nvPr userDrawn="1"/>
        </p:nvSpPr>
        <p:spPr>
          <a:xfrm>
            <a:off x="9311640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26434293-E220-465A-9EF3-FF90D0E0F19B}"/>
              </a:ext>
            </a:extLst>
          </p:cNvPr>
          <p:cNvSpPr/>
          <p:nvPr userDrawn="1"/>
        </p:nvSpPr>
        <p:spPr>
          <a:xfrm>
            <a:off x="9887712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6751B4BA-EAD6-4F27-B051-F799EBBAAE12}"/>
              </a:ext>
            </a:extLst>
          </p:cNvPr>
          <p:cNvSpPr/>
          <p:nvPr userDrawn="1"/>
        </p:nvSpPr>
        <p:spPr>
          <a:xfrm>
            <a:off x="10463784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EF6A1809-5EEE-4801-A2B0-7350405CDEB5}"/>
              </a:ext>
            </a:extLst>
          </p:cNvPr>
          <p:cNvSpPr/>
          <p:nvPr userDrawn="1"/>
        </p:nvSpPr>
        <p:spPr>
          <a:xfrm>
            <a:off x="11039856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E3B41004-5241-4ED8-8DBD-6D7345DFC934}"/>
              </a:ext>
            </a:extLst>
          </p:cNvPr>
          <p:cNvSpPr/>
          <p:nvPr userDrawn="1"/>
        </p:nvSpPr>
        <p:spPr>
          <a:xfrm>
            <a:off x="11615928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72EC9AD5-87ED-4FC3-A142-A87EB8359263}"/>
              </a:ext>
            </a:extLst>
          </p:cNvPr>
          <p:cNvSpPr/>
          <p:nvPr userDrawn="1"/>
        </p:nvSpPr>
        <p:spPr>
          <a:xfrm>
            <a:off x="11615928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6BFD4027-F2BA-4F92-8229-FC2C25423B98}"/>
              </a:ext>
            </a:extLst>
          </p:cNvPr>
          <p:cNvSpPr/>
          <p:nvPr userDrawn="1"/>
        </p:nvSpPr>
        <p:spPr>
          <a:xfrm>
            <a:off x="11615928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D5A0F8C7-1908-4500-B7D3-5BEDCCC233D8}"/>
              </a:ext>
            </a:extLst>
          </p:cNvPr>
          <p:cNvSpPr/>
          <p:nvPr userDrawn="1"/>
        </p:nvSpPr>
        <p:spPr>
          <a:xfrm>
            <a:off x="11615928" y="170973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34614BC4-1B39-4DE0-ACCE-6DDED4710BEF}"/>
              </a:ext>
            </a:extLst>
          </p:cNvPr>
          <p:cNvSpPr/>
          <p:nvPr userDrawn="1"/>
        </p:nvSpPr>
        <p:spPr>
          <a:xfrm>
            <a:off x="11615928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CF20A7E0-34F3-480A-9BE6-79B88802E55B}"/>
              </a:ext>
            </a:extLst>
          </p:cNvPr>
          <p:cNvSpPr/>
          <p:nvPr userDrawn="1"/>
        </p:nvSpPr>
        <p:spPr>
          <a:xfrm>
            <a:off x="11615928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C6A8074E-3117-4E9F-A0E2-53086DF7453D}"/>
              </a:ext>
            </a:extLst>
          </p:cNvPr>
          <p:cNvSpPr/>
          <p:nvPr userDrawn="1"/>
        </p:nvSpPr>
        <p:spPr>
          <a:xfrm>
            <a:off x="11615928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67D0C6A1-221D-421D-9992-0F6CB576A685}"/>
              </a:ext>
            </a:extLst>
          </p:cNvPr>
          <p:cNvSpPr/>
          <p:nvPr userDrawn="1"/>
        </p:nvSpPr>
        <p:spPr>
          <a:xfrm>
            <a:off x="11615928" y="4001282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39E7BB0-5CBA-4258-A058-DD0BD25C2F8E}"/>
              </a:ext>
            </a:extLst>
          </p:cNvPr>
          <p:cNvSpPr/>
          <p:nvPr userDrawn="1"/>
        </p:nvSpPr>
        <p:spPr>
          <a:xfrm>
            <a:off x="11615928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53B2A275-45FA-4398-8B2D-80B189135727}"/>
              </a:ext>
            </a:extLst>
          </p:cNvPr>
          <p:cNvSpPr/>
          <p:nvPr userDrawn="1"/>
        </p:nvSpPr>
        <p:spPr>
          <a:xfrm>
            <a:off x="11615928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2D63E382-D846-4749-9843-91E603EB5230}"/>
              </a:ext>
            </a:extLst>
          </p:cNvPr>
          <p:cNvSpPr/>
          <p:nvPr userDrawn="1"/>
        </p:nvSpPr>
        <p:spPr>
          <a:xfrm>
            <a:off x="11615928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D530F3E2-4C57-4A9F-BD15-4E34F155226A}"/>
              </a:ext>
            </a:extLst>
          </p:cNvPr>
          <p:cNvSpPr/>
          <p:nvPr userDrawn="1"/>
        </p:nvSpPr>
        <p:spPr>
          <a:xfrm>
            <a:off x="11615928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0CF99AB6-B5E9-4BF1-A002-3ED17781E3B2}"/>
              </a:ext>
            </a:extLst>
          </p:cNvPr>
          <p:cNvSpPr/>
          <p:nvPr userDrawn="1"/>
        </p:nvSpPr>
        <p:spPr>
          <a:xfrm>
            <a:off x="8159496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FD504C16-D7B1-4B1A-BD29-5F63709EFBC0}"/>
              </a:ext>
            </a:extLst>
          </p:cNvPr>
          <p:cNvSpPr/>
          <p:nvPr userDrawn="1"/>
        </p:nvSpPr>
        <p:spPr>
          <a:xfrm>
            <a:off x="873556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97BFC63B-0BE4-439A-A676-C1171E900B0F}"/>
              </a:ext>
            </a:extLst>
          </p:cNvPr>
          <p:cNvSpPr/>
          <p:nvPr userDrawn="1"/>
        </p:nvSpPr>
        <p:spPr>
          <a:xfrm>
            <a:off x="9311640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BAB1FD7-5A5C-40DF-9C8E-6FCB53B52D50}"/>
              </a:ext>
            </a:extLst>
          </p:cNvPr>
          <p:cNvSpPr/>
          <p:nvPr userDrawn="1"/>
        </p:nvSpPr>
        <p:spPr>
          <a:xfrm>
            <a:off x="9887712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9E54DCBE-7693-49E1-A5FF-9553046ADC6C}"/>
              </a:ext>
            </a:extLst>
          </p:cNvPr>
          <p:cNvSpPr/>
          <p:nvPr userDrawn="1"/>
        </p:nvSpPr>
        <p:spPr>
          <a:xfrm>
            <a:off x="10463784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3CBA41F1-ED75-4F55-BA4B-F88B6BBAD51B}"/>
              </a:ext>
            </a:extLst>
          </p:cNvPr>
          <p:cNvSpPr/>
          <p:nvPr userDrawn="1"/>
        </p:nvSpPr>
        <p:spPr>
          <a:xfrm>
            <a:off x="11039856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Место для изображения из Интернета 4">
            <a:extLst>
              <a:ext uri="{FF2B5EF4-FFF2-40B4-BE49-F238E27FC236}">
                <a16:creationId xmlns:a16="http://schemas.microsoft.com/office/drawing/2014/main" id="{3F93CAB0-49C3-4A79-B42E-9E1448EB8C16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1437001" y="2221535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этот значок, чтобы добавить изображение из Интернета</a:t>
            </a:r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id="{7F604C77-9D98-476E-94D5-E470DD4AF76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741177" y="3202442"/>
            <a:ext cx="2001667" cy="74721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0" name="Место для изображения из Интернета 4">
            <a:extLst>
              <a:ext uri="{FF2B5EF4-FFF2-40B4-BE49-F238E27FC236}">
                <a16:creationId xmlns:a16="http://schemas.microsoft.com/office/drawing/2014/main" id="{9CF5CB34-93EF-4B2B-A1BE-32B6ED047CA5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4366877" y="2221535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этот значок, чтобы добавить изображение из Интернета</a:t>
            </a:r>
          </a:p>
        </p:txBody>
      </p:sp>
      <p:sp>
        <p:nvSpPr>
          <p:cNvPr id="52" name="Текст 2">
            <a:extLst>
              <a:ext uri="{FF2B5EF4-FFF2-40B4-BE49-F238E27FC236}">
                <a16:creationId xmlns:a16="http://schemas.microsoft.com/office/drawing/2014/main" id="{FC62B88D-998E-4BF7-848E-A2874E941CD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1301" y="5143144"/>
            <a:ext cx="2001667" cy="74721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4" name="Место для изображения из Интернета 4">
            <a:extLst>
              <a:ext uri="{FF2B5EF4-FFF2-40B4-BE49-F238E27FC236}">
                <a16:creationId xmlns:a16="http://schemas.microsoft.com/office/drawing/2014/main" id="{5323F037-C84F-497F-BB92-7183D356BA26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1437001" y="4162237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этот значок, чтобы добавить изображение из Интернета</a:t>
            </a:r>
          </a:p>
        </p:txBody>
      </p:sp>
      <p:sp>
        <p:nvSpPr>
          <p:cNvPr id="56" name="Текст 2">
            <a:extLst>
              <a:ext uri="{FF2B5EF4-FFF2-40B4-BE49-F238E27FC236}">
                <a16:creationId xmlns:a16="http://schemas.microsoft.com/office/drawing/2014/main" id="{FF3F35AF-A5CD-4066-97B9-902126AD393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741177" y="5143144"/>
            <a:ext cx="2001667" cy="74721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8" name="Место для изображения из Интернета 4">
            <a:extLst>
              <a:ext uri="{FF2B5EF4-FFF2-40B4-BE49-F238E27FC236}">
                <a16:creationId xmlns:a16="http://schemas.microsoft.com/office/drawing/2014/main" id="{9A265732-BAC2-478A-92AE-23D502B7FF1A}"/>
              </a:ext>
            </a:extLst>
          </p:cNvPr>
          <p:cNvSpPr>
            <a:spLocks noGrp="1"/>
          </p:cNvSpPr>
          <p:nvPr>
            <p:ph type="clipArt" sz="quarter" idx="17"/>
          </p:nvPr>
        </p:nvSpPr>
        <p:spPr>
          <a:xfrm>
            <a:off x="4366877" y="4162237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этот значок, чтобы добавить изображение из Интернета</a:t>
            </a:r>
          </a:p>
        </p:txBody>
      </p:sp>
      <p:sp>
        <p:nvSpPr>
          <p:cNvPr id="62" name="Дата 3">
            <a:extLst>
              <a:ext uri="{FF2B5EF4-FFF2-40B4-BE49-F238E27FC236}">
                <a16:creationId xmlns:a16="http://schemas.microsoft.com/office/drawing/2014/main" id="{A156C4CF-5CE6-43DE-AA90-A75AB2BB67B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35025" y="6356350"/>
            <a:ext cx="806416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4" name="Нижний колонтитул 4">
            <a:extLst>
              <a:ext uri="{FF2B5EF4-FFF2-40B4-BE49-F238E27FC236}">
                <a16:creationId xmlns:a16="http://schemas.microsoft.com/office/drawing/2014/main" id="{4EA599FC-289F-4C20-9865-DAA03F574E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771956" y="6356350"/>
            <a:ext cx="3028643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6" name="Номер слайда 5">
            <a:extLst>
              <a:ext uri="{FF2B5EF4-FFF2-40B4-BE49-F238E27FC236}">
                <a16:creationId xmlns:a16="http://schemas.microsoft.com/office/drawing/2014/main" id="{D18BF7DD-991C-4210-9977-3CCAFDB578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951850" y="6356350"/>
            <a:ext cx="809507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58274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  <p15:guide id="2" pos="352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3 объект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E1FA9687-5666-46AC-B2C5-FDA4A4EF6670}"/>
              </a:ext>
            </a:extLst>
          </p:cNvPr>
          <p:cNvSpPr/>
          <p:nvPr userDrawn="1"/>
        </p:nvSpPr>
        <p:spPr>
          <a:xfrm>
            <a:off x="0" y="2682910"/>
            <a:ext cx="4050792" cy="4172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3A0B6809-6EF5-4C1C-AE26-93D43D084EE4}"/>
              </a:ext>
            </a:extLst>
          </p:cNvPr>
          <p:cNvSpPr/>
          <p:nvPr userDrawn="1"/>
        </p:nvSpPr>
        <p:spPr>
          <a:xfrm>
            <a:off x="4070604" y="2662273"/>
            <a:ext cx="4050792" cy="4172532"/>
          </a:xfrm>
          <a:prstGeom prst="rect">
            <a:avLst/>
          </a:prstGeom>
          <a:solidFill>
            <a:schemeClr val="accent4"/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6DDDE35A-F618-42E2-AA04-F609770EFA37}"/>
              </a:ext>
            </a:extLst>
          </p:cNvPr>
          <p:cNvSpPr/>
          <p:nvPr userDrawn="1"/>
        </p:nvSpPr>
        <p:spPr>
          <a:xfrm>
            <a:off x="8141208" y="2662273"/>
            <a:ext cx="4050792" cy="41931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505" y="629616"/>
            <a:ext cx="8042991" cy="1325563"/>
          </a:xfrm>
        </p:spPr>
        <p:txBody>
          <a:bodyPr rtlCol="0"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5017194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430045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5375565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358371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286696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215022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322533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1791855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1433484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6092307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358371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4658823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1075113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250859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716742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5733936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3942081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88EB2E-CD96-47B9-A63A-8D18CCA89512}"/>
              </a:ext>
            </a:extLst>
          </p:cNvPr>
          <p:cNvSpPr/>
          <p:nvPr userDrawn="1"/>
        </p:nvSpPr>
        <p:spPr>
          <a:xfrm>
            <a:off x="1146787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38708E-067F-4FA9-BA12-1C4EA2B37A63}"/>
              </a:ext>
            </a:extLst>
          </p:cNvPr>
          <p:cNvSpPr/>
          <p:nvPr userDrawn="1"/>
        </p:nvSpPr>
        <p:spPr>
          <a:xfrm>
            <a:off x="1075113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35FFEA-E06D-408B-A778-0B32F03EFF9F}"/>
              </a:ext>
            </a:extLst>
          </p:cNvPr>
          <p:cNvSpPr/>
          <p:nvPr userDrawn="1"/>
        </p:nvSpPr>
        <p:spPr>
          <a:xfrm>
            <a:off x="1182624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A48561E-6688-489C-BA9B-9C5D3AD90706}"/>
              </a:ext>
            </a:extLst>
          </p:cNvPr>
          <p:cNvSpPr/>
          <p:nvPr userDrawn="1"/>
        </p:nvSpPr>
        <p:spPr>
          <a:xfrm>
            <a:off x="10034388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D6BE74A-DCDC-4736-A000-7680D880DF04}"/>
              </a:ext>
            </a:extLst>
          </p:cNvPr>
          <p:cNvSpPr/>
          <p:nvPr userDrawn="1"/>
        </p:nvSpPr>
        <p:spPr>
          <a:xfrm>
            <a:off x="931764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5030A29-CB1B-4217-961C-E14F3593D004}"/>
              </a:ext>
            </a:extLst>
          </p:cNvPr>
          <p:cNvSpPr/>
          <p:nvPr userDrawn="1"/>
        </p:nvSpPr>
        <p:spPr>
          <a:xfrm>
            <a:off x="8600904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D0C4995-9291-4EC8-9EE7-99138E697D86}"/>
              </a:ext>
            </a:extLst>
          </p:cNvPr>
          <p:cNvSpPr/>
          <p:nvPr userDrawn="1"/>
        </p:nvSpPr>
        <p:spPr>
          <a:xfrm>
            <a:off x="967601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F7B342-9394-4E5F-BE39-DC03310AD81F}"/>
              </a:ext>
            </a:extLst>
          </p:cNvPr>
          <p:cNvSpPr/>
          <p:nvPr userDrawn="1"/>
        </p:nvSpPr>
        <p:spPr>
          <a:xfrm>
            <a:off x="8242533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D4940C5-39A1-40E8-8A26-EDA81A5FF6E2}"/>
              </a:ext>
            </a:extLst>
          </p:cNvPr>
          <p:cNvSpPr/>
          <p:nvPr userDrawn="1"/>
        </p:nvSpPr>
        <p:spPr>
          <a:xfrm>
            <a:off x="7884162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F268A38-2DB0-40ED-A3BD-7B0DBF3DC185}"/>
              </a:ext>
            </a:extLst>
          </p:cNvPr>
          <p:cNvSpPr/>
          <p:nvPr userDrawn="1"/>
        </p:nvSpPr>
        <p:spPr>
          <a:xfrm>
            <a:off x="6809049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222658B-4E93-40D4-8683-4BFDB7FD28AC}"/>
              </a:ext>
            </a:extLst>
          </p:cNvPr>
          <p:cNvSpPr/>
          <p:nvPr userDrawn="1"/>
        </p:nvSpPr>
        <p:spPr>
          <a:xfrm>
            <a:off x="11109501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CE94E203-4D9D-4315-811B-6AEBDA949895}"/>
              </a:ext>
            </a:extLst>
          </p:cNvPr>
          <p:cNvSpPr/>
          <p:nvPr userDrawn="1"/>
        </p:nvSpPr>
        <p:spPr>
          <a:xfrm>
            <a:off x="7525791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58DF5A4-693E-486D-BAB8-69D0BDAE74CE}"/>
              </a:ext>
            </a:extLst>
          </p:cNvPr>
          <p:cNvSpPr/>
          <p:nvPr userDrawn="1"/>
        </p:nvSpPr>
        <p:spPr>
          <a:xfrm>
            <a:off x="8959275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2FBA4F83-ED0B-439D-983D-DBBFB23D2612}"/>
              </a:ext>
            </a:extLst>
          </p:cNvPr>
          <p:cNvSpPr/>
          <p:nvPr userDrawn="1"/>
        </p:nvSpPr>
        <p:spPr>
          <a:xfrm>
            <a:off x="716742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3EB3F76F-9FC5-454E-9B4F-C471289878CD}"/>
              </a:ext>
            </a:extLst>
          </p:cNvPr>
          <p:cNvSpPr/>
          <p:nvPr userDrawn="1"/>
        </p:nvSpPr>
        <p:spPr>
          <a:xfrm>
            <a:off x="645067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91B303D9-4182-4C78-A463-7ED50F26193B}"/>
              </a:ext>
            </a:extLst>
          </p:cNvPr>
          <p:cNvSpPr/>
          <p:nvPr userDrawn="1"/>
        </p:nvSpPr>
        <p:spPr>
          <a:xfrm>
            <a:off x="1039275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7" name="Текст 2">
            <a:extLst>
              <a:ext uri="{FF2B5EF4-FFF2-40B4-BE49-F238E27FC236}">
                <a16:creationId xmlns:a16="http://schemas.microsoft.com/office/drawing/2014/main" id="{EF16DA6B-95E3-47E1-84FF-3BC278B4138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56168" y="4922388"/>
            <a:ext cx="2176974" cy="56651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8" name="Место для изображения из Интернета 4">
            <a:extLst>
              <a:ext uri="{FF2B5EF4-FFF2-40B4-BE49-F238E27FC236}">
                <a16:creationId xmlns:a16="http://schemas.microsoft.com/office/drawing/2014/main" id="{CAAD9B35-EE81-48EC-8761-181F054A07C5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1668302" y="3911001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этот значок, чтобы добавить изображение из Интернета</a:t>
            </a:r>
          </a:p>
        </p:txBody>
      </p:sp>
      <p:sp>
        <p:nvSpPr>
          <p:cNvPr id="69" name="Текст 2">
            <a:extLst>
              <a:ext uri="{FF2B5EF4-FFF2-40B4-BE49-F238E27FC236}">
                <a16:creationId xmlns:a16="http://schemas.microsoft.com/office/drawing/2014/main" id="{BDA65F58-E1F7-44CA-BD9C-34919803B82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969746" y="4922388"/>
            <a:ext cx="2176974" cy="56651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0" name="Место для изображения из Интернета 4">
            <a:extLst>
              <a:ext uri="{FF2B5EF4-FFF2-40B4-BE49-F238E27FC236}">
                <a16:creationId xmlns:a16="http://schemas.microsoft.com/office/drawing/2014/main" id="{0FC3B20B-4758-4A42-8F93-33F464E4670F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5681880" y="3911001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этот значок, чтобы добавить изображение из Интернета</a:t>
            </a:r>
          </a:p>
        </p:txBody>
      </p:sp>
      <p:sp>
        <p:nvSpPr>
          <p:cNvPr id="72" name="Текст 2">
            <a:extLst>
              <a:ext uri="{FF2B5EF4-FFF2-40B4-BE49-F238E27FC236}">
                <a16:creationId xmlns:a16="http://schemas.microsoft.com/office/drawing/2014/main" id="{3235C0E0-A540-41F6-8358-8E19E9EFBA0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050970" y="4922388"/>
            <a:ext cx="2176974" cy="56651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3" name="Место для изображения из Интернета 4">
            <a:extLst>
              <a:ext uri="{FF2B5EF4-FFF2-40B4-BE49-F238E27FC236}">
                <a16:creationId xmlns:a16="http://schemas.microsoft.com/office/drawing/2014/main" id="{D16285A0-0824-4A0A-892F-2ABEEB9CAC28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9763104" y="3911001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этот значок, чтобы добавить изображение из Интернета</a:t>
            </a:r>
          </a:p>
        </p:txBody>
      </p:sp>
      <p:sp>
        <p:nvSpPr>
          <p:cNvPr id="74" name="Дата 3">
            <a:extLst>
              <a:ext uri="{FF2B5EF4-FFF2-40B4-BE49-F238E27FC236}">
                <a16:creationId xmlns:a16="http://schemas.microsoft.com/office/drawing/2014/main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5" name="Нижний колонтитул 4">
            <a:extLst>
              <a:ext uri="{FF2B5EF4-FFF2-40B4-BE49-F238E27FC236}">
                <a16:creationId xmlns:a16="http://schemas.microsoft.com/office/drawing/2014/main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6" name="Номер слайда 5">
            <a:extLst>
              <a:ext uri="{FF2B5EF4-FFF2-40B4-BE49-F238E27FC236}">
                <a16:creationId xmlns:a16="http://schemas.microsoft.com/office/drawing/2014/main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10251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57600" y="3296920"/>
            <a:ext cx="7315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374585" y="2766220"/>
            <a:ext cx="6858002" cy="1325563"/>
          </a:xfrm>
        </p:spPr>
        <p:txBody>
          <a:bodyPr rtlCol="0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50" name="Объект 2">
            <a:extLst>
              <a:ext uri="{FF2B5EF4-FFF2-40B4-BE49-F238E27FC236}">
                <a16:creationId xmlns:a16="http://schemas.microsoft.com/office/drawing/2014/main" id="{3D1D7F95-338B-478D-B221-D4C9EC5472B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657600" y="4126230"/>
            <a:ext cx="7315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Место для изображения из Интернета 4">
            <a:extLst>
              <a:ext uri="{FF2B5EF4-FFF2-40B4-BE49-F238E27FC236}">
                <a16:creationId xmlns:a16="http://schemas.microsoft.com/office/drawing/2014/main" id="{B1173A38-564B-4926-9E0B-57DAB42A7194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6743700" y="1899285"/>
            <a:ext cx="1127125" cy="1127125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этот значок, чтобы добавить изображение из Интернета</a:t>
            </a:r>
          </a:p>
        </p:txBody>
      </p:sp>
      <p:sp>
        <p:nvSpPr>
          <p:cNvPr id="33" name="Дата 3">
            <a:extLst>
              <a:ext uri="{FF2B5EF4-FFF2-40B4-BE49-F238E27FC236}">
                <a16:creationId xmlns:a16="http://schemas.microsoft.com/office/drawing/2014/main" id="{2A70D14D-B032-42AB-863B-09AB9DB8C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35" name="Нижний колонтитул 4">
            <a:extLst>
              <a:ext uri="{FF2B5EF4-FFF2-40B4-BE49-F238E27FC236}">
                <a16:creationId xmlns:a16="http://schemas.microsoft.com/office/drawing/2014/main" id="{06761B94-9FB3-4CC8-9201-29F603295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37" name="Номер слайда 5">
            <a:extLst>
              <a:ext uri="{FF2B5EF4-FFF2-40B4-BE49-F238E27FC236}">
                <a16:creationId xmlns:a16="http://schemas.microsoft.com/office/drawing/2014/main" id="{E3302F78-FDF8-4294-A286-EBE868040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657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 и рисунок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Рисунок 28">
            <a:extLst>
              <a:ext uri="{FF2B5EF4-FFF2-40B4-BE49-F238E27FC236}">
                <a16:creationId xmlns:a16="http://schemas.microsoft.com/office/drawing/2014/main" id="{D6DBA18F-1861-4C2A-8FFE-4E883AEC0B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2825" y="0"/>
            <a:ext cx="6099175" cy="6251575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5" y="1333500"/>
            <a:ext cx="4493260" cy="1946275"/>
          </a:xfrm>
        </p:spPr>
        <p:txBody>
          <a:bodyPr rtlCol="0" anchor="b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886200"/>
            <a:ext cx="4493260" cy="2364740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06E491E-8435-44CE-B968-83D09EE49881}"/>
              </a:ext>
            </a:extLst>
          </p:cNvPr>
          <p:cNvSpPr/>
          <p:nvPr userDrawn="1"/>
        </p:nvSpPr>
        <p:spPr>
          <a:xfrm>
            <a:off x="6093585" y="625094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A03180-44BE-4E4D-BF73-EE5DAD729554}"/>
              </a:ext>
            </a:extLst>
          </p:cNvPr>
          <p:cNvSpPr/>
          <p:nvPr userDrawn="1"/>
        </p:nvSpPr>
        <p:spPr>
          <a:xfrm>
            <a:off x="7313887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723494C-1FD5-4EBA-8A6B-6C58A70E245E}"/>
              </a:ext>
            </a:extLst>
          </p:cNvPr>
          <p:cNvSpPr/>
          <p:nvPr userDrawn="1"/>
        </p:nvSpPr>
        <p:spPr>
          <a:xfrm>
            <a:off x="7924038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7B4F5D5-9FB3-40E0-9D7F-F5F040B1600D}"/>
              </a:ext>
            </a:extLst>
          </p:cNvPr>
          <p:cNvSpPr/>
          <p:nvPr userDrawn="1"/>
        </p:nvSpPr>
        <p:spPr>
          <a:xfrm>
            <a:off x="8534189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E5FAC9F-7B71-487B-85A6-B4F56F65E4C2}"/>
              </a:ext>
            </a:extLst>
          </p:cNvPr>
          <p:cNvSpPr/>
          <p:nvPr userDrawn="1"/>
        </p:nvSpPr>
        <p:spPr>
          <a:xfrm>
            <a:off x="9144340" y="6252097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4321CDD-C6D0-43F2-A170-9E4DF40B2894}"/>
              </a:ext>
            </a:extLst>
          </p:cNvPr>
          <p:cNvSpPr/>
          <p:nvPr userDrawn="1"/>
        </p:nvSpPr>
        <p:spPr>
          <a:xfrm>
            <a:off x="9754491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DA8C59A-C559-4262-8FCA-EAC9CF7210A9}"/>
              </a:ext>
            </a:extLst>
          </p:cNvPr>
          <p:cNvSpPr/>
          <p:nvPr userDrawn="1"/>
        </p:nvSpPr>
        <p:spPr>
          <a:xfrm>
            <a:off x="10364642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73707CE-E446-40A9-83AF-F04214AFAEF3}"/>
              </a:ext>
            </a:extLst>
          </p:cNvPr>
          <p:cNvSpPr/>
          <p:nvPr userDrawn="1"/>
        </p:nvSpPr>
        <p:spPr>
          <a:xfrm>
            <a:off x="10974793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DB05DAC-B1E0-42D0-B507-570CF69E87E7}"/>
              </a:ext>
            </a:extLst>
          </p:cNvPr>
          <p:cNvSpPr/>
          <p:nvPr userDrawn="1"/>
        </p:nvSpPr>
        <p:spPr>
          <a:xfrm>
            <a:off x="11584940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0FA9F79-40D8-44D3-BDF1-C1310C2FC407}"/>
              </a:ext>
            </a:extLst>
          </p:cNvPr>
          <p:cNvSpPr/>
          <p:nvPr userDrawn="1"/>
        </p:nvSpPr>
        <p:spPr>
          <a:xfrm>
            <a:off x="6703736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DB852A5-9EEB-4624-BADD-F5FF19960517}"/>
              </a:ext>
            </a:extLst>
          </p:cNvPr>
          <p:cNvSpPr/>
          <p:nvPr userDrawn="1"/>
        </p:nvSpPr>
        <p:spPr>
          <a:xfrm>
            <a:off x="835025" y="848032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E2D1610F-F8AC-4CFC-BF3C-E85A51D67E2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5" y="6356350"/>
            <a:ext cx="806416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0" name="Нижний колонтитул 4">
            <a:extLst>
              <a:ext uri="{FF2B5EF4-FFF2-40B4-BE49-F238E27FC236}">
                <a16:creationId xmlns:a16="http://schemas.microsoft.com/office/drawing/2014/main" id="{B9B1A01F-A9EE-4009-8274-36D560D838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7" y="6356350"/>
            <a:ext cx="2590346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2" name="Номер слайда 5">
            <a:extLst>
              <a:ext uri="{FF2B5EF4-FFF2-40B4-BE49-F238E27FC236}">
                <a16:creationId xmlns:a16="http://schemas.microsoft.com/office/drawing/2014/main" id="{816387B0-6878-4D33-A72D-26350FC7B1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518778" y="6356350"/>
            <a:ext cx="809507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3621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10472928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7044535" y="0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025" y="2074089"/>
            <a:ext cx="5522750" cy="1492476"/>
          </a:xfrm>
        </p:spPr>
        <p:txBody>
          <a:bodyPr lIns="0" bIns="0" rtlCol="0" anchor="b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025" y="3865635"/>
            <a:ext cx="5522750" cy="194733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10472928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8755907" y="0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8755907" y="1713063"/>
            <a:ext cx="1719072" cy="17111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8755907" y="3425047"/>
            <a:ext cx="1719072" cy="1713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7044535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Рисунок 52">
            <a:extLst>
              <a:ext uri="{FF2B5EF4-FFF2-40B4-BE49-F238E27FC236}">
                <a16:creationId xmlns:a16="http://schemas.microsoft.com/office/drawing/2014/main" id="{7B163DE2-7989-4B1E-8299-5E64777AFA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72928" y="0"/>
            <a:ext cx="1719072" cy="1711166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5" name="Рисунок 54">
            <a:extLst>
              <a:ext uri="{FF2B5EF4-FFF2-40B4-BE49-F238E27FC236}">
                <a16:creationId xmlns:a16="http://schemas.microsoft.com/office/drawing/2014/main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72928" y="5138928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4" name="Рисунок 53">
            <a:extLst>
              <a:ext uri="{FF2B5EF4-FFF2-40B4-BE49-F238E27FC236}">
                <a16:creationId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44535" y="1713063"/>
            <a:ext cx="1711372" cy="1711984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B5DBA416-A900-41C7-B41E-F9D99DE451D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5" y="6356350"/>
            <a:ext cx="806416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id="{994B7D60-DBB5-47AC-87E6-7194D4E37C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7" y="6356350"/>
            <a:ext cx="3660014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5" name="Номер слайда 5">
            <a:extLst>
              <a:ext uri="{FF2B5EF4-FFF2-40B4-BE49-F238E27FC236}">
                <a16:creationId xmlns:a16="http://schemas.microsoft.com/office/drawing/2014/main" id="{B1B87CF0-D8F7-4D29-BF5C-58C43C97C9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548268" y="6356350"/>
            <a:ext cx="809507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8755907" y="5138928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7044535" y="5138928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07436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 и 2 рисунк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2200" y="1599882"/>
            <a:ext cx="3911600" cy="928688"/>
          </a:xfrm>
        </p:spPr>
        <p:txBody>
          <a:bodyPr lIns="0" rtlCol="0" anchor="t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2200" y="2667000"/>
            <a:ext cx="3911600" cy="3438144"/>
          </a:xfrm>
        </p:spPr>
        <p:txBody>
          <a:bodyPr lIns="0" numCol="1"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2200" y="6356350"/>
            <a:ext cx="1005116" cy="365125"/>
          </a:xfrm>
        </p:spPr>
        <p:txBody>
          <a:bodyPr lIns="0"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88829" y="6356350"/>
            <a:ext cx="1981200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7ADB92-0B1B-4197-89C6-501F1706428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3435096"/>
            <a:ext cx="3438144" cy="3438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A6E6F19-D213-4BFC-8D80-D66C9D2BD837}"/>
              </a:ext>
            </a:extLst>
          </p:cNvPr>
          <p:cNvSpPr>
            <a:spLocks noChangeAspect="1"/>
          </p:cNvSpPr>
          <p:nvPr userDrawn="1"/>
        </p:nvSpPr>
        <p:spPr>
          <a:xfrm>
            <a:off x="3429000" y="0"/>
            <a:ext cx="3438144" cy="345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2B2F89B6-A8D2-4031-8B1F-E4A466C202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572" y="0"/>
            <a:ext cx="3438144" cy="343814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73B27F20-1796-4DA8-9840-EFA1E9ABA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33572" y="3443974"/>
            <a:ext cx="3429000" cy="342290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52BCC36-E2CF-410A-AD2C-722D76849BDC}"/>
              </a:ext>
            </a:extLst>
          </p:cNvPr>
          <p:cNvSpPr/>
          <p:nvPr userDrawn="1"/>
        </p:nvSpPr>
        <p:spPr>
          <a:xfrm>
            <a:off x="7442200" y="1134423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5280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 и большой рисунок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C4E9CD21-8789-4906-BCC9-B0591D8285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900" y="0"/>
            <a:ext cx="118491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299" y="1619250"/>
            <a:ext cx="4813301" cy="1325563"/>
          </a:xfrm>
        </p:spPr>
        <p:txBody>
          <a:bodyPr lIns="0" rtlCol="0"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30299" y="3233057"/>
            <a:ext cx="4203701" cy="296454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0" y="65151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0" y="54864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F8FFED0C-C9D9-439B-8A01-3C4181694F90}"/>
              </a:ext>
            </a:extLst>
          </p:cNvPr>
          <p:cNvSpPr/>
          <p:nvPr userDrawn="1"/>
        </p:nvSpPr>
        <p:spPr>
          <a:xfrm>
            <a:off x="0" y="6858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DE12DC0D-3BAD-4A09-83DE-A880AF5D71CB}"/>
              </a:ext>
            </a:extLst>
          </p:cNvPr>
          <p:cNvSpPr/>
          <p:nvPr userDrawn="1"/>
        </p:nvSpPr>
        <p:spPr>
          <a:xfrm>
            <a:off x="0" y="17145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0" y="20574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AB15B89-DA8C-4D7D-B70F-286B95F8C931}"/>
              </a:ext>
            </a:extLst>
          </p:cNvPr>
          <p:cNvSpPr/>
          <p:nvPr userDrawn="1"/>
        </p:nvSpPr>
        <p:spPr>
          <a:xfrm>
            <a:off x="1130300" y="1066800"/>
            <a:ext cx="628650" cy="1822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6" name="Дата 3">
            <a:extLst>
              <a:ext uri="{FF2B5EF4-FFF2-40B4-BE49-F238E27FC236}">
                <a16:creationId xmlns:a16="http://schemas.microsoft.com/office/drawing/2014/main" id="{88E0B9BB-DE60-45D5-BB83-F9309D54A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28" name="Нижний колонтитул 4">
            <a:extLst>
              <a:ext uri="{FF2B5EF4-FFF2-40B4-BE49-F238E27FC236}">
                <a16:creationId xmlns:a16="http://schemas.microsoft.com/office/drawing/2014/main" id="{C1814D13-F502-4AE1-80E4-7479F5797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30" name="Номер слайда 5">
            <a:extLst>
              <a:ext uri="{FF2B5EF4-FFF2-40B4-BE49-F238E27FC236}">
                <a16:creationId xmlns:a16="http://schemas.microsoft.com/office/drawing/2014/main" id="{D4AA35C5-6F41-4930-94A5-EE0C65115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6169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 и рисунок в рамке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Рисунок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944" y="553068"/>
            <a:ext cx="4608576" cy="574867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219450"/>
            <a:ext cx="4603750" cy="1343025"/>
          </a:xfrm>
        </p:spPr>
        <p:txBody>
          <a:bodyPr lIns="0" rtlCol="0" anchor="t">
            <a:normAutofit/>
          </a:bodyPr>
          <a:lstStyle>
            <a:lvl1pPr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43700" y="4589463"/>
            <a:ext cx="4603750" cy="1500187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B87F0D-3BAB-446D-B8D9-08B2C2BB3BD7}"/>
              </a:ext>
            </a:extLst>
          </p:cNvPr>
          <p:cNvSpPr/>
          <p:nvPr userDrawn="1"/>
        </p:nvSpPr>
        <p:spPr>
          <a:xfrm>
            <a:off x="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F04AEEB-DA23-4423-A0A2-D2E04125C4A7}"/>
              </a:ext>
            </a:extLst>
          </p:cNvPr>
          <p:cNvSpPr/>
          <p:nvPr userDrawn="1"/>
        </p:nvSpPr>
        <p:spPr>
          <a:xfrm>
            <a:off x="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2058B74-EF5C-4574-9B30-072FA59B9B21}"/>
              </a:ext>
            </a:extLst>
          </p:cNvPr>
          <p:cNvSpPr/>
          <p:nvPr userDrawn="1"/>
        </p:nvSpPr>
        <p:spPr>
          <a:xfrm>
            <a:off x="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AE24787-0FCF-4199-AB93-6593FE032C55}"/>
              </a:ext>
            </a:extLst>
          </p:cNvPr>
          <p:cNvSpPr/>
          <p:nvPr userDrawn="1"/>
        </p:nvSpPr>
        <p:spPr>
          <a:xfrm>
            <a:off x="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F44E538-795F-4C68-9305-B6955DBC7F5D}"/>
              </a:ext>
            </a:extLst>
          </p:cNvPr>
          <p:cNvSpPr/>
          <p:nvPr userDrawn="1"/>
        </p:nvSpPr>
        <p:spPr>
          <a:xfrm>
            <a:off x="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1A0463E-1142-44E9-8CB3-9F22F5DF78A8}"/>
              </a:ext>
            </a:extLst>
          </p:cNvPr>
          <p:cNvSpPr/>
          <p:nvPr userDrawn="1"/>
        </p:nvSpPr>
        <p:spPr>
          <a:xfrm>
            <a:off x="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7898DBE-884D-4A00-AF2F-4295EAF41E13}"/>
              </a:ext>
            </a:extLst>
          </p:cNvPr>
          <p:cNvSpPr/>
          <p:nvPr userDrawn="1"/>
        </p:nvSpPr>
        <p:spPr>
          <a:xfrm>
            <a:off x="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3AB5AC4-C502-4D78-A602-3027D20AB33A}"/>
              </a:ext>
            </a:extLst>
          </p:cNvPr>
          <p:cNvSpPr/>
          <p:nvPr userDrawn="1"/>
        </p:nvSpPr>
        <p:spPr>
          <a:xfrm>
            <a:off x="0" y="4010202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DF81845-E621-4070-9AD6-1F40FFDD82E2}"/>
              </a:ext>
            </a:extLst>
          </p:cNvPr>
          <p:cNvSpPr/>
          <p:nvPr userDrawn="1"/>
        </p:nvSpPr>
        <p:spPr>
          <a:xfrm>
            <a:off x="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A9190B9C-4A97-4EDC-9CBD-A68122AE2419}"/>
              </a:ext>
            </a:extLst>
          </p:cNvPr>
          <p:cNvSpPr/>
          <p:nvPr userDrawn="1"/>
        </p:nvSpPr>
        <p:spPr>
          <a:xfrm>
            <a:off x="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90346E6-78BF-48E9-8EF6-B77BAA49AADA}"/>
              </a:ext>
            </a:extLst>
          </p:cNvPr>
          <p:cNvSpPr/>
          <p:nvPr userDrawn="1"/>
        </p:nvSpPr>
        <p:spPr>
          <a:xfrm>
            <a:off x="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2A3902D-54BA-48ED-8547-8856B4F50D2D}"/>
              </a:ext>
            </a:extLst>
          </p:cNvPr>
          <p:cNvSpPr/>
          <p:nvPr userDrawn="1"/>
        </p:nvSpPr>
        <p:spPr>
          <a:xfrm>
            <a:off x="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985555D5-968D-4715-BA22-C95642914BC2}"/>
              </a:ext>
            </a:extLst>
          </p:cNvPr>
          <p:cNvSpPr/>
          <p:nvPr userDrawn="1"/>
        </p:nvSpPr>
        <p:spPr>
          <a:xfrm>
            <a:off x="571944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F24F0F4-135E-4625-9A8E-38755078B5E7}"/>
              </a:ext>
            </a:extLst>
          </p:cNvPr>
          <p:cNvSpPr/>
          <p:nvPr userDrawn="1"/>
        </p:nvSpPr>
        <p:spPr>
          <a:xfrm>
            <a:off x="1148016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F1969E72-FA7B-4358-8C46-7F15CF01A747}"/>
              </a:ext>
            </a:extLst>
          </p:cNvPr>
          <p:cNvSpPr/>
          <p:nvPr userDrawn="1"/>
        </p:nvSpPr>
        <p:spPr>
          <a:xfrm>
            <a:off x="172408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12F9FDD1-1288-44CD-9C55-6CE3B2FB39F9}"/>
              </a:ext>
            </a:extLst>
          </p:cNvPr>
          <p:cNvSpPr/>
          <p:nvPr userDrawn="1"/>
        </p:nvSpPr>
        <p:spPr>
          <a:xfrm>
            <a:off x="2300160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30AC56B-D539-45B3-AD66-457D7D874CD8}"/>
              </a:ext>
            </a:extLst>
          </p:cNvPr>
          <p:cNvSpPr/>
          <p:nvPr userDrawn="1"/>
        </p:nvSpPr>
        <p:spPr>
          <a:xfrm>
            <a:off x="2876232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26434293-E220-465A-9EF3-FF90D0E0F19B}"/>
              </a:ext>
            </a:extLst>
          </p:cNvPr>
          <p:cNvSpPr/>
          <p:nvPr userDrawn="1"/>
        </p:nvSpPr>
        <p:spPr>
          <a:xfrm>
            <a:off x="3452304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6751B4BA-EAD6-4F27-B051-F799EBBAAE12}"/>
              </a:ext>
            </a:extLst>
          </p:cNvPr>
          <p:cNvSpPr/>
          <p:nvPr userDrawn="1"/>
        </p:nvSpPr>
        <p:spPr>
          <a:xfrm>
            <a:off x="4028376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EF6A1809-5EEE-4801-A2B0-7350405CDEB5}"/>
              </a:ext>
            </a:extLst>
          </p:cNvPr>
          <p:cNvSpPr/>
          <p:nvPr userDrawn="1"/>
        </p:nvSpPr>
        <p:spPr>
          <a:xfrm>
            <a:off x="460444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E3B41004-5241-4ED8-8DBD-6D7345DFC934}"/>
              </a:ext>
            </a:extLst>
          </p:cNvPr>
          <p:cNvSpPr/>
          <p:nvPr userDrawn="1"/>
        </p:nvSpPr>
        <p:spPr>
          <a:xfrm>
            <a:off x="518052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72EC9AD5-87ED-4FC3-A142-A87EB8359263}"/>
              </a:ext>
            </a:extLst>
          </p:cNvPr>
          <p:cNvSpPr/>
          <p:nvPr userDrawn="1"/>
        </p:nvSpPr>
        <p:spPr>
          <a:xfrm>
            <a:off x="5180520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6BFD4027-F2BA-4F92-8229-FC2C25423B98}"/>
              </a:ext>
            </a:extLst>
          </p:cNvPr>
          <p:cNvSpPr/>
          <p:nvPr userDrawn="1"/>
        </p:nvSpPr>
        <p:spPr>
          <a:xfrm>
            <a:off x="5180520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D5A0F8C7-1908-4500-B7D3-5BEDCCC233D8}"/>
              </a:ext>
            </a:extLst>
          </p:cNvPr>
          <p:cNvSpPr/>
          <p:nvPr userDrawn="1"/>
        </p:nvSpPr>
        <p:spPr>
          <a:xfrm>
            <a:off x="5180520" y="170973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34614BC4-1B39-4DE0-ACCE-6DDED4710BEF}"/>
              </a:ext>
            </a:extLst>
          </p:cNvPr>
          <p:cNvSpPr/>
          <p:nvPr userDrawn="1"/>
        </p:nvSpPr>
        <p:spPr>
          <a:xfrm>
            <a:off x="5180520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CF20A7E0-34F3-480A-9BE6-79B88802E55B}"/>
              </a:ext>
            </a:extLst>
          </p:cNvPr>
          <p:cNvSpPr/>
          <p:nvPr userDrawn="1"/>
        </p:nvSpPr>
        <p:spPr>
          <a:xfrm>
            <a:off x="5180520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C6A8074E-3117-4E9F-A0E2-53086DF7453D}"/>
              </a:ext>
            </a:extLst>
          </p:cNvPr>
          <p:cNvSpPr/>
          <p:nvPr userDrawn="1"/>
        </p:nvSpPr>
        <p:spPr>
          <a:xfrm>
            <a:off x="5180520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67D0C6A1-221D-421D-9992-0F6CB576A685}"/>
              </a:ext>
            </a:extLst>
          </p:cNvPr>
          <p:cNvSpPr/>
          <p:nvPr userDrawn="1"/>
        </p:nvSpPr>
        <p:spPr>
          <a:xfrm>
            <a:off x="5180520" y="4001282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39E7BB0-5CBA-4258-A058-DD0BD25C2F8E}"/>
              </a:ext>
            </a:extLst>
          </p:cNvPr>
          <p:cNvSpPr/>
          <p:nvPr userDrawn="1"/>
        </p:nvSpPr>
        <p:spPr>
          <a:xfrm>
            <a:off x="5180520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53B2A275-45FA-4398-8B2D-80B189135727}"/>
              </a:ext>
            </a:extLst>
          </p:cNvPr>
          <p:cNvSpPr/>
          <p:nvPr userDrawn="1"/>
        </p:nvSpPr>
        <p:spPr>
          <a:xfrm>
            <a:off x="5180520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2D63E382-D846-4749-9843-91E603EB5230}"/>
              </a:ext>
            </a:extLst>
          </p:cNvPr>
          <p:cNvSpPr/>
          <p:nvPr userDrawn="1"/>
        </p:nvSpPr>
        <p:spPr>
          <a:xfrm>
            <a:off x="5180520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D530F3E2-4C57-4A9F-BD15-4E34F155226A}"/>
              </a:ext>
            </a:extLst>
          </p:cNvPr>
          <p:cNvSpPr/>
          <p:nvPr userDrawn="1"/>
        </p:nvSpPr>
        <p:spPr>
          <a:xfrm>
            <a:off x="5180520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DD1FBBA-C4C1-423C-8D85-CC2FA3147C8D}"/>
              </a:ext>
            </a:extLst>
          </p:cNvPr>
          <p:cNvSpPr/>
          <p:nvPr userDrawn="1"/>
        </p:nvSpPr>
        <p:spPr>
          <a:xfrm>
            <a:off x="571944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2348BA8A-9E10-4BDA-92EB-6C1021EBD8BB}"/>
              </a:ext>
            </a:extLst>
          </p:cNvPr>
          <p:cNvSpPr/>
          <p:nvPr userDrawn="1"/>
        </p:nvSpPr>
        <p:spPr>
          <a:xfrm>
            <a:off x="1148016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0CF99AB6-B5E9-4BF1-A002-3ED17781E3B2}"/>
              </a:ext>
            </a:extLst>
          </p:cNvPr>
          <p:cNvSpPr/>
          <p:nvPr userDrawn="1"/>
        </p:nvSpPr>
        <p:spPr>
          <a:xfrm>
            <a:off x="1724088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FD504C16-D7B1-4B1A-BD29-5F63709EFBC0}"/>
              </a:ext>
            </a:extLst>
          </p:cNvPr>
          <p:cNvSpPr/>
          <p:nvPr userDrawn="1"/>
        </p:nvSpPr>
        <p:spPr>
          <a:xfrm>
            <a:off x="230016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97BFC63B-0BE4-439A-A676-C1171E900B0F}"/>
              </a:ext>
            </a:extLst>
          </p:cNvPr>
          <p:cNvSpPr/>
          <p:nvPr userDrawn="1"/>
        </p:nvSpPr>
        <p:spPr>
          <a:xfrm>
            <a:off x="2876232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BAB1FD7-5A5C-40DF-9C8E-6FCB53B52D50}"/>
              </a:ext>
            </a:extLst>
          </p:cNvPr>
          <p:cNvSpPr/>
          <p:nvPr userDrawn="1"/>
        </p:nvSpPr>
        <p:spPr>
          <a:xfrm>
            <a:off x="345230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9E54DCBE-7693-49E1-A5FF-9553046ADC6C}"/>
              </a:ext>
            </a:extLst>
          </p:cNvPr>
          <p:cNvSpPr/>
          <p:nvPr userDrawn="1"/>
        </p:nvSpPr>
        <p:spPr>
          <a:xfrm>
            <a:off x="4028376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3CBA41F1-ED75-4F55-BA4B-F88B6BBAD51B}"/>
              </a:ext>
            </a:extLst>
          </p:cNvPr>
          <p:cNvSpPr/>
          <p:nvPr userDrawn="1"/>
        </p:nvSpPr>
        <p:spPr>
          <a:xfrm>
            <a:off x="460444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4292027F-AAE9-4110-9FB9-9485D82493DC}"/>
              </a:ext>
            </a:extLst>
          </p:cNvPr>
          <p:cNvSpPr/>
          <p:nvPr userDrawn="1"/>
        </p:nvSpPr>
        <p:spPr>
          <a:xfrm>
            <a:off x="6743700" y="28375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112" name="Дата 3">
            <a:extLst>
              <a:ext uri="{FF2B5EF4-FFF2-40B4-BE49-F238E27FC236}">
                <a16:creationId xmlns:a16="http://schemas.microsoft.com/office/drawing/2014/main" id="{2D66ED17-6A8B-4750-B089-A49B6B7F23C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43700" y="6356350"/>
            <a:ext cx="1005116" cy="365125"/>
          </a:xfrm>
        </p:spPr>
        <p:txBody>
          <a:bodyPr lIns="0"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13" name="Нижний колонтитул 4">
            <a:extLst>
              <a:ext uri="{FF2B5EF4-FFF2-40B4-BE49-F238E27FC236}">
                <a16:creationId xmlns:a16="http://schemas.microsoft.com/office/drawing/2014/main" id="{E0A74137-35DA-43A9-A740-435B3099BE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903029" y="6356350"/>
            <a:ext cx="2667000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14" name="Номер слайда 5">
            <a:extLst>
              <a:ext uri="{FF2B5EF4-FFF2-40B4-BE49-F238E27FC236}">
                <a16:creationId xmlns:a16="http://schemas.microsoft.com/office/drawing/2014/main" id="{B68A6459-3B6F-442B-914B-5A5522D327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912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98340" y="1870710"/>
            <a:ext cx="5664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374585" y="2766221"/>
            <a:ext cx="6858002" cy="1325563"/>
          </a:xfrm>
        </p:spPr>
        <p:txBody>
          <a:bodyPr rtlCol="0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49" name="Текст 48">
            <a:extLst>
              <a:ext uri="{FF2B5EF4-FFF2-40B4-BE49-F238E27FC236}">
                <a16:creationId xmlns:a16="http://schemas.microsoft.com/office/drawing/2014/main" id="{A36FAFC0-63E1-4A5C-8C07-50890392F1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58940" y="1178560"/>
            <a:ext cx="1143000" cy="674370"/>
          </a:xfrm>
        </p:spPr>
        <p:txBody>
          <a:bodyPr rtlCol="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50" name="Объект 2">
            <a:extLst>
              <a:ext uri="{FF2B5EF4-FFF2-40B4-BE49-F238E27FC236}">
                <a16:creationId xmlns:a16="http://schemas.microsoft.com/office/drawing/2014/main" id="{3D1D7F95-338B-478D-B221-D4C9EC5472B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98340" y="3506470"/>
            <a:ext cx="5664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1" name="Текст 48">
            <a:extLst>
              <a:ext uri="{FF2B5EF4-FFF2-40B4-BE49-F238E27FC236}">
                <a16:creationId xmlns:a16="http://schemas.microsoft.com/office/drawing/2014/main" id="{D5AAA54C-0885-4221-AAAF-831C36B8C0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8940" y="2816860"/>
            <a:ext cx="1143000" cy="674370"/>
          </a:xfrm>
        </p:spPr>
        <p:txBody>
          <a:bodyPr rtlCol="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52" name="Объект 2">
            <a:extLst>
              <a:ext uri="{FF2B5EF4-FFF2-40B4-BE49-F238E27FC236}">
                <a16:creationId xmlns:a16="http://schemas.microsoft.com/office/drawing/2014/main" id="{07D1309E-F6F7-4FFB-BFBE-F2B34D49D2B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98340" y="5157470"/>
            <a:ext cx="5664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3" name="Текст 48">
            <a:extLst>
              <a:ext uri="{FF2B5EF4-FFF2-40B4-BE49-F238E27FC236}">
                <a16:creationId xmlns:a16="http://schemas.microsoft.com/office/drawing/2014/main" id="{020F4427-24B5-439F-BAD8-849395F5BD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8940" y="4467860"/>
            <a:ext cx="1143000" cy="674370"/>
          </a:xfrm>
        </p:spPr>
        <p:txBody>
          <a:bodyPr rtlCol="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57" name="Дата 3">
            <a:extLst>
              <a:ext uri="{FF2B5EF4-FFF2-40B4-BE49-F238E27FC236}">
                <a16:creationId xmlns:a16="http://schemas.microsoft.com/office/drawing/2014/main" id="{4B58E98B-B927-46C1-8ED3-11D1917EF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8" name="Нижний колонтитул 4">
            <a:extLst>
              <a:ext uri="{FF2B5EF4-FFF2-40B4-BE49-F238E27FC236}">
                <a16:creationId xmlns:a16="http://schemas.microsoft.com/office/drawing/2014/main" id="{6CCE00AF-3769-40CD-9667-5C865AF00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9" name="Номер слайда 5">
            <a:extLst>
              <a:ext uri="{FF2B5EF4-FFF2-40B4-BE49-F238E27FC236}">
                <a16:creationId xmlns:a16="http://schemas.microsoft.com/office/drawing/2014/main" id="{D8C19DE6-07C2-43A2-A5EE-D0967E1F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374585" y="2766221"/>
            <a:ext cx="6858002" cy="1325563"/>
          </a:xfrm>
        </p:spPr>
        <p:txBody>
          <a:bodyPr rtlCol="0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57" name="Дата 3">
            <a:extLst>
              <a:ext uri="{FF2B5EF4-FFF2-40B4-BE49-F238E27FC236}">
                <a16:creationId xmlns:a16="http://schemas.microsoft.com/office/drawing/2014/main" id="{4B58E98B-B927-46C1-8ED3-11D1917EF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8" name="Нижний колонтитул 4">
            <a:extLst>
              <a:ext uri="{FF2B5EF4-FFF2-40B4-BE49-F238E27FC236}">
                <a16:creationId xmlns:a16="http://schemas.microsoft.com/office/drawing/2014/main" id="{6CCE00AF-3769-40CD-9667-5C865AF00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9" name="Номер слайда 5">
            <a:extLst>
              <a:ext uri="{FF2B5EF4-FFF2-40B4-BE49-F238E27FC236}">
                <a16:creationId xmlns:a16="http://schemas.microsoft.com/office/drawing/2014/main" id="{D8C19DE6-07C2-43A2-A5EE-D0967E1F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096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1A29850-9B3D-49F0-9198-80F35FD55140}"/>
              </a:ext>
            </a:extLst>
          </p:cNvPr>
          <p:cNvSpPr/>
          <p:nvPr userDrawn="1"/>
        </p:nvSpPr>
        <p:spPr>
          <a:xfrm>
            <a:off x="5222748" y="0"/>
            <a:ext cx="1746503" cy="1755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20672AB-65F9-4533-9452-7872A8E7C3BC}"/>
              </a:ext>
            </a:extLst>
          </p:cNvPr>
          <p:cNvSpPr/>
          <p:nvPr userDrawn="1"/>
        </p:nvSpPr>
        <p:spPr>
          <a:xfrm>
            <a:off x="1740916" y="0"/>
            <a:ext cx="1746504" cy="1755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A20BF50-7B12-496A-986A-AF0B9880118F}"/>
              </a:ext>
            </a:extLst>
          </p:cNvPr>
          <p:cNvSpPr/>
          <p:nvPr userDrawn="1"/>
        </p:nvSpPr>
        <p:spPr>
          <a:xfrm>
            <a:off x="0" y="0"/>
            <a:ext cx="1746504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E556028-47A8-47AD-A7ED-1CB2252FBE3D}"/>
              </a:ext>
            </a:extLst>
          </p:cNvPr>
          <p:cNvSpPr/>
          <p:nvPr userDrawn="1"/>
        </p:nvSpPr>
        <p:spPr>
          <a:xfrm>
            <a:off x="10445496" y="0"/>
            <a:ext cx="1746504" cy="1755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47570CE-A79F-452C-A098-5DE30EBBC6FB}"/>
              </a:ext>
            </a:extLst>
          </p:cNvPr>
          <p:cNvSpPr/>
          <p:nvPr userDrawn="1"/>
        </p:nvSpPr>
        <p:spPr>
          <a:xfrm>
            <a:off x="1740916" y="1733044"/>
            <a:ext cx="1746504" cy="1755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D3866FD-426E-414F-B17B-F648AF71EA9B}"/>
              </a:ext>
            </a:extLst>
          </p:cNvPr>
          <p:cNvSpPr/>
          <p:nvPr userDrawn="1"/>
        </p:nvSpPr>
        <p:spPr>
          <a:xfrm>
            <a:off x="0" y="1733044"/>
            <a:ext cx="1746504" cy="1755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4B0C63F-EAB3-44FC-B94D-C69BCBD26EBB}"/>
              </a:ext>
            </a:extLst>
          </p:cNvPr>
          <p:cNvSpPr/>
          <p:nvPr userDrawn="1"/>
        </p:nvSpPr>
        <p:spPr>
          <a:xfrm>
            <a:off x="8704580" y="1733044"/>
            <a:ext cx="1746504" cy="1755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79B1BFC-C4E4-428C-A63D-1780C528C70E}"/>
              </a:ext>
            </a:extLst>
          </p:cNvPr>
          <p:cNvSpPr/>
          <p:nvPr userDrawn="1"/>
        </p:nvSpPr>
        <p:spPr>
          <a:xfrm>
            <a:off x="5222748" y="1733044"/>
            <a:ext cx="1746504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6506793-EC4D-4DB9-A0A1-CC46BD8565D8}"/>
              </a:ext>
            </a:extLst>
          </p:cNvPr>
          <p:cNvSpPr/>
          <p:nvPr userDrawn="1"/>
        </p:nvSpPr>
        <p:spPr>
          <a:xfrm>
            <a:off x="10451084" y="1733044"/>
            <a:ext cx="1740916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7BD3197-9B69-4E3D-9A01-662F1F8E514B}"/>
              </a:ext>
            </a:extLst>
          </p:cNvPr>
          <p:cNvSpPr/>
          <p:nvPr userDrawn="1"/>
        </p:nvSpPr>
        <p:spPr>
          <a:xfrm>
            <a:off x="3481832" y="1733044"/>
            <a:ext cx="1746504" cy="1755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3870960"/>
            <a:ext cx="9052560" cy="1363663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69720" y="5405755"/>
            <a:ext cx="9052560" cy="47688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1" name="Рисунок 52">
            <a:extLst>
              <a:ext uri="{FF2B5EF4-FFF2-40B4-BE49-F238E27FC236}">
                <a16:creationId xmlns:a16="http://schemas.microsoft.com/office/drawing/2014/main" id="{AEBBD699-238F-487D-A094-5E479CCCCD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81832" y="0"/>
            <a:ext cx="1740916" cy="1733044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7" name="Рисунок 52">
            <a:extLst>
              <a:ext uri="{FF2B5EF4-FFF2-40B4-BE49-F238E27FC236}">
                <a16:creationId xmlns:a16="http://schemas.microsoft.com/office/drawing/2014/main" id="{6A29DD5B-55DC-47F4-8032-1E78B3A990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04580" y="0"/>
            <a:ext cx="1746504" cy="1733044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5" name="Рисунок 52">
            <a:extLst>
              <a:ext uri="{FF2B5EF4-FFF2-40B4-BE49-F238E27FC236}">
                <a16:creationId xmlns:a16="http://schemas.microsoft.com/office/drawing/2014/main" id="{DF373D3C-15A7-41D7-A80E-63E14EA87B2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69252" y="1733044"/>
            <a:ext cx="1735328" cy="1755648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2FEFBC2-5C67-4F2E-8B5F-6AAF8656FBA4}"/>
              </a:ext>
            </a:extLst>
          </p:cNvPr>
          <p:cNvSpPr/>
          <p:nvPr userDrawn="1"/>
        </p:nvSpPr>
        <p:spPr>
          <a:xfrm>
            <a:off x="6969250" y="0"/>
            <a:ext cx="1740917" cy="1733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7059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9138" y="6356350"/>
            <a:ext cx="783776" cy="365125"/>
          </a:xfrm>
        </p:spPr>
        <p:txBody>
          <a:bodyPr lIns="0" rtlCol="0"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Рисунок 28">
            <a:extLst>
              <a:ext uri="{FF2B5EF4-FFF2-40B4-BE49-F238E27FC236}">
                <a16:creationId xmlns:a16="http://schemas.microsoft.com/office/drawing/2014/main" id="{F5B0F680-047E-4915-A8F5-EFB05A62D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175" y="607060"/>
            <a:ext cx="6082549" cy="6254745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3C3D54C-F4F9-4FBF-80F6-F45EFD6A2CFF}"/>
              </a:ext>
            </a:extLst>
          </p:cNvPr>
          <p:cNvSpPr/>
          <p:nvPr userDrawn="1"/>
        </p:nvSpPr>
        <p:spPr>
          <a:xfrm>
            <a:off x="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A70E28C-9E20-435C-99D0-48CF2909019B}"/>
              </a:ext>
            </a:extLst>
          </p:cNvPr>
          <p:cNvSpPr/>
          <p:nvPr userDrawn="1"/>
        </p:nvSpPr>
        <p:spPr>
          <a:xfrm>
            <a:off x="121339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706EA5A-9289-4E46-9AB8-457FE7AD1491}"/>
              </a:ext>
            </a:extLst>
          </p:cNvPr>
          <p:cNvSpPr/>
          <p:nvPr userDrawn="1"/>
        </p:nvSpPr>
        <p:spPr>
          <a:xfrm>
            <a:off x="182008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2425AF3-AF4E-4334-8EF6-9C9C36BFF6E9}"/>
              </a:ext>
            </a:extLst>
          </p:cNvPr>
          <p:cNvSpPr/>
          <p:nvPr userDrawn="1"/>
        </p:nvSpPr>
        <p:spPr>
          <a:xfrm>
            <a:off x="242678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844959B-5FB7-4710-8EB4-C6F2E27C47D4}"/>
              </a:ext>
            </a:extLst>
          </p:cNvPr>
          <p:cNvSpPr/>
          <p:nvPr userDrawn="1"/>
        </p:nvSpPr>
        <p:spPr>
          <a:xfrm>
            <a:off x="3033475" y="0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E72CBB0-055F-4C86-A198-4CCA83E0D07C}"/>
              </a:ext>
            </a:extLst>
          </p:cNvPr>
          <p:cNvSpPr/>
          <p:nvPr userDrawn="1"/>
        </p:nvSpPr>
        <p:spPr>
          <a:xfrm>
            <a:off x="364017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1507067-9434-4548-88C1-96187DB5A02A}"/>
              </a:ext>
            </a:extLst>
          </p:cNvPr>
          <p:cNvSpPr/>
          <p:nvPr userDrawn="1"/>
        </p:nvSpPr>
        <p:spPr>
          <a:xfrm>
            <a:off x="424686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4ACD849-640F-48CE-8342-1AE774134F52}"/>
              </a:ext>
            </a:extLst>
          </p:cNvPr>
          <p:cNvSpPr/>
          <p:nvPr userDrawn="1"/>
        </p:nvSpPr>
        <p:spPr>
          <a:xfrm>
            <a:off x="485356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D195952-CF8E-4D15-9CC8-CA4743A73453}"/>
              </a:ext>
            </a:extLst>
          </p:cNvPr>
          <p:cNvSpPr/>
          <p:nvPr userDrawn="1"/>
        </p:nvSpPr>
        <p:spPr>
          <a:xfrm>
            <a:off x="5460256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A1A4A50-99ED-4ED2-8288-09A681E55857}"/>
              </a:ext>
            </a:extLst>
          </p:cNvPr>
          <p:cNvSpPr/>
          <p:nvPr userDrawn="1"/>
        </p:nvSpPr>
        <p:spPr>
          <a:xfrm>
            <a:off x="606695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B5E24E4D-15D7-4BF5-9092-BD4E86D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219450"/>
            <a:ext cx="4603750" cy="1343025"/>
          </a:xfrm>
        </p:spPr>
        <p:txBody>
          <a:bodyPr lIns="0" rtlCol="0" anchor="t">
            <a:normAutofit/>
          </a:bodyPr>
          <a:lstStyle>
            <a:lvl1pPr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27093093-F077-4A1D-A6ED-946369A581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43700" y="4589463"/>
            <a:ext cx="4603750" cy="1500187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693E355-5671-4FE4-8958-99FC40EF5B1D}"/>
              </a:ext>
            </a:extLst>
          </p:cNvPr>
          <p:cNvSpPr/>
          <p:nvPr userDrawn="1"/>
        </p:nvSpPr>
        <p:spPr>
          <a:xfrm>
            <a:off x="6743700" y="28502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6" name="Нижний колонтитул 4">
            <a:extLst>
              <a:ext uri="{FF2B5EF4-FFF2-40B4-BE49-F238E27FC236}">
                <a16:creationId xmlns:a16="http://schemas.microsoft.com/office/drawing/2014/main" id="{F3D699E8-339D-4753-8032-13F328C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7214" y="6356350"/>
            <a:ext cx="2808515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7" name="Номер слайда 5">
            <a:extLst>
              <a:ext uri="{FF2B5EF4-FFF2-40B4-BE49-F238E27FC236}">
                <a16:creationId xmlns:a16="http://schemas.microsoft.com/office/drawing/2014/main" id="{C24FE381-D866-4C7F-95D5-4CF34B3A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30" y="6356350"/>
            <a:ext cx="78377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582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чее содержимое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4A94B9-9E00-4DD6-BCD4-604645044CAD}"/>
              </a:ext>
            </a:extLst>
          </p:cNvPr>
          <p:cNvSpPr/>
          <p:nvPr userDrawn="1"/>
        </p:nvSpPr>
        <p:spPr>
          <a:xfrm>
            <a:off x="5017194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39AA0F-90FD-444F-B618-EE6F4C1F122A}"/>
              </a:ext>
            </a:extLst>
          </p:cNvPr>
          <p:cNvSpPr/>
          <p:nvPr userDrawn="1"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F35D740-BF58-4DAE-A85B-5EF9B6EE3615}"/>
              </a:ext>
            </a:extLst>
          </p:cNvPr>
          <p:cNvSpPr/>
          <p:nvPr userDrawn="1"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7B3B2E1-FF09-40A7-993A-BFF59632C25C}"/>
              </a:ext>
            </a:extLst>
          </p:cNvPr>
          <p:cNvSpPr/>
          <p:nvPr userDrawn="1"/>
        </p:nvSpPr>
        <p:spPr>
          <a:xfrm>
            <a:off x="358371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09981C2-BC8B-44CC-9A8B-A5B381264380}"/>
              </a:ext>
            </a:extLst>
          </p:cNvPr>
          <p:cNvSpPr/>
          <p:nvPr userDrawn="1"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FFAAD0A-E8F9-47F8-874E-433E4C9A92AC}"/>
              </a:ext>
            </a:extLst>
          </p:cNvPr>
          <p:cNvSpPr/>
          <p:nvPr userDrawn="1"/>
        </p:nvSpPr>
        <p:spPr>
          <a:xfrm>
            <a:off x="215022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871ABB2-3607-4850-A2E7-141BF30EA1E4}"/>
              </a:ext>
            </a:extLst>
          </p:cNvPr>
          <p:cNvSpPr/>
          <p:nvPr userDrawn="1"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AFBB6AA-DB66-48A4-BBD2-9B36C02E5371}"/>
              </a:ext>
            </a:extLst>
          </p:cNvPr>
          <p:cNvSpPr/>
          <p:nvPr userDrawn="1"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09AC868-5C63-419B-8791-593862E707C6}"/>
              </a:ext>
            </a:extLst>
          </p:cNvPr>
          <p:cNvSpPr/>
          <p:nvPr userDrawn="1"/>
        </p:nvSpPr>
        <p:spPr>
          <a:xfrm>
            <a:off x="1433484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136AF71-D03B-4190-8590-1688288FB9F2}"/>
              </a:ext>
            </a:extLst>
          </p:cNvPr>
          <p:cNvSpPr/>
          <p:nvPr userDrawn="1"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DA6CEDE-A238-4C3A-B315-B3D3081EC7CC}"/>
              </a:ext>
            </a:extLst>
          </p:cNvPr>
          <p:cNvSpPr/>
          <p:nvPr userDrawn="1"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4ACE100-6140-4208-8CE9-DFE45B35007E}"/>
              </a:ext>
            </a:extLst>
          </p:cNvPr>
          <p:cNvSpPr/>
          <p:nvPr userDrawn="1"/>
        </p:nvSpPr>
        <p:spPr>
          <a:xfrm>
            <a:off x="465882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675F84B-6DC9-4492-A492-95E4ABEF1B78}"/>
              </a:ext>
            </a:extLst>
          </p:cNvPr>
          <p:cNvSpPr/>
          <p:nvPr userDrawn="1"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A788D4C-E960-45E8-ABC4-72FC2128647B}"/>
              </a:ext>
            </a:extLst>
          </p:cNvPr>
          <p:cNvSpPr/>
          <p:nvPr userDrawn="1"/>
        </p:nvSpPr>
        <p:spPr>
          <a:xfrm>
            <a:off x="250859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28D71AB-A26E-43A9-B413-A59CFBCDD9B1}"/>
              </a:ext>
            </a:extLst>
          </p:cNvPr>
          <p:cNvSpPr/>
          <p:nvPr userDrawn="1"/>
        </p:nvSpPr>
        <p:spPr>
          <a:xfrm>
            <a:off x="716742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71E9C91-A1C1-432A-9523-A511B304162F}"/>
              </a:ext>
            </a:extLst>
          </p:cNvPr>
          <p:cNvSpPr/>
          <p:nvPr userDrawn="1"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1D3C8E1-8F58-4916-9097-718454DAC9FC}"/>
              </a:ext>
            </a:extLst>
          </p:cNvPr>
          <p:cNvSpPr/>
          <p:nvPr userDrawn="1"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1465436-7CD8-4713-84B2-BE392283D713}"/>
              </a:ext>
            </a:extLst>
          </p:cNvPr>
          <p:cNvSpPr/>
          <p:nvPr userDrawn="1"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54BFDB3-CC2F-4666-9557-90812A8E5147}"/>
              </a:ext>
            </a:extLst>
          </p:cNvPr>
          <p:cNvSpPr/>
          <p:nvPr userDrawn="1"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DD356C3-53D1-4AF1-B3FD-AEEFF75FDB5C}"/>
              </a:ext>
            </a:extLst>
          </p:cNvPr>
          <p:cNvSpPr/>
          <p:nvPr userDrawn="1"/>
        </p:nvSpPr>
        <p:spPr>
          <a:xfrm>
            <a:off x="1075113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08C89E7C-AF7A-4E82-B01B-1A945C7BBF79}"/>
              </a:ext>
            </a:extLst>
          </p:cNvPr>
          <p:cNvSpPr/>
          <p:nvPr userDrawn="1"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4605B19F-DE4A-4705-A964-0579015AED0E}"/>
              </a:ext>
            </a:extLst>
          </p:cNvPr>
          <p:cNvSpPr/>
          <p:nvPr userDrawn="1"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4D299157-3482-4535-BECD-566EFFF308AD}"/>
              </a:ext>
            </a:extLst>
          </p:cNvPr>
          <p:cNvSpPr/>
          <p:nvPr userDrawn="1"/>
        </p:nvSpPr>
        <p:spPr>
          <a:xfrm>
            <a:off x="931764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EC8CCBF5-CCDC-43C9-B57D-B9DAE23B58BE}"/>
              </a:ext>
            </a:extLst>
          </p:cNvPr>
          <p:cNvSpPr/>
          <p:nvPr userDrawn="1"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F412D896-790A-420A-BBFB-AFDB7BD9B603}"/>
              </a:ext>
            </a:extLst>
          </p:cNvPr>
          <p:cNvSpPr/>
          <p:nvPr userDrawn="1"/>
        </p:nvSpPr>
        <p:spPr>
          <a:xfrm>
            <a:off x="967601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5941E70-EE67-4F80-B753-2F6426D0A9DA}"/>
              </a:ext>
            </a:extLst>
          </p:cNvPr>
          <p:cNvSpPr/>
          <p:nvPr userDrawn="1"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6751E552-2222-4200-8E39-4DF2BEB677FD}"/>
              </a:ext>
            </a:extLst>
          </p:cNvPr>
          <p:cNvSpPr/>
          <p:nvPr userDrawn="1"/>
        </p:nvSpPr>
        <p:spPr>
          <a:xfrm>
            <a:off x="7884162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B43002CA-9883-43A9-B000-00F9F7A14D27}"/>
              </a:ext>
            </a:extLst>
          </p:cNvPr>
          <p:cNvSpPr/>
          <p:nvPr userDrawn="1"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861A1E0B-5D8C-42BB-8493-4A6E267A7C73}"/>
              </a:ext>
            </a:extLst>
          </p:cNvPr>
          <p:cNvSpPr/>
          <p:nvPr userDrawn="1"/>
        </p:nvSpPr>
        <p:spPr>
          <a:xfrm>
            <a:off x="11109501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51E86EA3-C77E-4F5B-B2D8-06ACD07DECA4}"/>
              </a:ext>
            </a:extLst>
          </p:cNvPr>
          <p:cNvSpPr/>
          <p:nvPr userDrawn="1"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5DD0E5EA-DA68-48FA-984B-26F2185EF431}"/>
              </a:ext>
            </a:extLst>
          </p:cNvPr>
          <p:cNvSpPr/>
          <p:nvPr userDrawn="1"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B1E5F851-80EC-44A1-B97A-D40F00A63A11}"/>
              </a:ext>
            </a:extLst>
          </p:cNvPr>
          <p:cNvSpPr/>
          <p:nvPr userDrawn="1"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006D6FCB-D2DE-4100-B034-4F158AA21763}"/>
              </a:ext>
            </a:extLst>
          </p:cNvPr>
          <p:cNvSpPr/>
          <p:nvPr userDrawn="1"/>
        </p:nvSpPr>
        <p:spPr>
          <a:xfrm>
            <a:off x="645067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293C2CDE-BD78-4521-A433-7332BF3D57FA}"/>
              </a:ext>
            </a:extLst>
          </p:cNvPr>
          <p:cNvSpPr/>
          <p:nvPr userDrawn="1"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6" name="Текст 2">
            <a:extLst>
              <a:ext uri="{FF2B5EF4-FFF2-40B4-BE49-F238E27FC236}">
                <a16:creationId xmlns:a16="http://schemas.microsoft.com/office/drawing/2014/main" id="{4BBE4B76-BA2D-4EA4-A178-30F57AC1DFD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43984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78" name="Текст 4">
            <a:extLst>
              <a:ext uri="{FF2B5EF4-FFF2-40B4-BE49-F238E27FC236}">
                <a16:creationId xmlns:a16="http://schemas.microsoft.com/office/drawing/2014/main" id="{045FF175-F59F-4A69-B296-E046C778424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43984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80" name="Текст 2">
            <a:extLst>
              <a:ext uri="{FF2B5EF4-FFF2-40B4-BE49-F238E27FC236}">
                <a16:creationId xmlns:a16="http://schemas.microsoft.com/office/drawing/2014/main" id="{FBAA7D2D-B5F0-416A-A89F-1DC3E6A877E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43984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82" name="Текст 2">
            <a:extLst>
              <a:ext uri="{FF2B5EF4-FFF2-40B4-BE49-F238E27FC236}">
                <a16:creationId xmlns:a16="http://schemas.microsoft.com/office/drawing/2014/main" id="{01187116-E25F-47A2-9BC5-532F3F42D31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43980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84" name="Текст 2">
            <a:extLst>
              <a:ext uri="{FF2B5EF4-FFF2-40B4-BE49-F238E27FC236}">
                <a16:creationId xmlns:a16="http://schemas.microsoft.com/office/drawing/2014/main" id="{B69B6CD5-B022-423C-A017-AD2D8FFA066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5226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86" name="Текст 2">
            <a:extLst>
              <a:ext uri="{FF2B5EF4-FFF2-40B4-BE49-F238E27FC236}">
                <a16:creationId xmlns:a16="http://schemas.microsoft.com/office/drawing/2014/main" id="{06A7180A-5FBF-4DE7-A668-E24E022DFA9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5226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87" name="Текст 2">
            <a:extLst>
              <a:ext uri="{FF2B5EF4-FFF2-40B4-BE49-F238E27FC236}">
                <a16:creationId xmlns:a16="http://schemas.microsoft.com/office/drawing/2014/main" id="{2EFABF40-7E40-4F8A-80D3-DB5903EEBDF1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5226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88" name="Текст 2">
            <a:extLst>
              <a:ext uri="{FF2B5EF4-FFF2-40B4-BE49-F238E27FC236}">
                <a16:creationId xmlns:a16="http://schemas.microsoft.com/office/drawing/2014/main" id="{FFD10C91-B253-496D-889A-D48B1A0AA556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562665" y="5226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9FDBCD91-EE94-4107-8814-059FE0E8F2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0476" y="629616"/>
            <a:ext cx="9371048" cy="1325563"/>
          </a:xfrm>
        </p:spPr>
        <p:txBody>
          <a:bodyPr rtlCol="0"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 </a:t>
            </a:r>
          </a:p>
        </p:txBody>
      </p:sp>
      <p:sp>
        <p:nvSpPr>
          <p:cNvPr id="93" name="Дата 3">
            <a:extLst>
              <a:ext uri="{FF2B5EF4-FFF2-40B4-BE49-F238E27FC236}">
                <a16:creationId xmlns:a16="http://schemas.microsoft.com/office/drawing/2014/main" id="{3EDC5EF0-E937-47AD-8F93-11A7E0319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94" name="Нижний колонтитул 4">
            <a:extLst>
              <a:ext uri="{FF2B5EF4-FFF2-40B4-BE49-F238E27FC236}">
                <a16:creationId xmlns:a16="http://schemas.microsoft.com/office/drawing/2014/main" id="{4CB9AE8E-EB22-4097-951C-4A6E38B2D47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95" name="Номер слайда 5">
            <a:extLst>
              <a:ext uri="{FF2B5EF4-FFF2-40B4-BE49-F238E27FC236}">
                <a16:creationId xmlns:a16="http://schemas.microsoft.com/office/drawing/2014/main" id="{D89D10F4-442B-4B78-B541-92469482E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5" r:id="rId3"/>
    <p:sldLayoutId id="2147483676" r:id="rId4"/>
    <p:sldLayoutId id="2147483650" r:id="rId5"/>
    <p:sldLayoutId id="2147483682" r:id="rId6"/>
    <p:sldLayoutId id="2147483667" r:id="rId7"/>
    <p:sldLayoutId id="2147483668" r:id="rId8"/>
    <p:sldLayoutId id="2147483656" r:id="rId9"/>
    <p:sldLayoutId id="2147483677" r:id="rId10"/>
    <p:sldLayoutId id="2147483664" r:id="rId11"/>
    <p:sldLayoutId id="2147483678" r:id="rId12"/>
    <p:sldLayoutId id="2147483679" r:id="rId13"/>
    <p:sldLayoutId id="2147483680" r:id="rId14"/>
    <p:sldLayoutId id="2147483673" r:id="rId15"/>
    <p:sldLayoutId id="2147483681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svg"/><Relationship Id="rId11" Type="http://schemas.openxmlformats.org/officeDocument/2006/relationships/image" Target="../media/image20.jp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4642" y="1895475"/>
            <a:ext cx="6244557" cy="2413965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Презентация добровольческой деятельности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9578" y="5357813"/>
            <a:ext cx="5050971" cy="1167003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ru-RU" dirty="0"/>
              <a:t>Автономная некоммерческая организация Центр инновационных технологий по развитию человеческого потенциала «Ступени»</a:t>
            </a:r>
          </a:p>
          <a:p>
            <a:pPr rtl="0"/>
            <a:r>
              <a:rPr lang="ru-RU" dirty="0"/>
              <a:t>2022-2023 год</a:t>
            </a:r>
          </a:p>
          <a:p>
            <a:pPr rtl="0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176206-DD6D-421C-84FE-B77DE6A7538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2535" r="12535"/>
          <a:stretch>
            <a:fillRect/>
          </a:stretch>
        </p:blipFill>
        <p:spPr/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7B3790-2C2B-40F0-858E-37D6F7E942B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2500" r="12500"/>
          <a:stretch>
            <a:fillRect/>
          </a:stretch>
        </p:blipFill>
        <p:spPr/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30510AF-291D-4BDB-9E8D-224E65ED2BC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12535" r="125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Место для изображения из Интернета 14" descr="Новый контур">
            <a:extLst>
              <a:ext uri="{FF2B5EF4-FFF2-40B4-BE49-F238E27FC236}">
                <a16:creationId xmlns:a16="http://schemas.microsoft.com/office/drawing/2014/main" id="{F1718E48-B4A3-444B-9DA9-7DCC8C1FA31E}"/>
              </a:ext>
            </a:extLst>
          </p:cNvPr>
          <p:cNvPicPr>
            <a:picLocks noGrp="1" noChangeAspect="1"/>
          </p:cNvPicPr>
          <p:nvPr>
            <p:ph type="clipArt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9256" y="3911600"/>
            <a:ext cx="746125" cy="74612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168D8B0-45A5-4F7D-9510-139B00A37B5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00010" y="4922388"/>
            <a:ext cx="2489290" cy="945012"/>
          </a:xfrm>
        </p:spPr>
        <p:txBody>
          <a:bodyPr rtlCol="0">
            <a:noAutofit/>
          </a:bodyPr>
          <a:lstStyle/>
          <a:p>
            <a:pPr rtl="0"/>
            <a:r>
              <a:rPr lang="ru-RU" dirty="0"/>
              <a:t>Рискуйте, чтобы стать лидером в области инноваций</a:t>
            </a:r>
          </a:p>
          <a:p>
            <a:pPr rtl="0"/>
            <a:endParaRPr lang="ru-RU" dirty="0"/>
          </a:p>
        </p:txBody>
      </p:sp>
      <p:pic>
        <p:nvPicPr>
          <p:cNvPr id="13" name="Место для изображения из Интернета 12" descr="Контур фотографий Polaroid">
            <a:extLst>
              <a:ext uri="{FF2B5EF4-FFF2-40B4-BE49-F238E27FC236}">
                <a16:creationId xmlns:a16="http://schemas.microsoft.com/office/drawing/2014/main" id="{AF4EBF4E-5DA7-4D6A-BF3F-B5152F57E622}"/>
              </a:ext>
            </a:extLst>
          </p:cNvPr>
          <p:cNvPicPr>
            <a:picLocks noGrp="1" noChangeAspect="1"/>
          </p:cNvPicPr>
          <p:nvPr>
            <p:ph type="clipArt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82456" y="3911600"/>
            <a:ext cx="746125" cy="746125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7EABD66B-108F-4078-B750-915D7E688F6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969746" y="4922387"/>
            <a:ext cx="2176974" cy="1305995"/>
          </a:xfrm>
        </p:spPr>
        <p:txBody>
          <a:bodyPr rtlCol="0">
            <a:noAutofit/>
          </a:bodyPr>
          <a:lstStyle/>
          <a:p>
            <a:pPr rtl="0"/>
            <a:r>
              <a:rPr lang="ru-RU" dirty="0"/>
              <a:t>Слушайте </a:t>
            </a:r>
            <a:r>
              <a:rPr lang="ru-RU" dirty="0" err="1"/>
              <a:t>благополучателей</a:t>
            </a:r>
            <a:r>
              <a:rPr lang="ru-RU" dirty="0"/>
              <a:t> и узнавайте, что им нужно</a:t>
            </a:r>
          </a:p>
          <a:p>
            <a:pPr rtl="0"/>
            <a:endParaRPr lang="ru-RU" dirty="0"/>
          </a:p>
        </p:txBody>
      </p:sp>
      <p:pic>
        <p:nvPicPr>
          <p:cNvPr id="17" name="Место для изображения из Интернета 16" descr="Структура &quot;Электронная коммерция&quot;">
            <a:extLst>
              <a:ext uri="{FF2B5EF4-FFF2-40B4-BE49-F238E27FC236}">
                <a16:creationId xmlns:a16="http://schemas.microsoft.com/office/drawing/2014/main" id="{E4CCECD0-D712-4583-B11C-8AE4E4404227}"/>
              </a:ext>
            </a:extLst>
          </p:cNvPr>
          <p:cNvPicPr>
            <a:picLocks noGrp="1" noChangeAspect="1"/>
          </p:cNvPicPr>
          <p:nvPr>
            <p:ph type="clipArt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63919" y="3911600"/>
            <a:ext cx="746125" cy="746125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DD4B12C8-7D13-4A97-984A-D62F49E4128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050970" y="4922388"/>
            <a:ext cx="2176974" cy="1305996"/>
          </a:xfrm>
        </p:spPr>
        <p:txBody>
          <a:bodyPr rtlCol="0">
            <a:noAutofit/>
          </a:bodyPr>
          <a:lstStyle/>
          <a:p>
            <a:pPr rtl="0"/>
            <a:r>
              <a:rPr lang="ru-RU" dirty="0"/>
              <a:t>Тестируем вместе с </a:t>
            </a:r>
            <a:r>
              <a:rPr lang="ru-RU" dirty="0" err="1"/>
              <a:t>благополучателями</a:t>
            </a:r>
            <a:r>
              <a:rPr lang="ru-RU" dirty="0"/>
              <a:t>, пока не получим необходимый результат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632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1A783-363D-4063-959E-81A50B59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74585" y="2766220"/>
            <a:ext cx="6858002" cy="1325563"/>
          </a:xfrm>
        </p:spPr>
        <p:txBody>
          <a:bodyPr rtlCol="0">
            <a:normAutofit/>
          </a:bodyPr>
          <a:lstStyle/>
          <a:p>
            <a:pPr rtl="0"/>
            <a:r>
              <a:rPr lang="ru-RU"/>
              <a:t>Призыв к действию</a:t>
            </a:r>
          </a:p>
        </p:txBody>
      </p:sp>
      <p:pic>
        <p:nvPicPr>
          <p:cNvPr id="8" name="Место для изображения из Интернета 7" descr="Контур звезд">
            <a:extLst>
              <a:ext uri="{FF2B5EF4-FFF2-40B4-BE49-F238E27FC236}">
                <a16:creationId xmlns:a16="http://schemas.microsoft.com/office/drawing/2014/main" id="{00CC90D3-F393-4F28-9E43-4D73A5D7372A}"/>
              </a:ext>
            </a:extLst>
          </p:cNvPr>
          <p:cNvPicPr>
            <a:picLocks noGrp="1" noChangeAspect="1"/>
          </p:cNvPicPr>
          <p:nvPr>
            <p:ph type="clipArt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0062" y="2005012"/>
            <a:ext cx="914400" cy="914400"/>
          </a:xfr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86C893B-EBF0-409E-842E-417E0DC37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3296920"/>
            <a:ext cx="7315200" cy="6743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dirty="0"/>
              <a:t>СДЕЛАЕМ ДОБРОЕ ДЕЛО ВМЕСТЕ!</a:t>
            </a:r>
          </a:p>
          <a:p>
            <a:pPr rtl="0"/>
            <a:endParaRPr lang="ru-RU" dirty="0"/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158D1674-AFF4-4714-AC1A-2511A974F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</p:spPr>
        <p:txBody>
          <a:bodyPr rtlCol="0"/>
          <a:lstStyle/>
          <a:p>
            <a:pPr rtl="0"/>
            <a:r>
              <a:rPr lang="ru-RU"/>
              <a:t>13.07.20XX г.</a:t>
            </a:r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F4FD7500-BAEF-4141-AC99-9B156246C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</p:spPr>
        <p:txBody>
          <a:bodyPr rtlCol="0"/>
          <a:lstStyle/>
          <a:p>
            <a:pPr rtl="0"/>
            <a:r>
              <a:rPr lang="ru-RU"/>
              <a:t>Презентация конференции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451ECB57-0389-48C5-A67F-93E0D2036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059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025" y="2074089"/>
            <a:ext cx="5522750" cy="1492476"/>
          </a:xfrm>
        </p:spPr>
        <p:txBody>
          <a:bodyPr rtlCol="0">
            <a:normAutofit/>
          </a:bodyPr>
          <a:lstStyle/>
          <a:p>
            <a:pPr rtl="0"/>
            <a:r>
              <a:rPr lang="ru-RU"/>
              <a:t>Спасибо за внимание!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ADE196-D9E3-43FA-AE5E-8A67A4DFD4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5025" y="3865635"/>
            <a:ext cx="5522750" cy="1947336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АНО «Ступени» г. Ульяновск</a:t>
            </a:r>
          </a:p>
          <a:p>
            <a:pPr rtl="0"/>
            <a:r>
              <a:rPr lang="ru-RU" dirty="0"/>
              <a:t>+7-965-694-09-99</a:t>
            </a:r>
          </a:p>
          <a:p>
            <a:r>
              <a:rPr lang="en-US" dirty="0"/>
              <a:t>https://vk.com/stupeni2022</a:t>
            </a:r>
            <a:endParaRPr lang="ru-RU" dirty="0"/>
          </a:p>
          <a:p>
            <a:pPr rtl="0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9D348E-1168-4C4F-B6CD-94FC5E67C3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2673" b="12673"/>
          <a:stretch>
            <a:fillRect/>
          </a:stretch>
        </p:blipFill>
        <p:spPr/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8CDD10-3676-4E29-9C42-E93D52C0662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46" r="46"/>
          <a:stretch>
            <a:fillRect/>
          </a:stretch>
        </p:blipFill>
        <p:spPr/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991829C-BB4E-4A92-98FC-6C5C58350CD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t="12500" b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212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8C48D-8FE7-491A-A6C7-72647C2A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200" y="1599882"/>
            <a:ext cx="3911600" cy="928688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Команда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33D4FE-F554-41E3-B768-8EE98FC1E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200" y="2228850"/>
            <a:ext cx="3911600" cy="3876294"/>
          </a:xfrm>
        </p:spPr>
        <p:txBody>
          <a:bodyPr vert="horz" lIns="0" tIns="45720" rIns="91440" bIns="45720" numCol="1" rtlCol="0" anchor="t">
            <a:normAutofit/>
          </a:bodyPr>
          <a:lstStyle/>
          <a:p>
            <a:pPr rtl="0"/>
            <a:r>
              <a:rPr lang="ru-RU" dirty="0"/>
              <a:t>Директор-Калашникова Евгения</a:t>
            </a:r>
          </a:p>
          <a:p>
            <a:pPr rtl="0"/>
            <a:r>
              <a:rPr lang="ru-RU" dirty="0"/>
              <a:t>Руководитель отдела по связям с общественностью и связям с общественностью- Шамуратова Гульнара</a:t>
            </a:r>
          </a:p>
          <a:p>
            <a:pPr rtl="0"/>
            <a:r>
              <a:rPr lang="ru-RU" dirty="0"/>
              <a:t>Социальный координатор- Старикова Юлия</a:t>
            </a:r>
          </a:p>
          <a:p>
            <a:pPr rtl="0"/>
            <a:r>
              <a:rPr lang="ru-RU" dirty="0"/>
              <a:t>Куратор - волонтер </a:t>
            </a:r>
            <a:r>
              <a:rPr lang="ru-RU" dirty="0" err="1"/>
              <a:t>ЭКОпросвещения</a:t>
            </a:r>
            <a:r>
              <a:rPr lang="ru-RU" dirty="0"/>
              <a:t>- Кручинина Дарья</a:t>
            </a:r>
          </a:p>
          <a:p>
            <a:pPr rtl="0"/>
            <a:r>
              <a:rPr lang="ru-RU" dirty="0"/>
              <a:t>Куратор - волонтер проекта </a:t>
            </a:r>
            <a:r>
              <a:rPr lang="ru-RU" dirty="0" err="1"/>
              <a:t>История.Традиции.Культура</a:t>
            </a:r>
            <a:r>
              <a:rPr lang="ru-RU" dirty="0"/>
              <a:t>- Каштанова Анастасия</a:t>
            </a:r>
          </a:p>
          <a:p>
            <a:pPr rtl="0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0941C61-3CD3-41FC-9A06-441B1959C5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2461" r="12461"/>
          <a:stretch>
            <a:fillRect/>
          </a:stretch>
        </p:blipFill>
        <p:spPr/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940576E-66EE-41CB-BFAA-C4430A26933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12448" r="124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48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DCC9C-7429-45B0-8103-C0D20634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999" y="1400482"/>
            <a:ext cx="4813301" cy="1514168"/>
          </a:xfrm>
        </p:spPr>
        <p:txBody>
          <a:bodyPr lIns="0" rtlCol="0">
            <a:normAutofit fontScale="90000"/>
          </a:bodyPr>
          <a:lstStyle/>
          <a:p>
            <a:pPr rtl="0"/>
            <a:r>
              <a:rPr lang="ru-RU" dirty="0"/>
              <a:t>Знакомство с идейным вдохновителем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FCE27-D56E-4D7D-9A28-3C699A6B6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919" y="3414713"/>
            <a:ext cx="4203701" cy="2765425"/>
          </a:xfrm>
        </p:spPr>
        <p:txBody>
          <a:bodyPr vert="horz" lIns="0" tIns="45720" rIns="91440" bIns="45720" rtlCol="0" anchor="t">
            <a:normAutofit/>
          </a:bodyPr>
          <a:lstStyle/>
          <a:p>
            <a:pPr rtl="0"/>
            <a:r>
              <a:rPr lang="ru-RU" dirty="0"/>
              <a:t>Евгения — директор АНО «Ступени», организации  которая создает условия для превращения мечты в реальность. Поддерживает инициативы  детей, молодёжи и людей старшего возраста. Перенимает опыт и делится своими знаниями.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BA43AAF3-3113-4485-9EE6-34280B4E7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160FD8-BA58-4C98-84E0-55704F4BA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106" y="0"/>
            <a:ext cx="4921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8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212" y="1033462"/>
            <a:ext cx="4603750" cy="1343025"/>
          </a:xfrm>
        </p:spPr>
        <p:txBody>
          <a:bodyPr rtlCol="0"/>
          <a:lstStyle/>
          <a:p>
            <a:pPr rtl="0"/>
            <a:r>
              <a:rPr lang="ru-RU" dirty="0"/>
              <a:t>Социальные партнеры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DAC73C-E6A4-453D-B11A-1A391CDBF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8212" y="3427411"/>
            <a:ext cx="5983287" cy="3173413"/>
          </a:xfrm>
        </p:spPr>
        <p:txBody>
          <a:bodyPr vert="horz" lIns="0" tIns="45720" rIns="91440" bIns="45720" rtlCol="0" anchor="t">
            <a:normAutofit/>
          </a:bodyPr>
          <a:lstStyle/>
          <a:p>
            <a:pPr rtl="0"/>
            <a:r>
              <a:rPr lang="ru-RU" sz="1800" dirty="0"/>
              <a:t>АНО «Курсор»</a:t>
            </a:r>
          </a:p>
          <a:p>
            <a:pPr rtl="0"/>
            <a:r>
              <a:rPr lang="ru-RU" sz="1800" dirty="0"/>
              <a:t>АНО «Ресурс»</a:t>
            </a:r>
          </a:p>
          <a:p>
            <a:pPr rtl="0"/>
            <a:r>
              <a:rPr lang="ru-RU" sz="1800" dirty="0"/>
              <a:t>Ассоциация приемных семей и опекунов Ульяновской области</a:t>
            </a:r>
          </a:p>
          <a:p>
            <a:pPr rtl="0"/>
            <a:r>
              <a:rPr lang="ru-RU" sz="1800" dirty="0"/>
              <a:t>РО «Союз женщин России» </a:t>
            </a:r>
          </a:p>
          <a:p>
            <a:pPr rtl="0"/>
            <a:r>
              <a:rPr lang="ru-RU" sz="1800" dirty="0"/>
              <a:t>РО «Матери России»</a:t>
            </a:r>
          </a:p>
          <a:p>
            <a:pPr rtl="0"/>
            <a:r>
              <a:rPr lang="ru-RU" sz="1800" dirty="0"/>
              <a:t>АНО «Благоприятная среда»</a:t>
            </a:r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9B3DCD-7540-46FE-8EC6-2D8A6DBD82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9944" r="19944"/>
          <a:stretch>
            <a:fillRect/>
          </a:stretch>
        </p:blipFill>
        <p:spPr>
          <a:xfrm>
            <a:off x="571944" y="553074"/>
            <a:ext cx="4608576" cy="5748673"/>
          </a:xfrm>
        </p:spPr>
      </p:pic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74585" y="2766221"/>
            <a:ext cx="6858002" cy="1325563"/>
          </a:xfrm>
        </p:spPr>
        <p:txBody>
          <a:bodyPr rtlCol="0"/>
          <a:lstStyle/>
          <a:p>
            <a:pPr rtl="0"/>
            <a:r>
              <a:rPr lang="ru-RU" dirty="0"/>
              <a:t>Наша добровольческая деятельность</a:t>
            </a: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59C7DFD-297B-4F85-A0A6-056441535DA2}"/>
              </a:ext>
            </a:extLst>
          </p:cNvPr>
          <p:cNvGrpSpPr/>
          <p:nvPr/>
        </p:nvGrpSpPr>
        <p:grpSpPr>
          <a:xfrm>
            <a:off x="3262123" y="525462"/>
            <a:ext cx="7977376" cy="5780532"/>
            <a:chOff x="3262123" y="525462"/>
            <a:chExt cx="7977376" cy="5780532"/>
          </a:xfrm>
        </p:grpSpPr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1A1A1881-D74A-460D-BCB2-0C75ECBEBAC8}"/>
                </a:ext>
              </a:extLst>
            </p:cNvPr>
            <p:cNvSpPr/>
            <p:nvPr/>
          </p:nvSpPr>
          <p:spPr>
            <a:xfrm>
              <a:off x="3262123" y="525462"/>
              <a:ext cx="3891317" cy="822405"/>
            </a:xfrm>
            <a:custGeom>
              <a:avLst/>
              <a:gdLst>
                <a:gd name="connsiteX0" fmla="*/ 0 w 3891317"/>
                <a:gd name="connsiteY0" fmla="*/ 0 h 822405"/>
                <a:gd name="connsiteX1" fmla="*/ 3891317 w 3891317"/>
                <a:gd name="connsiteY1" fmla="*/ 0 h 822405"/>
                <a:gd name="connsiteX2" fmla="*/ 3891317 w 3891317"/>
                <a:gd name="connsiteY2" fmla="*/ 822405 h 822405"/>
                <a:gd name="connsiteX3" fmla="*/ 0 w 3891317"/>
                <a:gd name="connsiteY3" fmla="*/ 822405 h 822405"/>
                <a:gd name="connsiteX4" fmla="*/ 0 w 3891317"/>
                <a:gd name="connsiteY4" fmla="*/ 0 h 82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1317" h="822405">
                  <a:moveTo>
                    <a:pt x="0" y="0"/>
                  </a:moveTo>
                  <a:lnTo>
                    <a:pt x="3891317" y="0"/>
                  </a:lnTo>
                  <a:lnTo>
                    <a:pt x="3891317" y="822405"/>
                  </a:lnTo>
                  <a:lnTo>
                    <a:pt x="0" y="8224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200" kern="1200" dirty="0">
                  <a:solidFill>
                    <a:schemeClr val="bg1"/>
                  </a:solidFill>
                </a:rPr>
                <a:t>АКЦИИ</a:t>
              </a: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AA703755-0BA9-4800-B543-FE313D1956B6}"/>
                </a:ext>
              </a:extLst>
            </p:cNvPr>
            <p:cNvSpPr/>
            <p:nvPr/>
          </p:nvSpPr>
          <p:spPr>
            <a:xfrm>
              <a:off x="3262123" y="2186153"/>
              <a:ext cx="285863" cy="28586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9A207612-B7AF-4709-B364-1894DEEB0287}"/>
                </a:ext>
              </a:extLst>
            </p:cNvPr>
            <p:cNvSpPr/>
            <p:nvPr/>
          </p:nvSpPr>
          <p:spPr>
            <a:xfrm>
              <a:off x="3534516" y="1995911"/>
              <a:ext cx="3618925" cy="666347"/>
            </a:xfrm>
            <a:custGeom>
              <a:avLst/>
              <a:gdLst>
                <a:gd name="connsiteX0" fmla="*/ 0 w 3618925"/>
                <a:gd name="connsiteY0" fmla="*/ 0 h 666347"/>
                <a:gd name="connsiteX1" fmla="*/ 3618925 w 3618925"/>
                <a:gd name="connsiteY1" fmla="*/ 0 h 666347"/>
                <a:gd name="connsiteX2" fmla="*/ 3618925 w 3618925"/>
                <a:gd name="connsiteY2" fmla="*/ 666347 h 666347"/>
                <a:gd name="connsiteX3" fmla="*/ 0 w 3618925"/>
                <a:gd name="connsiteY3" fmla="*/ 666347 h 666347"/>
                <a:gd name="connsiteX4" fmla="*/ 0 w 3618925"/>
                <a:gd name="connsiteY4" fmla="*/ 0 h 666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8925" h="666347">
                  <a:moveTo>
                    <a:pt x="0" y="0"/>
                  </a:moveTo>
                  <a:lnTo>
                    <a:pt x="3618925" y="0"/>
                  </a:lnTo>
                  <a:lnTo>
                    <a:pt x="3618925" y="666347"/>
                  </a:lnTo>
                  <a:lnTo>
                    <a:pt x="0" y="6663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>
                  <a:solidFill>
                    <a:schemeClr val="bg1"/>
                  </a:solidFill>
                </a:rPr>
                <a:t>«Корзинка добрых дел»</a:t>
              </a: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FFE866E8-8D11-446F-A26F-9D403E1BDFF4}"/>
                </a:ext>
              </a:extLst>
            </p:cNvPr>
            <p:cNvSpPr/>
            <p:nvPr/>
          </p:nvSpPr>
          <p:spPr>
            <a:xfrm>
              <a:off x="3262123" y="2852501"/>
              <a:ext cx="285863" cy="28586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646EE9D3-9C0D-46CC-B0BF-E7802020E2F6}"/>
                </a:ext>
              </a:extLst>
            </p:cNvPr>
            <p:cNvSpPr/>
            <p:nvPr/>
          </p:nvSpPr>
          <p:spPr>
            <a:xfrm>
              <a:off x="3534516" y="2662259"/>
              <a:ext cx="3618925" cy="666347"/>
            </a:xfrm>
            <a:custGeom>
              <a:avLst/>
              <a:gdLst>
                <a:gd name="connsiteX0" fmla="*/ 0 w 3618925"/>
                <a:gd name="connsiteY0" fmla="*/ 0 h 666347"/>
                <a:gd name="connsiteX1" fmla="*/ 3618925 w 3618925"/>
                <a:gd name="connsiteY1" fmla="*/ 0 h 666347"/>
                <a:gd name="connsiteX2" fmla="*/ 3618925 w 3618925"/>
                <a:gd name="connsiteY2" fmla="*/ 666347 h 666347"/>
                <a:gd name="connsiteX3" fmla="*/ 0 w 3618925"/>
                <a:gd name="connsiteY3" fmla="*/ 666347 h 666347"/>
                <a:gd name="connsiteX4" fmla="*/ 0 w 3618925"/>
                <a:gd name="connsiteY4" fmla="*/ 0 h 666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8925" h="666347">
                  <a:moveTo>
                    <a:pt x="0" y="0"/>
                  </a:moveTo>
                  <a:lnTo>
                    <a:pt x="3618925" y="0"/>
                  </a:lnTo>
                  <a:lnTo>
                    <a:pt x="3618925" y="666347"/>
                  </a:lnTo>
                  <a:lnTo>
                    <a:pt x="0" y="6663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>
                  <a:solidFill>
                    <a:schemeClr val="bg1"/>
                  </a:solidFill>
                </a:rPr>
                <a:t>«Погуляй со мной»</a:t>
              </a: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33F0F9B6-B152-4263-91D3-181368AA9AE3}"/>
                </a:ext>
              </a:extLst>
            </p:cNvPr>
            <p:cNvSpPr/>
            <p:nvPr/>
          </p:nvSpPr>
          <p:spPr>
            <a:xfrm>
              <a:off x="3262123" y="3518849"/>
              <a:ext cx="285863" cy="28586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012DDF53-EE2A-4108-800C-3A283C92AAC2}"/>
                </a:ext>
              </a:extLst>
            </p:cNvPr>
            <p:cNvSpPr/>
            <p:nvPr/>
          </p:nvSpPr>
          <p:spPr>
            <a:xfrm>
              <a:off x="3534516" y="3328607"/>
              <a:ext cx="3618925" cy="666347"/>
            </a:xfrm>
            <a:custGeom>
              <a:avLst/>
              <a:gdLst>
                <a:gd name="connsiteX0" fmla="*/ 0 w 3618925"/>
                <a:gd name="connsiteY0" fmla="*/ 0 h 666347"/>
                <a:gd name="connsiteX1" fmla="*/ 3618925 w 3618925"/>
                <a:gd name="connsiteY1" fmla="*/ 0 h 666347"/>
                <a:gd name="connsiteX2" fmla="*/ 3618925 w 3618925"/>
                <a:gd name="connsiteY2" fmla="*/ 666347 h 666347"/>
                <a:gd name="connsiteX3" fmla="*/ 0 w 3618925"/>
                <a:gd name="connsiteY3" fmla="*/ 666347 h 666347"/>
                <a:gd name="connsiteX4" fmla="*/ 0 w 3618925"/>
                <a:gd name="connsiteY4" fmla="*/ 0 h 666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8925" h="666347">
                  <a:moveTo>
                    <a:pt x="0" y="0"/>
                  </a:moveTo>
                  <a:lnTo>
                    <a:pt x="3618925" y="0"/>
                  </a:lnTo>
                  <a:lnTo>
                    <a:pt x="3618925" y="666347"/>
                  </a:lnTo>
                  <a:lnTo>
                    <a:pt x="0" y="6663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>
                  <a:solidFill>
                    <a:schemeClr val="bg1"/>
                  </a:solidFill>
                </a:rPr>
                <a:t>Спасаем книгу- сохраняем лес»</a:t>
              </a:r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151456B5-DD71-4929-844C-56BEA51CBCC1}"/>
                </a:ext>
              </a:extLst>
            </p:cNvPr>
            <p:cNvSpPr/>
            <p:nvPr/>
          </p:nvSpPr>
          <p:spPr>
            <a:xfrm>
              <a:off x="7348007" y="525462"/>
              <a:ext cx="3891317" cy="822405"/>
            </a:xfrm>
            <a:custGeom>
              <a:avLst/>
              <a:gdLst>
                <a:gd name="connsiteX0" fmla="*/ 0 w 3891317"/>
                <a:gd name="connsiteY0" fmla="*/ 0 h 822405"/>
                <a:gd name="connsiteX1" fmla="*/ 3891317 w 3891317"/>
                <a:gd name="connsiteY1" fmla="*/ 0 h 822405"/>
                <a:gd name="connsiteX2" fmla="*/ 3891317 w 3891317"/>
                <a:gd name="connsiteY2" fmla="*/ 822405 h 822405"/>
                <a:gd name="connsiteX3" fmla="*/ 0 w 3891317"/>
                <a:gd name="connsiteY3" fmla="*/ 822405 h 822405"/>
                <a:gd name="connsiteX4" fmla="*/ 0 w 3891317"/>
                <a:gd name="connsiteY4" fmla="*/ 0 h 82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1317" h="822405">
                  <a:moveTo>
                    <a:pt x="0" y="0"/>
                  </a:moveTo>
                  <a:lnTo>
                    <a:pt x="3891317" y="0"/>
                  </a:lnTo>
                  <a:lnTo>
                    <a:pt x="3891317" y="822405"/>
                  </a:lnTo>
                  <a:lnTo>
                    <a:pt x="0" y="8224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200" kern="1200" dirty="0">
                  <a:solidFill>
                    <a:schemeClr val="bg1"/>
                  </a:solidFill>
                </a:rPr>
                <a:t>ПРОЕКТЫ</a:t>
              </a:r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9EFE7E4E-56C9-4935-8812-27C61C980FE6}"/>
                </a:ext>
              </a:extLst>
            </p:cNvPr>
            <p:cNvSpPr/>
            <p:nvPr/>
          </p:nvSpPr>
          <p:spPr>
            <a:xfrm>
              <a:off x="7348007" y="2213563"/>
              <a:ext cx="285863" cy="28586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5BB603FA-7701-4812-A495-A29610CA2E81}"/>
                </a:ext>
              </a:extLst>
            </p:cNvPr>
            <p:cNvSpPr/>
            <p:nvPr/>
          </p:nvSpPr>
          <p:spPr>
            <a:xfrm>
              <a:off x="7620399" y="1995911"/>
              <a:ext cx="3618925" cy="721168"/>
            </a:xfrm>
            <a:custGeom>
              <a:avLst/>
              <a:gdLst>
                <a:gd name="connsiteX0" fmla="*/ 0 w 3618925"/>
                <a:gd name="connsiteY0" fmla="*/ 0 h 721168"/>
                <a:gd name="connsiteX1" fmla="*/ 3618925 w 3618925"/>
                <a:gd name="connsiteY1" fmla="*/ 0 h 721168"/>
                <a:gd name="connsiteX2" fmla="*/ 3618925 w 3618925"/>
                <a:gd name="connsiteY2" fmla="*/ 721168 h 721168"/>
                <a:gd name="connsiteX3" fmla="*/ 0 w 3618925"/>
                <a:gd name="connsiteY3" fmla="*/ 721168 h 721168"/>
                <a:gd name="connsiteX4" fmla="*/ 0 w 3618925"/>
                <a:gd name="connsiteY4" fmla="*/ 0 h 72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8925" h="721168">
                  <a:moveTo>
                    <a:pt x="0" y="0"/>
                  </a:moveTo>
                  <a:lnTo>
                    <a:pt x="3618925" y="0"/>
                  </a:lnTo>
                  <a:lnTo>
                    <a:pt x="3618925" y="721168"/>
                  </a:lnTo>
                  <a:lnTo>
                    <a:pt x="0" y="7211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>
                  <a:solidFill>
                    <a:schemeClr val="bg1"/>
                  </a:solidFill>
                </a:rPr>
                <a:t>«Ульяновск тактильный»</a:t>
              </a: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E4DDFCE3-A2D9-4141-A92B-D7691B8BB18B}"/>
                </a:ext>
              </a:extLst>
            </p:cNvPr>
            <p:cNvSpPr/>
            <p:nvPr/>
          </p:nvSpPr>
          <p:spPr>
            <a:xfrm>
              <a:off x="7348007" y="2907321"/>
              <a:ext cx="285863" cy="28586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id="{B8763301-A1A1-42FF-8356-73789B70A12F}"/>
                </a:ext>
              </a:extLst>
            </p:cNvPr>
            <p:cNvSpPr/>
            <p:nvPr/>
          </p:nvSpPr>
          <p:spPr>
            <a:xfrm>
              <a:off x="7620399" y="2717079"/>
              <a:ext cx="3618925" cy="666347"/>
            </a:xfrm>
            <a:custGeom>
              <a:avLst/>
              <a:gdLst>
                <a:gd name="connsiteX0" fmla="*/ 0 w 3618925"/>
                <a:gd name="connsiteY0" fmla="*/ 0 h 666347"/>
                <a:gd name="connsiteX1" fmla="*/ 3618925 w 3618925"/>
                <a:gd name="connsiteY1" fmla="*/ 0 h 666347"/>
                <a:gd name="connsiteX2" fmla="*/ 3618925 w 3618925"/>
                <a:gd name="connsiteY2" fmla="*/ 666347 h 666347"/>
                <a:gd name="connsiteX3" fmla="*/ 0 w 3618925"/>
                <a:gd name="connsiteY3" fmla="*/ 666347 h 666347"/>
                <a:gd name="connsiteX4" fmla="*/ 0 w 3618925"/>
                <a:gd name="connsiteY4" fmla="*/ 0 h 666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8925" h="666347">
                  <a:moveTo>
                    <a:pt x="0" y="0"/>
                  </a:moveTo>
                  <a:lnTo>
                    <a:pt x="3618925" y="0"/>
                  </a:lnTo>
                  <a:lnTo>
                    <a:pt x="3618925" y="666347"/>
                  </a:lnTo>
                  <a:lnTo>
                    <a:pt x="0" y="6663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>
                  <a:solidFill>
                    <a:schemeClr val="bg1"/>
                  </a:solidFill>
                </a:rPr>
                <a:t>«Понимание инвалидности»</a:t>
              </a: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70D0AADF-A439-4F4E-8DDA-4CE9E599C92E}"/>
                </a:ext>
              </a:extLst>
            </p:cNvPr>
            <p:cNvSpPr/>
            <p:nvPr/>
          </p:nvSpPr>
          <p:spPr>
            <a:xfrm>
              <a:off x="7348007" y="3573669"/>
              <a:ext cx="285863" cy="28586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84F3F0E5-B9E4-4918-A977-035EE9935BF2}"/>
                </a:ext>
              </a:extLst>
            </p:cNvPr>
            <p:cNvSpPr/>
            <p:nvPr/>
          </p:nvSpPr>
          <p:spPr>
            <a:xfrm>
              <a:off x="7620399" y="3383427"/>
              <a:ext cx="3618925" cy="666347"/>
            </a:xfrm>
            <a:custGeom>
              <a:avLst/>
              <a:gdLst>
                <a:gd name="connsiteX0" fmla="*/ 0 w 3618925"/>
                <a:gd name="connsiteY0" fmla="*/ 0 h 666347"/>
                <a:gd name="connsiteX1" fmla="*/ 3618925 w 3618925"/>
                <a:gd name="connsiteY1" fmla="*/ 0 h 666347"/>
                <a:gd name="connsiteX2" fmla="*/ 3618925 w 3618925"/>
                <a:gd name="connsiteY2" fmla="*/ 666347 h 666347"/>
                <a:gd name="connsiteX3" fmla="*/ 0 w 3618925"/>
                <a:gd name="connsiteY3" fmla="*/ 666347 h 666347"/>
                <a:gd name="connsiteX4" fmla="*/ 0 w 3618925"/>
                <a:gd name="connsiteY4" fmla="*/ 0 h 666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8925" h="666347">
                  <a:moveTo>
                    <a:pt x="0" y="0"/>
                  </a:moveTo>
                  <a:lnTo>
                    <a:pt x="3618925" y="0"/>
                  </a:lnTo>
                  <a:lnTo>
                    <a:pt x="3618925" y="666347"/>
                  </a:lnTo>
                  <a:lnTo>
                    <a:pt x="0" y="6663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>
                  <a:solidFill>
                    <a:schemeClr val="bg1"/>
                  </a:solidFill>
                </a:rPr>
                <a:t>«История. Традиции. Культура.</a:t>
              </a:r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5315269A-4299-4444-804D-C335B930CC22}"/>
                </a:ext>
              </a:extLst>
            </p:cNvPr>
            <p:cNvSpPr/>
            <p:nvPr/>
          </p:nvSpPr>
          <p:spPr>
            <a:xfrm>
              <a:off x="7348007" y="4240017"/>
              <a:ext cx="285863" cy="28586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51F7F8E2-51E6-4BC1-8700-826BBECD7E4F}"/>
                </a:ext>
              </a:extLst>
            </p:cNvPr>
            <p:cNvSpPr/>
            <p:nvPr/>
          </p:nvSpPr>
          <p:spPr>
            <a:xfrm>
              <a:off x="7620399" y="4049775"/>
              <a:ext cx="3618925" cy="666347"/>
            </a:xfrm>
            <a:custGeom>
              <a:avLst/>
              <a:gdLst>
                <a:gd name="connsiteX0" fmla="*/ 0 w 3618925"/>
                <a:gd name="connsiteY0" fmla="*/ 0 h 666347"/>
                <a:gd name="connsiteX1" fmla="*/ 3618925 w 3618925"/>
                <a:gd name="connsiteY1" fmla="*/ 0 h 666347"/>
                <a:gd name="connsiteX2" fmla="*/ 3618925 w 3618925"/>
                <a:gd name="connsiteY2" fmla="*/ 666347 h 666347"/>
                <a:gd name="connsiteX3" fmla="*/ 0 w 3618925"/>
                <a:gd name="connsiteY3" fmla="*/ 666347 h 666347"/>
                <a:gd name="connsiteX4" fmla="*/ 0 w 3618925"/>
                <a:gd name="connsiteY4" fmla="*/ 0 h 666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8925" h="666347">
                  <a:moveTo>
                    <a:pt x="0" y="0"/>
                  </a:moveTo>
                  <a:lnTo>
                    <a:pt x="3618925" y="0"/>
                  </a:lnTo>
                  <a:lnTo>
                    <a:pt x="3618925" y="666347"/>
                  </a:lnTo>
                  <a:lnTo>
                    <a:pt x="0" y="6663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>
                  <a:solidFill>
                    <a:schemeClr val="bg1"/>
                  </a:solidFill>
                </a:rPr>
                <a:t>«Далекие близкие»</a:t>
              </a:r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72699642-0F29-47C5-A326-80DC21ACB09F}"/>
                </a:ext>
              </a:extLst>
            </p:cNvPr>
            <p:cNvSpPr/>
            <p:nvPr/>
          </p:nvSpPr>
          <p:spPr>
            <a:xfrm>
              <a:off x="7348007" y="4906365"/>
              <a:ext cx="285863" cy="28586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9CEFF892-6A54-4132-9C34-4CD8FBF41D5F}"/>
                </a:ext>
              </a:extLst>
            </p:cNvPr>
            <p:cNvSpPr/>
            <p:nvPr/>
          </p:nvSpPr>
          <p:spPr>
            <a:xfrm>
              <a:off x="7620399" y="4716123"/>
              <a:ext cx="3618925" cy="666347"/>
            </a:xfrm>
            <a:custGeom>
              <a:avLst/>
              <a:gdLst>
                <a:gd name="connsiteX0" fmla="*/ 0 w 3618925"/>
                <a:gd name="connsiteY0" fmla="*/ 0 h 666347"/>
                <a:gd name="connsiteX1" fmla="*/ 3618925 w 3618925"/>
                <a:gd name="connsiteY1" fmla="*/ 0 h 666347"/>
                <a:gd name="connsiteX2" fmla="*/ 3618925 w 3618925"/>
                <a:gd name="connsiteY2" fmla="*/ 666347 h 666347"/>
                <a:gd name="connsiteX3" fmla="*/ 0 w 3618925"/>
                <a:gd name="connsiteY3" fmla="*/ 666347 h 666347"/>
                <a:gd name="connsiteX4" fmla="*/ 0 w 3618925"/>
                <a:gd name="connsiteY4" fmla="*/ 0 h 666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8925" h="666347">
                  <a:moveTo>
                    <a:pt x="0" y="0"/>
                  </a:moveTo>
                  <a:lnTo>
                    <a:pt x="3618925" y="0"/>
                  </a:lnTo>
                  <a:lnTo>
                    <a:pt x="3618925" y="666347"/>
                  </a:lnTo>
                  <a:lnTo>
                    <a:pt x="0" y="6663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>
                  <a:solidFill>
                    <a:schemeClr val="bg1"/>
                  </a:solidFill>
                </a:rPr>
                <a:t>Семейная студия запуска и развития речи детей с ОВЗ 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>
                  <a:solidFill>
                    <a:schemeClr val="bg1"/>
                  </a:solidFill>
                </a:rPr>
                <a:t>« </a:t>
              </a:r>
              <a:r>
                <a:rPr lang="ru-RU" sz="1800" kern="1200" dirty="0" err="1">
                  <a:solidFill>
                    <a:schemeClr val="bg1"/>
                  </a:solidFill>
                </a:rPr>
                <a:t>АБВГДейка</a:t>
              </a:r>
              <a:r>
                <a:rPr lang="ru-RU" sz="1800" kern="1200" dirty="0">
                  <a:solidFill>
                    <a:schemeClr val="bg1"/>
                  </a:solidFill>
                </a:rPr>
                <a:t>»</a:t>
              </a:r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75B2F0F9-EB22-49DA-A5C2-9419638FF2FD}"/>
                </a:ext>
              </a:extLst>
            </p:cNvPr>
            <p:cNvSpPr/>
            <p:nvPr/>
          </p:nvSpPr>
          <p:spPr>
            <a:xfrm>
              <a:off x="7283813" y="5858462"/>
              <a:ext cx="285863" cy="28586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CC1BC98D-0DBD-4EC1-82C1-371F53F3BB34}"/>
                </a:ext>
              </a:extLst>
            </p:cNvPr>
            <p:cNvSpPr/>
            <p:nvPr/>
          </p:nvSpPr>
          <p:spPr>
            <a:xfrm>
              <a:off x="7620574" y="5639647"/>
              <a:ext cx="3618925" cy="666347"/>
            </a:xfrm>
            <a:custGeom>
              <a:avLst/>
              <a:gdLst>
                <a:gd name="connsiteX0" fmla="*/ 0 w 3618925"/>
                <a:gd name="connsiteY0" fmla="*/ 0 h 666347"/>
                <a:gd name="connsiteX1" fmla="*/ 3618925 w 3618925"/>
                <a:gd name="connsiteY1" fmla="*/ 0 h 666347"/>
                <a:gd name="connsiteX2" fmla="*/ 3618925 w 3618925"/>
                <a:gd name="connsiteY2" fmla="*/ 666347 h 666347"/>
                <a:gd name="connsiteX3" fmla="*/ 0 w 3618925"/>
                <a:gd name="connsiteY3" fmla="*/ 666347 h 666347"/>
                <a:gd name="connsiteX4" fmla="*/ 0 w 3618925"/>
                <a:gd name="connsiteY4" fmla="*/ 0 h 666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8925" h="666347">
                  <a:moveTo>
                    <a:pt x="0" y="0"/>
                  </a:moveTo>
                  <a:lnTo>
                    <a:pt x="3618925" y="0"/>
                  </a:lnTo>
                  <a:lnTo>
                    <a:pt x="3618925" y="666347"/>
                  </a:lnTo>
                  <a:lnTo>
                    <a:pt x="0" y="6663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>
                  <a:solidFill>
                    <a:schemeClr val="bg1"/>
                  </a:solidFill>
                </a:rPr>
                <a:t>«Я МОГУ» - предоставление социальных услуг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6B2E4-7115-4A6C-B218-5316CEB0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3870960"/>
            <a:ext cx="9052560" cy="1363663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/>
              <a:t>"Если вы можете представить себе какую-либо идею в виде фильма и просмотреть этот фильм кадр за кадром, сцену за сценой, эта идея достойна воплощения".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F87984-91C7-477D-977B-F8ABF9689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9720" y="5405755"/>
            <a:ext cx="9052560" cy="476885"/>
          </a:xfrm>
        </p:spPr>
        <p:txBody>
          <a:bodyPr rtlCol="0"/>
          <a:lstStyle/>
          <a:p>
            <a:pPr rtl="0"/>
            <a:r>
              <a:rPr lang="ru-RU" dirty="0"/>
              <a:t>Крейг </a:t>
            </a:r>
            <a:r>
              <a:rPr lang="ru-RU" dirty="0" err="1"/>
              <a:t>Мапп</a:t>
            </a:r>
            <a:r>
              <a:rPr lang="ru-RU" dirty="0"/>
              <a:t> (</a:t>
            </a:r>
            <a:r>
              <a:rPr lang="ru-RU" dirty="0" err="1"/>
              <a:t>Craig</a:t>
            </a:r>
            <a:r>
              <a:rPr lang="ru-RU" dirty="0"/>
              <a:t> </a:t>
            </a:r>
            <a:r>
              <a:rPr lang="ru-RU" dirty="0" err="1"/>
              <a:t>Mapp</a:t>
            </a:r>
            <a:r>
              <a:rPr lang="ru-RU" dirty="0"/>
              <a:t>)</a:t>
            </a:r>
          </a:p>
          <a:p>
            <a:pPr rtl="0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405569A-F8F8-474A-BB04-94132A2F605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2328" r="12328"/>
          <a:stretch>
            <a:fillRect/>
          </a:stretch>
        </p:blipFill>
        <p:spPr/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A0FDE59-975E-4920-A382-159EB5D649A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l="12225" r="12225"/>
          <a:stretch>
            <a:fillRect/>
          </a:stretch>
        </p:blipFill>
        <p:spPr/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53B1F75-726B-4683-BE0F-5BFF0402D10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/>
          <a:srcRect l="12941" r="129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6718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07C42-2E7B-40D1-A2FD-075F7DB3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100" y="229235"/>
            <a:ext cx="5429250" cy="3093403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Результаты работы центра с момента регистрации на ДОБРО.РУ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46EDBD-9882-4D3C-866D-07301A034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5100" y="3734432"/>
            <a:ext cx="5429250" cy="2889250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 </a:t>
            </a:r>
            <a:r>
              <a:rPr lang="ru-RU" sz="3200" dirty="0"/>
              <a:t>30 - волонтеров</a:t>
            </a:r>
          </a:p>
          <a:p>
            <a:pPr rtl="0"/>
            <a:r>
              <a:rPr lang="ru-RU" sz="3200" dirty="0"/>
              <a:t>15 - добрых дел</a:t>
            </a:r>
          </a:p>
          <a:p>
            <a:pPr rtl="0"/>
            <a:r>
              <a:rPr lang="ru-RU" sz="3200" dirty="0"/>
              <a:t>355 -  волонтерских часов</a:t>
            </a:r>
          </a:p>
          <a:p>
            <a:pPr rtl="0"/>
            <a:r>
              <a:rPr lang="ru-RU" sz="3200" dirty="0"/>
              <a:t>27 - отзывов волонтёров</a:t>
            </a:r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5DBE07-57CC-496A-9863-C422171C2F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3528" r="135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7891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1963F-CB11-450F-B672-E11F4A6B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476" y="629616"/>
            <a:ext cx="9371048" cy="1325563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Процент средств коммуникации</a:t>
            </a:r>
          </a:p>
        </p:txBody>
      </p:sp>
      <p:graphicFrame>
        <p:nvGraphicFramePr>
          <p:cNvPr id="62" name="Диаграмма 61" descr="диаграмма">
            <a:extLst>
              <a:ext uri="{FF2B5EF4-FFF2-40B4-BE49-F238E27FC236}">
                <a16:creationId xmlns:a16="http://schemas.microsoft.com/office/drawing/2014/main" id="{9BB66CB7-B14A-4765-9AAF-D91CBE7B62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1869573"/>
              </p:ext>
            </p:extLst>
          </p:nvPr>
        </p:nvGraphicFramePr>
        <p:xfrm>
          <a:off x="671786" y="2638080"/>
          <a:ext cx="2663277" cy="1775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7789BAB3-BDE8-47DB-AED2-A9D6C7157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864" y="4107478"/>
            <a:ext cx="2919590" cy="1775518"/>
          </a:xfrm>
        </p:spPr>
        <p:txBody>
          <a:bodyPr rtlCol="0"/>
          <a:lstStyle/>
          <a:p>
            <a:pPr rtl="0"/>
            <a:r>
              <a:rPr lang="ru-RU" sz="2400" dirty="0"/>
              <a:t>Погуляй со мной              20 %</a:t>
            </a:r>
          </a:p>
          <a:p>
            <a:r>
              <a:rPr lang="ru-RU" sz="2400" dirty="0"/>
              <a:t>мастер-классы для детей и детей с ОВЗ</a:t>
            </a:r>
          </a:p>
          <a:p>
            <a:pPr rtl="0"/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81847AD-FB5A-4653-A9EE-8CDC8B58E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35062" y="3674260"/>
            <a:ext cx="2569514" cy="1957937"/>
          </a:xfrm>
        </p:spPr>
        <p:txBody>
          <a:bodyPr rtlCol="0"/>
          <a:lstStyle/>
          <a:p>
            <a:pPr rtl="0"/>
            <a:r>
              <a:rPr lang="ru-RU" sz="2400" dirty="0"/>
              <a:t>Понимание инвалидности 20 %</a:t>
            </a:r>
          </a:p>
          <a:p>
            <a:pPr rtl="0"/>
            <a:r>
              <a:rPr lang="ru-RU" sz="2400" dirty="0"/>
              <a:t>семинар практикум для студентов и волонтеров</a:t>
            </a:r>
          </a:p>
        </p:txBody>
      </p:sp>
      <p:graphicFrame>
        <p:nvGraphicFramePr>
          <p:cNvPr id="66" name="Диаграмма 65" descr="диаграмма">
            <a:extLst>
              <a:ext uri="{FF2B5EF4-FFF2-40B4-BE49-F238E27FC236}">
                <a16:creationId xmlns:a16="http://schemas.microsoft.com/office/drawing/2014/main" id="{943A9998-27A5-41C6-A7DE-89027396D6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5083427"/>
              </p:ext>
            </p:extLst>
          </p:nvPr>
        </p:nvGraphicFramePr>
        <p:xfrm>
          <a:off x="6096000" y="1820000"/>
          <a:ext cx="2663277" cy="1775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Текст 17">
            <a:extLst>
              <a:ext uri="{FF2B5EF4-FFF2-40B4-BE49-F238E27FC236}">
                <a16:creationId xmlns:a16="http://schemas.microsoft.com/office/drawing/2014/main" id="{02A90CB1-3D40-4407-A34A-046E2C36B1F5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375052" y="4107478"/>
            <a:ext cx="2422325" cy="1805146"/>
          </a:xfrm>
        </p:spPr>
        <p:txBody>
          <a:bodyPr/>
          <a:lstStyle/>
          <a:p>
            <a:r>
              <a:rPr lang="ru-RU" sz="2400" dirty="0"/>
              <a:t>Далекие близкие</a:t>
            </a:r>
          </a:p>
          <a:p>
            <a:r>
              <a:rPr lang="ru-RU" sz="2400" dirty="0"/>
              <a:t>20 %</a:t>
            </a:r>
          </a:p>
          <a:p>
            <a:r>
              <a:rPr lang="ru-RU" sz="2400" dirty="0"/>
              <a:t>занятия с людьми старшего поколения 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415EA439-BE94-4BD7-9953-B03713E694B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267853" y="4791242"/>
            <a:ext cx="2330726" cy="1437142"/>
          </a:xfrm>
        </p:spPr>
        <p:txBody>
          <a:bodyPr/>
          <a:lstStyle/>
          <a:p>
            <a:r>
              <a:rPr lang="ru-RU" sz="2400" dirty="0"/>
              <a:t>Прочие мероприятия</a:t>
            </a:r>
          </a:p>
          <a:p>
            <a:r>
              <a:rPr lang="ru-RU" sz="2400" dirty="0"/>
              <a:t>40%</a:t>
            </a:r>
          </a:p>
          <a:p>
            <a:r>
              <a:rPr lang="ru-RU" sz="2400" dirty="0"/>
              <a:t>встречи, тренинги, мастер-классы, форумы</a:t>
            </a:r>
          </a:p>
        </p:txBody>
      </p:sp>
      <p:graphicFrame>
        <p:nvGraphicFramePr>
          <p:cNvPr id="32" name="Диаграмма 65" descr="диаграмма">
            <a:extLst>
              <a:ext uri="{FF2B5EF4-FFF2-40B4-BE49-F238E27FC236}">
                <a16:creationId xmlns:a16="http://schemas.microsoft.com/office/drawing/2014/main" id="{9C64E03A-E2A7-42AF-9E0A-E47F5B851E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1207336"/>
              </p:ext>
            </p:extLst>
          </p:nvPr>
        </p:nvGraphicFramePr>
        <p:xfrm>
          <a:off x="385425" y="1744407"/>
          <a:ext cx="2663277" cy="1775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Диаграмма 65" descr="диаграмма">
            <a:extLst>
              <a:ext uri="{FF2B5EF4-FFF2-40B4-BE49-F238E27FC236}">
                <a16:creationId xmlns:a16="http://schemas.microsoft.com/office/drawing/2014/main" id="{848D54CC-98B6-4EFE-9FFE-4DF0C36D69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0401463"/>
              </p:ext>
            </p:extLst>
          </p:nvPr>
        </p:nvGraphicFramePr>
        <p:xfrm>
          <a:off x="3098853" y="1778084"/>
          <a:ext cx="2663277" cy="1775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4" name="Диаграмма 65" descr="диаграмма">
            <a:extLst>
              <a:ext uri="{FF2B5EF4-FFF2-40B4-BE49-F238E27FC236}">
                <a16:creationId xmlns:a16="http://schemas.microsoft.com/office/drawing/2014/main" id="{612C206B-559F-4097-8122-B921648CF7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9872992"/>
              </p:ext>
            </p:extLst>
          </p:nvPr>
        </p:nvGraphicFramePr>
        <p:xfrm>
          <a:off x="8856939" y="1898742"/>
          <a:ext cx="2663277" cy="1775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71308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786" y="1047146"/>
            <a:ext cx="4603750" cy="955826"/>
          </a:xfrm>
        </p:spPr>
        <p:txBody>
          <a:bodyPr rtlCol="0"/>
          <a:lstStyle/>
          <a:p>
            <a:pPr rtl="0"/>
            <a:r>
              <a:rPr lang="ru-RU"/>
              <a:t>Ключевые выводы</a:t>
            </a:r>
          </a:p>
        </p:txBody>
      </p:sp>
      <p:pic>
        <p:nvPicPr>
          <p:cNvPr id="55" name="Место для изображения из Интернета 54" descr="Контур глаза">
            <a:extLst>
              <a:ext uri="{FF2B5EF4-FFF2-40B4-BE49-F238E27FC236}">
                <a16:creationId xmlns:a16="http://schemas.microsoft.com/office/drawing/2014/main" id="{1021DF3C-E1FF-4DA0-864D-09513EB043B5}"/>
              </a:ext>
            </a:extLst>
          </p:cNvPr>
          <p:cNvPicPr>
            <a:picLocks noGrp="1" noChangeAspect="1"/>
          </p:cNvPicPr>
          <p:nvPr>
            <p:ph type="clipArt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7001" y="2221535"/>
            <a:ext cx="747216" cy="747216"/>
          </a:xfr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301" y="3202442"/>
            <a:ext cx="2001667" cy="7472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sz="2000" dirty="0"/>
              <a:t>За общением будущее </a:t>
            </a:r>
          </a:p>
        </p:txBody>
      </p:sp>
      <p:pic>
        <p:nvPicPr>
          <p:cNvPr id="57" name="Место для изображения из Интернета 56" descr="Контур короны">
            <a:extLst>
              <a:ext uri="{FF2B5EF4-FFF2-40B4-BE49-F238E27FC236}">
                <a16:creationId xmlns:a16="http://schemas.microsoft.com/office/drawing/2014/main" id="{DACC8495-03B5-4503-B5F6-5DD3957D8284}"/>
              </a:ext>
            </a:extLst>
          </p:cNvPr>
          <p:cNvPicPr>
            <a:picLocks noGrp="1" noChangeAspect="1"/>
          </p:cNvPicPr>
          <p:nvPr>
            <p:ph type="clipArt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67213" y="2221706"/>
            <a:ext cx="746125" cy="746125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19FD8F96-CA3F-4A9C-92B4-33CDCC3719A9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741177" y="3202442"/>
            <a:ext cx="2202423" cy="747216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Партнерство — лидер в области  коммуникации</a:t>
            </a:r>
          </a:p>
          <a:p>
            <a:pPr lvl="0" rtl="0"/>
            <a:endParaRPr lang="ru-RU" dirty="0"/>
          </a:p>
          <a:p>
            <a:pPr rtl="0"/>
            <a:endParaRPr lang="ru-RU" dirty="0"/>
          </a:p>
        </p:txBody>
      </p:sp>
      <p:pic>
        <p:nvPicPr>
          <p:cNvPr id="59" name="Место для изображения из Интернета 58" descr="Контур мегафона">
            <a:extLst>
              <a:ext uri="{FF2B5EF4-FFF2-40B4-BE49-F238E27FC236}">
                <a16:creationId xmlns:a16="http://schemas.microsoft.com/office/drawing/2014/main" id="{9EF3ADC3-F0F3-4194-95FB-D27EEB17ED2B}"/>
              </a:ext>
            </a:extLst>
          </p:cNvPr>
          <p:cNvPicPr>
            <a:picLocks noGrp="1" noChangeAspect="1"/>
          </p:cNvPicPr>
          <p:nvPr>
            <p:ph type="clipArt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37001" y="4162237"/>
            <a:ext cx="747216" cy="747216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78152323-48DA-4D9E-B88F-B9599ED34B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1301" y="5143144"/>
            <a:ext cx="2001667" cy="74721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ru-RU" dirty="0"/>
              <a:t>Опыт команды помогает  эффективно общаться развиваться</a:t>
            </a:r>
          </a:p>
          <a:p>
            <a:pPr rtl="0"/>
            <a:endParaRPr lang="ru-RU" dirty="0"/>
          </a:p>
        </p:txBody>
      </p:sp>
      <p:pic>
        <p:nvPicPr>
          <p:cNvPr id="61" name="Место для изображения из Интернета 60" descr="Структура &quot;Деньги&quot;">
            <a:extLst>
              <a:ext uri="{FF2B5EF4-FFF2-40B4-BE49-F238E27FC236}">
                <a16:creationId xmlns:a16="http://schemas.microsoft.com/office/drawing/2014/main" id="{7ADEB4E8-31CB-4828-A313-54A0483A21EC}"/>
              </a:ext>
            </a:extLst>
          </p:cNvPr>
          <p:cNvPicPr>
            <a:picLocks noGrp="1" noChangeAspect="1"/>
          </p:cNvPicPr>
          <p:nvPr>
            <p:ph type="clipArt" sz="quarter" idx="1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67213" y="4163219"/>
            <a:ext cx="746125" cy="746125"/>
          </a:xfr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782B5BC2-22E9-48C4-9B94-941BE14101A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741177" y="5143144"/>
            <a:ext cx="2001667" cy="74721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ru-RU" dirty="0"/>
              <a:t>Пробуйте – это  доступно, бесплатно и результативно</a:t>
            </a:r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9C87E9-E512-436C-AB74-4561C6F025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1"/>
          <a:srcRect l="19727" r="197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353C"/>
      </a:accent1>
      <a:accent2>
        <a:srgbClr val="DB8802"/>
      </a:accent2>
      <a:accent3>
        <a:srgbClr val="D91D62"/>
      </a:accent3>
      <a:accent4>
        <a:srgbClr val="42529B"/>
      </a:accent4>
      <a:accent5>
        <a:srgbClr val="CBDA00"/>
      </a:accent5>
      <a:accent6>
        <a:srgbClr val="76DCFD"/>
      </a:accent6>
      <a:hlink>
        <a:srgbClr val="0563C1"/>
      </a:hlink>
      <a:folHlink>
        <a:srgbClr val="954F72"/>
      </a:folHlink>
    </a:clrScheme>
    <a:fontScheme name="Custom 61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396126_TF78298634_Win32" id="{8B639ACD-5B05-4C5C-97DC-256AC6E35E52}" vid="{CADFA20F-6845-40CA-B1D9-2EE2C012F7B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C87C8F-F87B-4D7A-AA05-EBC7DA9C67E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F3269CC-2AC8-48AE-8176-E481F45EB1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D31630-1B84-4A08-99C6-CB51F30BB3E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 для конференции</Template>
  <TotalTime>96</TotalTime>
  <Words>387</Words>
  <Application>Microsoft Office PowerPoint</Application>
  <PresentationFormat>Широкоэкранный</PresentationFormat>
  <Paragraphs>79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Nova</vt:lpstr>
      <vt:lpstr>Тема Office</vt:lpstr>
      <vt:lpstr>Презентация добровольческой деятельности</vt:lpstr>
      <vt:lpstr>Команда</vt:lpstr>
      <vt:lpstr>Знакомство с идейным вдохновителем</vt:lpstr>
      <vt:lpstr>Социальные партнеры</vt:lpstr>
      <vt:lpstr>Наша добровольческая деятельность</vt:lpstr>
      <vt:lpstr>"Если вы можете представить себе какую-либо идею в виде фильма и просмотреть этот фильм кадр за кадром, сцену за сценой, эта идея достойна воплощения". </vt:lpstr>
      <vt:lpstr>Результаты работы центра с момента регистрации на ДОБРО.РУ</vt:lpstr>
      <vt:lpstr>Процент средств коммуникации</vt:lpstr>
      <vt:lpstr>Ключевые выводы</vt:lpstr>
      <vt:lpstr>Презентация PowerPoint</vt:lpstr>
      <vt:lpstr>Призыв к действию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добровольческой деятельности</dc:title>
  <dc:creator>ewg.denisova2010@yandex.ru</dc:creator>
  <cp:lastModifiedBy>ewg.denisova2010@yandex.ru</cp:lastModifiedBy>
  <cp:revision>14</cp:revision>
  <dcterms:created xsi:type="dcterms:W3CDTF">2023-10-23T06:21:44Z</dcterms:created>
  <dcterms:modified xsi:type="dcterms:W3CDTF">2023-10-23T07:58:13Z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