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90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6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694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333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45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339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88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120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19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1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12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6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3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40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87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0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2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88CC8F-EBE9-4CD8-80F0-D45245658534}" type="datetimeFigureOut">
              <a:rPr lang="ru-RU" smtClean="0"/>
              <a:t>05.07.2020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D4EC9D-1A9A-46D5-A0A5-2A8156C8E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03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%3A%2F%2Fok.ru%2Fgroup%2F54867302809682&amp;cc_key=" TargetMode="External" /><Relationship Id="rId2" Type="http://schemas.openxmlformats.org/officeDocument/2006/relationships/hyperlink" Target="https://vk.com/club165562782" TargetMode="Externa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9.userapi.com/c852216/v852216941/1b0934/jdEUnD9kTD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739" y="304801"/>
            <a:ext cx="8808316" cy="602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338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6893" y="2523989"/>
            <a:ext cx="82511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Благодарю за внимание!!!</a:t>
            </a:r>
          </a:p>
          <a:p>
            <a:pPr algn="ctr"/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7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35" y="249382"/>
            <a:ext cx="4118841" cy="60936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7566" y="1332500"/>
            <a:ext cx="5268429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Международный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</a:t>
            </a:r>
            <a:r>
              <a:rPr lang="ru-RU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ультурно-образовательный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</a:t>
            </a:r>
          </a:p>
          <a:p>
            <a:pPr algn="ctr"/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СОЗДАН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 году.</a:t>
            </a:r>
          </a:p>
          <a:p>
            <a:pPr algn="ctr"/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74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4076" y="819880"/>
            <a:ext cx="1133792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Цель:</a:t>
            </a: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</a:t>
            </a:r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рименение современной системы</a:t>
            </a: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средств обучения для формирования</a:t>
            </a: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</a:t>
            </a:r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реативного мышления у детей</a:t>
            </a: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родителей.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615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262" y="332509"/>
            <a:ext cx="11219738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Задачи:</a:t>
            </a:r>
          </a:p>
          <a:p>
            <a:pPr lvl="0"/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1.Воспитание ответственного отношения друг к другу.</a:t>
            </a:r>
          </a:p>
          <a:p>
            <a:pPr lvl="0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0"/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2.Улучшение жизни и сохранение здоровья граждан России и др. стран.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0"/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0"/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Организация добровольческой деятельности с применением </a:t>
            </a:r>
          </a:p>
          <a:p>
            <a:pPr lvl="0"/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современных  средств обучения.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642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3763" y="0"/>
            <a:ext cx="8478668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Основные целевые группы:</a:t>
            </a:r>
          </a:p>
          <a:p>
            <a:r>
              <a:rPr lang="ru-RU" sz="4000" i="1" dirty="0"/>
              <a:t>Родители с детьми от 3 до 16 лет.</a:t>
            </a:r>
            <a:endParaRPr lang="ru-RU" sz="4000" dirty="0"/>
          </a:p>
          <a:p>
            <a:r>
              <a:rPr lang="ru-RU" sz="4000" i="1" dirty="0"/>
              <a:t>Молодые люди от 18 лет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290" y="2044843"/>
            <a:ext cx="7401791" cy="454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9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3760" y="1197849"/>
            <a:ext cx="10030565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География проекта:</a:t>
            </a:r>
          </a:p>
          <a:p>
            <a:r>
              <a:rPr lang="ru-RU" sz="3600" b="1" dirty="0"/>
              <a:t>Россия и другие страны</a:t>
            </a:r>
            <a:endParaRPr lang="ru-RU" sz="3600" dirty="0"/>
          </a:p>
          <a:p>
            <a:r>
              <a:rPr lang="ru-RU" sz="3600" b="1" dirty="0"/>
              <a:t>Включает в себя масштаб реализации проекта: международный (мировой), </a:t>
            </a:r>
          </a:p>
          <a:p>
            <a:r>
              <a:rPr lang="ru-RU" sz="3600" b="1" dirty="0"/>
              <a:t> федеральный, окружной, региональный, муниципальный и </a:t>
            </a:r>
            <a:r>
              <a:rPr lang="ru-RU" sz="3600" b="1" dirty="0" err="1"/>
              <a:t>ГЛОБАЛЬНЫй</a:t>
            </a:r>
            <a:r>
              <a:rPr lang="ru-RU" sz="3600" b="1" dirty="0"/>
              <a:t>.</a:t>
            </a:r>
            <a:endParaRPr lang="ru-RU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996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975" y="0"/>
            <a:ext cx="10836493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Количественные и качественные</a:t>
            </a:r>
          </a:p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показатели проекта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С 2018 года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около 100 семей стали участниками проекта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«Космические Почемучки»</a:t>
            </a:r>
          </a:p>
          <a:p>
            <a:pPr algn="ctr"/>
            <a:endParaRPr lang="ru-RU" sz="28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За время реализации проекта «Космические почемучки»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 оказана благотворительная помощь людям разных национальностей.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Повысился уровень образования детей из малообеспеченных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и многодетных семей, из разных стран.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Участникам проекта предоставляется возможность участия в мероприятиях разного уровня.</a:t>
            </a:r>
            <a:endParaRPr lang="ru-RU" sz="20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1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727845"/>
              </p:ext>
            </p:extLst>
          </p:nvPr>
        </p:nvGraphicFramePr>
        <p:xfrm>
          <a:off x="1579416" y="997527"/>
          <a:ext cx="10307783" cy="4456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979">
                  <a:extLst>
                    <a:ext uri="{9D8B030D-6E8A-4147-A177-3AD203B41FA5}">
                      <a16:colId xmlns:a16="http://schemas.microsoft.com/office/drawing/2014/main" val="1279017890"/>
                    </a:ext>
                  </a:extLst>
                </a:gridCol>
                <a:gridCol w="4526568">
                  <a:extLst>
                    <a:ext uri="{9D8B030D-6E8A-4147-A177-3AD203B41FA5}">
                      <a16:colId xmlns:a16="http://schemas.microsoft.com/office/drawing/2014/main" val="2496242732"/>
                    </a:ext>
                  </a:extLst>
                </a:gridCol>
                <a:gridCol w="1292573">
                  <a:extLst>
                    <a:ext uri="{9D8B030D-6E8A-4147-A177-3AD203B41FA5}">
                      <a16:colId xmlns:a16="http://schemas.microsoft.com/office/drawing/2014/main" val="225218885"/>
                    </a:ext>
                  </a:extLst>
                </a:gridCol>
                <a:gridCol w="3711663">
                  <a:extLst>
                    <a:ext uri="{9D8B030D-6E8A-4147-A177-3AD203B41FA5}">
                      <a16:colId xmlns:a16="http://schemas.microsoft.com/office/drawing/2014/main" val="478712775"/>
                    </a:ext>
                  </a:extLst>
                </a:gridCol>
              </a:tblGrid>
              <a:tr h="780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Сроки (дд.мм.гг)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Количественные показатели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4266422"/>
                  </a:ext>
                </a:extLst>
              </a:tr>
              <a:tr h="988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Международный конкурс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«Самая лучшая семья»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Ежегодно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Апрель, Сентябрь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2020г. – 3 призёра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(Россия, Таджикистан)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3692752"/>
                  </a:ext>
                </a:extLst>
              </a:tr>
              <a:tr h="988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Конкурс «Космическая сказка»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Ежегодно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Март-Апрель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 г. – 3 призёра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(Дагестан, Башкирия)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260211"/>
                  </a:ext>
                </a:extLst>
              </a:tr>
              <a:tr h="652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Международная акция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«С Днём Рождения!!!»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 2018г.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Более 100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891033"/>
                  </a:ext>
                </a:extLst>
              </a:tr>
              <a:tr h="395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Полезные советы!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 2020г.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25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1946159"/>
                  </a:ext>
                </a:extLst>
              </a:tr>
              <a:tr h="652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Благотворительная акция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«Родительская гостиная»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 2018г.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 чел.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141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43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2804" y="0"/>
            <a:ext cx="8818120" cy="58785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Вся подробная информация </a:t>
            </a:r>
          </a:p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 работе проекта</a:t>
            </a: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«Космические Почемучки»</a:t>
            </a: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доступна по ссылке:</a:t>
            </a:r>
          </a:p>
          <a:p>
            <a:pPr algn="ctr"/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4000" u="sng" dirty="0">
                <a:hlinkClick r:id="rId2"/>
              </a:rPr>
              <a:t>https://vk.com/club165562782</a:t>
            </a:r>
            <a:endParaRPr lang="ru-RU" sz="4000" dirty="0"/>
          </a:p>
          <a:p>
            <a:r>
              <a:rPr lang="ru-RU" sz="4000" dirty="0"/>
              <a:t> </a:t>
            </a:r>
          </a:p>
          <a:p>
            <a:r>
              <a:rPr lang="ru-RU" sz="4000" u="sng" dirty="0">
                <a:hlinkClick r:id="rId3"/>
              </a:rPr>
              <a:t>https://ok.ru/group/54867302809682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053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34</TotalTime>
  <Words>277</Words>
  <Application>Microsoft Office PowerPoint</Application>
  <PresentationFormat>Широкоэкранный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Неизвестный пользователь</cp:lastModifiedBy>
  <cp:revision>5</cp:revision>
  <dcterms:created xsi:type="dcterms:W3CDTF">2020-06-18T06:34:35Z</dcterms:created>
  <dcterms:modified xsi:type="dcterms:W3CDTF">2020-07-05T15:37:56Z</dcterms:modified>
</cp:coreProperties>
</file>