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0A16-48C6-4EC1-8A17-A2EB3E448A3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11A1-B441-47DD-87E0-335B58EFE7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le01.jpg"/>
          <p:cNvPicPr>
            <a:picLocks noChangeAspect="1"/>
          </p:cNvPicPr>
          <p:nvPr/>
        </p:nvPicPr>
        <p:blipFill>
          <a:blip r:embed="rId2" cstate="print">
            <a:lum bright="30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63500" dist="50800" dir="2700000" algn="tl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наших_67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Смоленск 2023 г.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ebook-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4392488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сентябре 2022 года в Смоленске начало работать волонтерское движение «Za_наших67». Оно объединяет активных неравнодушных людей, которые в свободное время занимаются поддержкой военнослужащих, находящихся на территории проведения специальной военной операции.</a:t>
            </a:r>
            <a:endParaRPr lang="ru-RU" sz="1600" dirty="0"/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3735293" cy="400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4981">
            <a:off x="4151387" y="2733574"/>
            <a:ext cx="3738961" cy="360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068960"/>
            <a:ext cx="3429559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128">
            <a:off x="5713880" y="322512"/>
            <a:ext cx="2195676" cy="405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notebook-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4283968" cy="2952328"/>
          </a:xfrm>
          <a:prstGeom prst="rect">
            <a:avLst/>
          </a:prstGeom>
        </p:spPr>
      </p:pic>
      <p:pic>
        <p:nvPicPr>
          <p:cNvPr id="6" name="Рисунок 5" descr="notebook-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4016" y="-27384"/>
            <a:ext cx="5148064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32998"/>
            <a:ext cx="4320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Основная работа – это сбор гуманитарной помощи, которую приносят жители, а кроме этого, изготовление самими добровольцами одежды и различных тактических изделий, так необходимых на фронте: дождевиков, </a:t>
            </a:r>
            <a:r>
              <a:rPr lang="ru-RU" sz="1400" dirty="0" err="1" smtClean="0"/>
              <a:t>флисовых</a:t>
            </a:r>
            <a:r>
              <a:rPr lang="ru-RU" sz="1400" dirty="0" smtClean="0"/>
              <a:t> кофт, жилеток, </a:t>
            </a:r>
            <a:r>
              <a:rPr lang="ru-RU" sz="1400" dirty="0" err="1" smtClean="0"/>
              <a:t>ковриков-пятиточечников</a:t>
            </a:r>
            <a:r>
              <a:rPr lang="ru-RU" sz="1400" dirty="0" smtClean="0"/>
              <a:t>, подсумков под АК или сброс, эвакуационных носилок и строп, сезонных маскхалатов и маскировочных сетей.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29309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Ткани для пошива приобретаются из средств, пожертвованных благотворителями и представителями смоленского </a:t>
            </a:r>
            <a:r>
              <a:rPr lang="ru-RU" sz="1400" dirty="0" err="1" smtClean="0"/>
              <a:t>бизнес-сообщества</a:t>
            </a:r>
            <a:r>
              <a:rPr lang="ru-RU" sz="1400" dirty="0" smtClean="0"/>
              <a:t>. Кроме того, деньги нужны и для покупки сложных технических приборов, таких как </a:t>
            </a:r>
            <a:r>
              <a:rPr lang="ru-RU" sz="1400" dirty="0" err="1" smtClean="0"/>
              <a:t>тепловизоры</a:t>
            </a:r>
            <a:r>
              <a:rPr lang="ru-RU" sz="1400" dirty="0" smtClean="0"/>
              <a:t> и приборы ночного видения.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76872"/>
            <a:ext cx="2880320" cy="2448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931">
            <a:off x="4182176" y="812294"/>
            <a:ext cx="2710141" cy="2851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8519">
            <a:off x="751625" y="3013614"/>
            <a:ext cx="2579624" cy="3439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notebook-pa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51616"/>
            <a:ext cx="4572000" cy="2733768"/>
          </a:xfrm>
          <a:prstGeom prst="rect">
            <a:avLst/>
          </a:prstGeom>
        </p:spPr>
      </p:pic>
      <p:pic>
        <p:nvPicPr>
          <p:cNvPr id="6" name="Рисунок 5" descr="notebook-pa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-171400"/>
            <a:ext cx="4392488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это время удалось вовлечь в волонтерскую деятельность не только жителей областного центра, но и всего региона. Сейчас в Смоленске работают два штаба – на ул. Дзержинского и на ул. Индустриальной.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Также активно принимают участие в пошиве и сборе необходимого на фронт подразделения движения «Za_наших67» в Монастырщине, Ярцеве, Десногорске и Рославле.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708882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 собранное и сшитое добровольцами отправляется в зону СВО. Сопровождают грузы сами организаторы. Маршрут недавней поездки (чуть более трёх тысяч километров) прошел по всей линии соприкосновения, начиная от Сватовского района и заканчивая Херсоном.</a:t>
            </a:r>
            <a:endParaRPr lang="ru-RU" sz="1400" dirty="0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2338">
            <a:off x="6668420" y="345323"/>
            <a:ext cx="2223768" cy="2114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41893">
            <a:off x="5270102" y="3140228"/>
            <a:ext cx="3579029" cy="340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4508">
            <a:off x="832068" y="266873"/>
            <a:ext cx="2748765" cy="433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notebook-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4149080"/>
            <a:ext cx="4968552" cy="2837280"/>
          </a:xfrm>
          <a:prstGeom prst="rect">
            <a:avLst/>
          </a:prstGeom>
        </p:spPr>
      </p:pic>
      <p:pic>
        <p:nvPicPr>
          <p:cNvPr id="6" name="Рисунок 5" descr="notebook-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-171400"/>
            <a:ext cx="4780023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260648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зону специальной военной операции уезжают не только гуманитарные грузы, но и адресные посылки бойцам. Это – очень важная часть работы движения «Za_наших67». Родные могут собрать своему мужу или сыну посылку, куда кладут то, что ждет их боец. Чаще всего это что-то из экипировки, одежда, сладости, тушенка... Такие посылки вручаются непосредственно в руки адресату, разыскать которого на фронте порой очень нелегко: сотовая связь отсутствует, части постоянно передислоцируются.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56544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 волонтерского движения «Za_наших67» есть группы в социальных сетях 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 и Одноклассники, а также чат в </a:t>
            </a:r>
            <a:r>
              <a:rPr lang="ru-RU" sz="1400" dirty="0" err="1" smtClean="0"/>
              <a:t>Телеграме</a:t>
            </a:r>
            <a:r>
              <a:rPr lang="ru-RU" sz="1400" dirty="0" smtClean="0"/>
              <a:t>, </a:t>
            </a:r>
            <a:r>
              <a:rPr lang="ru-RU" sz="1400" dirty="0" err="1" smtClean="0"/>
              <a:t>в</a:t>
            </a:r>
            <a:r>
              <a:rPr lang="ru-RU" sz="1400" dirty="0" smtClean="0"/>
              <a:t> которых организаторы максимально подробно рассказывают о своей деятельности. Это находит отклик у неравнодушных людей. Но рабочие руки нужны всегда, ведь ребята на передовой верят в нашу поддержку и рассчитывают на нашу помощь.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16727" y="4715852"/>
            <a:ext cx="263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t.me</a:t>
            </a:r>
            <a:r>
              <a:rPr lang="en-US" dirty="0" smtClean="0"/>
              <a:t>/</a:t>
            </a:r>
            <a:r>
              <a:rPr lang="en-US" dirty="0" err="1" smtClean="0"/>
              <a:t>za_nashih_smolensk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16727" y="5435932"/>
            <a:ext cx="28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https://vk.com/za_nashih67</a:t>
            </a:r>
            <a:endParaRPr lang="ru-RU" dirty="0"/>
          </a:p>
        </p:txBody>
      </p:sp>
      <p:pic>
        <p:nvPicPr>
          <p:cNvPr id="11" name="Рисунок 10" descr="teleg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0358" y="4761192"/>
            <a:ext cx="407786" cy="396000"/>
          </a:xfrm>
          <a:prstGeom prst="rect">
            <a:avLst/>
          </a:prstGeom>
        </p:spPr>
      </p:pic>
      <p:pic>
        <p:nvPicPr>
          <p:cNvPr id="12" name="Рисунок 11" descr="v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2144" y="5445224"/>
            <a:ext cx="396000" cy="3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#Za_наших_67</vt:lpstr>
      <vt:lpstr>Слайд 2</vt:lpstr>
      <vt:lpstr>Слайд 3</vt:lpstr>
      <vt:lpstr>Слайд 4</vt:lpstr>
      <vt:lpstr>Слайд 5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#Za_наших_67</dc:title>
  <dc:creator>User</dc:creator>
  <cp:lastModifiedBy>User</cp:lastModifiedBy>
  <cp:revision>9</cp:revision>
  <dcterms:created xsi:type="dcterms:W3CDTF">2023-11-15T12:22:46Z</dcterms:created>
  <dcterms:modified xsi:type="dcterms:W3CDTF">2023-11-15T13:36:59Z</dcterms:modified>
</cp:coreProperties>
</file>