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</p:sldIdLst>
  <p:sldSz cx="9144000" cy="6858000"/>
  <p:notesSz cx="6858000" cy="9144000"/>
  <p:defaultTextStyle>
    <a:lvl1pPr marL="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2" charset="-52"/>
        <a:ea typeface="SimSun" pitchFamily="0" charset="0"/>
        <a:cs typeface="Times New Roman" pitchFamily="1" charset="-52"/>
      </a:defRPr>
    </a:lvl1pPr>
    <a:lvl2pPr marL="4572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2" charset="-52"/>
        <a:ea typeface="SimSun" pitchFamily="0" charset="0"/>
        <a:cs typeface="Times New Roman" pitchFamily="1" charset="-52"/>
      </a:defRPr>
    </a:lvl2pPr>
    <a:lvl3pPr marL="9144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2" charset="-52"/>
        <a:ea typeface="SimSun" pitchFamily="0" charset="0"/>
        <a:cs typeface="Times New Roman" pitchFamily="1" charset="-52"/>
      </a:defRPr>
    </a:lvl3pPr>
    <a:lvl4pPr marL="13716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2" charset="-52"/>
        <a:ea typeface="SimSun" pitchFamily="0" charset="0"/>
        <a:cs typeface="Times New Roman" pitchFamily="1" charset="-52"/>
      </a:defRPr>
    </a:lvl4pPr>
    <a:lvl5pPr marL="18288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2" charset="-52"/>
        <a:ea typeface="SimSun" pitchFamily="0" charset="0"/>
        <a:cs typeface="Times New Roman" pitchFamily="1" charset="-52"/>
      </a:defRPr>
    </a:lvl5pPr>
    <a:lvl6pPr marL="22860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2" charset="-52"/>
        <a:ea typeface="SimSun" pitchFamily="0" charset="0"/>
        <a:cs typeface="Times New Roman" pitchFamily="1" charset="-52"/>
      </a:defRPr>
    </a:lvl6pPr>
    <a:lvl7pPr marL="27432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2" charset="-52"/>
        <a:ea typeface="SimSun" pitchFamily="0" charset="0"/>
        <a:cs typeface="Times New Roman" pitchFamily="1" charset="-52"/>
      </a:defRPr>
    </a:lvl7pPr>
    <a:lvl8pPr marL="32004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2" charset="-52"/>
        <a:ea typeface="SimSun" pitchFamily="0" charset="0"/>
        <a:cs typeface="Times New Roman" pitchFamily="1" charset="-52"/>
      </a:defRPr>
    </a:lvl8pPr>
    <a:lvl9pPr marL="36576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Arial" pitchFamily="2" charset="-52"/>
        <a:ea typeface="SimSun" pitchFamily="0" charset="0"/>
        <a:cs typeface="Times New Roman" pitchFamily="1" charset="-52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590870973" val="976" revOS="4"/>
      <pr:smFileRevision xmlns:pr="smNativeData" dt="1590870973" val="101"/>
      <pr:guideOptions xmlns:pr="smNativeData" dt="1590870973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60" d="100"/>
          <a:sy n="60" d="100"/>
        </p:scale>
        <p:origin x="1370" y="210"/>
      </p:cViewPr>
      <p:guideLst x="0" y="0"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7" d="100"/>
        <a:sy n="17" d="100"/>
      </p:scale>
      <p:origin x="0" y="0"/>
    </p:cViewPr>
  </p:sorterViewPr>
  <p:notesViewPr>
    <p:cSldViewPr snapToObjects="1" showGuides="1">
      <p:cViewPr>
        <p:scale>
          <a:sx n="60" d="100"/>
          <a:sy n="60" d="100"/>
        </p:scale>
        <p:origin x="1370" y="210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">
  <p:cSld name="Титульный слайд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BAAAGg0AAAg0AAAmFgAAAAAAACYAAAAIAAAAAYAAAAAAAAA="/>
              </a:ext>
            </a:extLst>
          </p:cNvSpPr>
          <p:nvPr>
            <p:ph type="ctrTitle"/>
          </p:nvPr>
        </p:nvSpPr>
        <p:spPr>
          <a:xfrm>
            <a:off x="685800" y="2129790"/>
            <a:ext cx="7772400" cy="1470660"/>
          </a:xfrm>
        </p:spPr>
        <p:txBody>
          <a:bodyPr/>
          <a:lstStyle/>
          <a:p>
            <a:pPr/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Под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Mw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wCAAA6BcAANAvAACwIgAAAAAAACYAAAAIAAAAAYAAAAAAAAA="/>
              </a:ext>
            </a:extLst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Щелкните для редактирования основного стиля подзаголовка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BD51-1FF4-174B-BAFA-E91EF3B44CBC}" type="datetime1">
              <a:t/>
            </a:fld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wAYQ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0AaQ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9463-2DF4-1762-BAFA-DB37DAB44C8E}" type="slidenum">
              <a:t/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>
  <p:cSld name="Заголовок и содержимое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8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8Ad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AAAAAAAAAAA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gEOQQ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ECD8-96F4-171A-BAFA-604FA2B44C35}" type="datetime1">
              <a:t/>
            </a:fld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kAI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AATQ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FEE8-A6F4-1708-BAFA-505DB0B44C05}" type="slidenum">
              <a:t/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secHead">
  <p:cSld name="Заголовок раздела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yBAAAHBsAAEI0AAB9IwAAAAAAACYAAAAIAAAAgYAAAAAAAAA=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>
              <a:defRPr cap="all"/>
            </a:pPr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8Ad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yBAAA4REAAEI0AAAcGwAAAAAAACYAAAAIAAAAgYAAAAAAAAA="/>
              </a:ext>
            </a:extLst>
          </p:cNvSpPr>
          <p:nvPr>
            <p:ph idx="1"/>
          </p:nvPr>
        </p:nvSpPr>
        <p:spPr>
          <a:xfrm>
            <a:off x="722630" y="2906395"/>
            <a:ext cx="77724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/>
            <a:r>
              <a:t>Щелкните для редактирования основных стилей текста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AD7F-31F4-175B-BAFA-C70EE3B44C92}" type="datetime1">
              <a:t/>
            </a:fld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9K444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hWc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F328-66F4-1705-BAFA-9050BDB44CC5}" type="slidenum">
              <a:t/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ColTx">
  <p:cSld name="Заголовок и два объекта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IIg0Lg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2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9IREo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KgbAACwJQAAAAAAACYAAAAIAAAAAYAAAAAAAAA="/>
              </a:ext>
            </a:extLst>
          </p:cNvSpPr>
          <p:nvPr>
            <p:ph sz="half"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/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kjBg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YHAAA2AkAAHA1AACwJQAAAAAAACYAAAAIAAAAAYAAAAAAAAA="/>
              </a:ext>
            </a:extLst>
          </p:cNvSpPr>
          <p:nvPr>
            <p:ph sz="half" idx="2"/>
          </p:nvPr>
        </p:nvSpPr>
        <p:spPr>
          <a:xfrm>
            <a:off x="4648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/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KVK48E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A755-1BF4-1751-BAFA-ED04E9B44CB8}" type="datetime1">
              <a:t/>
            </a:fld>
          </a:p>
        </p:txBody>
      </p:sp>
      <p:sp>
        <p:nvSpPr>
          <p:cNvPr id="6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VU0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t0g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A909-47F4-175F-BAFA-B10AE7B44CE4}" type="slidenum">
              <a:t/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TxTwoObj">
  <p:cSld name="Сравнение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9uBg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3"/>
          <p:cNvSpPr>
            <a:spLocks noGrp="1" noChangeArrowheads="1"/>
            <a:extLst>
              <a:ext uri="smNativeData">
                <pr:smNativeData xmlns:pr="smNativeData" val="SMDATA_13_vcPSX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cQkAAKobAABhDQAAAAAAACYAAAAIAAAAgYAAAAAAAAA="/>
              </a:ext>
            </a:extLst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/>
            <a:r>
              <a:t>Щелкните для редактирования основных стилей текста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YQ0AAKobAACwJQAAAAAAACYAAAAIAAAAAYAAAAAAAAA="/>
              </a:ext>
            </a:extLst>
          </p:cNvSpPr>
          <p:nvPr>
            <p:ph sz="half" idx="2"/>
          </p:nvPr>
        </p:nvSpPr>
        <p:spPr>
          <a:xfrm>
            <a:off x="457200" y="2174875"/>
            <a:ext cx="4039870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/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" name="ТекстСлайда2"/>
          <p:cNvSpPr>
            <a:spLocks noGrp="1" noChangeArrowheads="1"/>
            <a:extLst>
              <a:ext uri="smNativeData">
                <pr:smNativeData xmlns:pr="smNativeData" val="SMDATA_13_vcPSX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cQkAAHA1AABhDQAAAAAAACYAAAAIAAAAgYAAAAAAAAA="/>
              </a:ext>
            </a:extLst>
          </p:cNvSpPr>
          <p:nvPr>
            <p:ph idx="3"/>
          </p:nvPr>
        </p:nvSpPr>
        <p:spPr>
          <a:xfrm>
            <a:off x="464693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/>
            <a:r>
              <a:t>Щелкните для редактирования основных стилей текста</a:t>
            </a:r>
          </a:p>
        </p:txBody>
      </p:sp>
      <p:sp>
        <p:nvSpPr>
          <p:cNvPr id="6" name="ТекстСлайда4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YQ0AAHA1AACwJQAAAAAAACYAAAAIAAAAAYAAAAAAAAA="/>
              </a:ext>
            </a:extLst>
          </p:cNvSpPr>
          <p:nvPr>
            <p:ph sz="half" idx="4"/>
          </p:nvPr>
        </p:nvSpPr>
        <p:spPr>
          <a:xfrm>
            <a:off x="4646930" y="2174875"/>
            <a:ext cx="4039870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/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EE49-07F4-1718-BAFA-F14DA0B44CA4}" type="datetime1">
              <a:t/>
            </a:fld>
          </a:p>
        </p:txBody>
      </p:sp>
      <p:sp>
        <p:nvSpPr>
          <p:cNvPr id="8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9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AF2E-60F4-1759-BAFA-960CE1B44CC3}" type="slidenum">
              <a:t/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>
  <p:cSld name="Только заголовок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8634-7AF4-1770-BAFA-8C25C8B44CD9}" type="datetime1">
              <a:t/>
            </a:fld>
          </a:p>
        </p:txBody>
      </p:sp>
      <p:sp>
        <p:nvSpPr>
          <p:cNvPr id="4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5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967D-33F4-1760-BAFA-C535D8B44C90}" type="slidenum">
              <a:t/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Пусто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F35B-15F4-1705-BAFA-E350BDB44CB6}" type="datetime1">
              <a:t/>
            </a:fld>
          </a:p>
        </p:txBody>
      </p:sp>
      <p:sp>
        <p:nvSpPr>
          <p:cNvPr id="3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4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B754-1AF4-1741-BAFA-EC14F9B44CB9}" type="slidenum">
              <a:t/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objTx">
  <p:cSld name="Объект с подписью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rgEAAFIVAADUCAAAAAAAACYAAAAIAAAAgYAAAAAAAAA=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pPr/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2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+FQAArgEAAHA1AACwJQAAAAAAACYAAAAIAAAAAYAAAAAAAAA=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/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1AgAAFIVAACwJQAAAAAAACYAAAAIAAAAAYAAAAAAAAA="/>
              </a:ext>
            </a:extLst>
          </p:cNvSpPr>
          <p:nvPr>
            <p:ph sz="half" idx="2"/>
          </p:nvPr>
        </p:nvSpPr>
        <p:spPr>
          <a:xfrm>
            <a:off x="457200" y="1435100"/>
            <a:ext cx="3008630" cy="46913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/>
            <a:r>
              <a:t>Щелкните для редактирования основных стилей текста</a:t>
            </a:r>
          </a:p>
        </p:txBody>
      </p:sp>
      <p:sp>
        <p:nvSpPr>
          <p:cNvPr id="5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ABC0-8EF4-175D-BAFA-7808E5B44C2D}" type="datetime1">
              <a:t/>
            </a:fld>
          </a:p>
        </p:txBody>
      </p:sp>
      <p:sp>
        <p:nvSpPr>
          <p:cNvPr id="6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4EMQQ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DB5A-14F4-172D-BAFA-E27895B44CB7}" type="slidenum">
              <a:t/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picTx">
  <p:cSld name="Рисунок с подписью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AATQ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iB0AAMYsAAAEIQAAAAAAACYAAAAIAAAAgYAAAAAAAAA="/>
              </a:ext>
            </a:extLst>
          </p:cNvSpPr>
          <p:nvPr>
            <p:ph type="title"/>
          </p:nvPr>
        </p:nvSpPr>
        <p:spPr>
          <a:xfrm>
            <a:off x="1791970" y="4800600"/>
            <a:ext cx="54864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pPr/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2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AATQ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xgMAAMYsAAAWHQAAAAAAACYAAAAIAAAAAYAAAAAAAAA="/>
              </a:ext>
            </a:extLst>
          </p:cNvSpPr>
          <p:nvPr>
            <p:ph idx="1"/>
          </p:nvPr>
        </p:nvSpPr>
        <p:spPr>
          <a:xfrm>
            <a:off x="1791970" y="61341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/>
            <a:r>
              <a:t>Щелкните для редактирования основных стилей текста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GCwAABCEAAMYsAAD4JQAAAAAAACYAAAAIAAAAAYAAAAAAAAA="/>
              </a:ext>
            </a:extLst>
          </p:cNvSpPr>
          <p:nvPr>
            <p:ph sz="half" idx="2"/>
          </p:nvPr>
        </p:nvSpPr>
        <p:spPr>
          <a:xfrm>
            <a:off x="1791970" y="5367020"/>
            <a:ext cx="5486400" cy="8051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/>
            <a:r>
              <a:t>Щелкните для редактирования основных стилей текста</a:t>
            </a:r>
          </a:p>
        </p:txBody>
      </p:sp>
      <p:sp>
        <p:nvSpPr>
          <p:cNvPr id="5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C357-19F4-1735-BAFA-EF608DB44CBA}" type="datetime1">
              <a:t/>
            </a:fld>
          </a:p>
        </p:txBody>
      </p:sp>
      <p:sp>
        <p:nvSpPr>
          <p:cNvPr id="6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s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R2AAg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D9F6-B8F4-172F-BAFA-4E7A97B44C1B}" type="slidenum">
              <a:t/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x">
  <p:cSld name="Заголовок и вертикальный текст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AgAAAAAAAAA=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FC42-0CF4-170A-BAFA-FA5FB2B44CAF}" type="datetime1">
              <a:t/>
            </a:fld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IAAAg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C003-4DF4-1736-BAFA-BB638EB44CEE}" type="slidenum">
              <a:t/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vertTitleAndTx">
  <p:cSld name="Вертикальный заголовок и текст">
    <p:bg>
      <p:bgPr>
        <a:blipFill>
          <a:blip r:embed="rId2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AB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IKAAAsAEAAHA1AACwJQAAAAAAACYAAAAIAAAAgwAAAAAAAAA="/>
              </a:ext>
            </a:extLst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pPr/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NgnAACwJQAAAAAAACYAAAAIAAAAAwAAAAAAAAA="/>
              </a:ext>
            </a:extLst>
          </p:cNvSpPr>
          <p:nvPr>
            <p:ph idx="1"/>
          </p:nvPr>
        </p:nvSpPr>
        <p:spPr>
          <a:xfrm>
            <a:off x="457200" y="274320"/>
            <a:ext cx="6019800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AAAAAAAAAAA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942A32F-61F4-1755-BAFA-9700EDB44CC2}" type="datetime1">
              <a:t/>
            </a:fld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8AI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AAAAAAAAAAA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MEQAQ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AAAAAAAAAAA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1942E295-DBF4-1714-BAFA-2D41ACB44C78}" type="slidenum">
              <a:t/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 name="Оформление по умолчанию">
    <p:bg>
      <p:bgPr>
        <a:blipFill>
          <a:blip r:embed="rId1"/>
          <a:srcRect/>
          <a:tile sx="100000" sy="100000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EkAI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sAEAAHA1AAC4CAAAAAAAACYAAAAIAAAA//////////8="/>
              </a:ext>
            </a:extLst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2AkAAHA1AACwJQAAAAAAACYAAAAIAAAA//////////8=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Y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QAgAAGycAAPAPAABZKQAAAAAAACYAAAAIAAAA//////////8="/>
              </a:ext>
            </a:extLst>
          </p:cNvSpPr>
          <p:nvPr>
            <p:ph type="dt" sz="quarter" idx="2"/>
          </p:nvPr>
        </p:nvSpPr>
        <p:spPr>
          <a:xfrm>
            <a:off x="457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/>
            <a:fld id="{1942F23D-73F4-1704-BAFA-8551BCB44CD0}" type="datetime1">
              <a:t/>
            </a:fld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4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4EwAAGycAAAglAABZKQAAAAAAACYAAAAIAAAA//////////8="/>
              </a:ext>
            </a:extLst>
          </p:cNvSpPr>
          <p:nvPr>
            <p:ph type="ftr" sz="quarter" idx="3"/>
          </p:nvPr>
        </p:nvSpPr>
        <p:spPr>
          <a:xfrm>
            <a:off x="3124200" y="6356985"/>
            <a:ext cx="2895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/>
            <a:r>
              <a:t/>
            </a:r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BQKAAAGycAAHA1AABZKQAAAAAAACYAAAAIAAAA//////////8="/>
              </a:ext>
            </a:extLst>
          </p:cNvSpPr>
          <p:nvPr>
            <p:ph type="sldNum" sz="quarter" idx="4"/>
          </p:nvPr>
        </p:nvSpPr>
        <p:spPr>
          <a:xfrm>
            <a:off x="6553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/>
            <a:fld id="{194284A5-EBF4-1772-BAFA-1D27CAB44C48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marL="0" marR="0" indent="0" algn="ctr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spc="0" baseline="0">
          <a:solidFill>
            <a:schemeClr val="tx2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1pPr>
    </p:titleStyle>
    <p:bodyStyle>
      <a:lvl1pPr marL="342900" marR="0" indent="-3429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1pPr>
      <a:lvl2pPr marL="742950" marR="0" indent="-28575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2pPr>
      <a:lvl3pPr marL="11430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3pPr>
      <a:lvl4pPr marL="16002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4pPr>
      <a:lvl5pPr marL="20574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5pPr>
      <a:lvl6pPr marL="25146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6pPr>
      <a:lvl7pPr marL="29718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7pPr>
      <a:lvl8pPr marL="34290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8pPr>
      <a:lvl9pPr marL="38862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9pPr>
    </p:bodyStyle>
    <p:otherStyle>
      <a:lvl1pPr marL="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1pPr>
      <a:lvl2pPr marL="457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2pPr>
      <a:lvl3pPr marL="914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3pPr>
      <a:lvl4pPr marL="1371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4pPr>
      <a:lvl5pPr marL="18288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5pPr>
      <a:lvl6pPr marL="22860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6pPr>
      <a:lvl7pPr marL="2743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7pPr>
      <a:lvl8pPr marL="3200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8pPr>
      <a:lvl9pPr marL="3657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Arial" pitchFamily="2" charset="-52"/>
          <a:ea typeface="SimSun" pitchFamily="0" charset="0"/>
          <a:cs typeface="Times New Roman" pitchFamily="1" charset="-52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themeOverride" Target="../theme/themeOverride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9/fwAMAAAAEAAAAAAAAAAAAAAAAAAAAAAAAAAeAAAAaAAAAAAAAAAAAAAAAAAAAAAAAAAAAAAAECcAABAnAAAAAAAAAAAAAAAAAAAAAAAAAAAAAAAAAAAAAAAAAAAAABQAAAAAAAAAwMD/AAAAAABkAAAAMgAAAAAAAABkAAAAAAAAAH9/fwAKAAAAHwAAAFQAAAAAZGIFAICAAQAAAAAAAAAAAAAAAAAAAAAAAAAAAAAAAAAAAAAAAAAA////An9/fwAAWlgDzMzMAMDA/wB/f38AAAAAAAAAAAAAAAAAAAAAAAAAAAAhAAAAGAAAABQAAACCAgAAqgAAAFIyAAC2CQAAAAAAACYAAAAIAAAAAYAAAAAAAAA="/>
              </a:ext>
            </a:extLst>
          </p:cNvSpPr>
          <p:nvPr>
            <p:ph type="ctrTitle"/>
          </p:nvPr>
        </p:nvSpPr>
        <p:spPr>
          <a:xfrm>
            <a:off x="407670" y="107950"/>
            <a:ext cx="7772400" cy="1470660"/>
          </a:xfrm>
        </p:spPr>
        <p:txBody>
          <a:bodyPr/>
          <a:lstStyle/>
          <a:p>
            <a:pPr>
              <a:defRPr>
                <a:solidFill>
                  <a:schemeClr val="accent1"/>
                </a:solidFill>
              </a:defRPr>
            </a:pPr>
            <a:r>
              <a:t>Душа русской культуры </a:t>
            </a:r>
          </a:p>
        </p:txBody>
      </p:sp>
      <p:sp>
        <p:nvSpPr>
          <p:cNvPr id="3" name="Под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ZGIFAICAAQAAAAAAAAAAAAAAAAAAAAAAAAAAAAAAAAAAAAAAAAAA////An9/fwAAWlgDzMzMAMDA/wB/f38AAAAAAAAAAAAAAAAAAAAAAAAAAAAhAAAAGAAAABQAAAAuBgAAbiIAADQzAAC6JwAAAAAAACYAAAAIAAAAAYAAAAAAAAA="/>
              </a:ext>
            </a:extLst>
          </p:cNvSpPr>
          <p:nvPr>
            <p:ph type="subTitle" idx="1"/>
          </p:nvPr>
        </p:nvSpPr>
        <p:spPr>
          <a:xfrm>
            <a:off x="1004570" y="5596890"/>
            <a:ext cx="7319010" cy="861060"/>
          </a:xfrm>
        </p:spPr>
        <p:txBody>
          <a:bodyPr/>
          <a:lstStyle/>
          <a:p>
            <a:pPr>
              <a:defRPr>
                <a:solidFill>
                  <a:srgbClr val="C0C0C0"/>
                </a:solidFill>
              </a:defRPr>
            </a:pPr>
            <a:r>
              <a:rPr>
                <a:solidFill>
                  <a:srgbClr val="7F0000"/>
                </a:solidFill>
              </a:rPr>
              <a:t>Солоухина</a:t>
            </a:r>
            <a:r>
              <a:t> </a:t>
            </a:r>
            <a:r>
              <a:rPr>
                <a:solidFill>
                  <a:srgbClr val="7F0000"/>
                </a:solidFill>
              </a:rPr>
              <a:t>Евгения</a:t>
            </a:r>
            <a:r>
              <a:t> </a:t>
            </a:r>
            <a:r>
              <a:rPr>
                <a:solidFill>
                  <a:srgbClr val="7F0000"/>
                </a:solidFill>
              </a:rPr>
              <a:t>Владиславовна</a:t>
            </a:r>
            <a:r>
              <a:t>     </a:t>
            </a:r>
            <a:r>
              <a:rPr>
                <a:solidFill>
                  <a:srgbClr val="7F0000"/>
                </a:solidFill>
              </a:rPr>
              <a:t>  </a:t>
            </a:r>
            <a:r>
              <a:t> </a:t>
            </a:r>
          </a:p>
        </p:txBody>
      </p:sp>
      <p:pic>
        <p:nvPicPr>
          <p:cNvPr id="4" name="Изображение1"/>
          <p:cNvPicPr>
            <a:picLocks noChangeAspect="1"/>
            <a:extLst>
              <a:ext uri="smNativeData">
                <pr:smNativeData xmlns:pr="smNativeData" val="SMDATA_15_vcPSX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AGRiBQCAgAEAAAAAAAAAAAAAAAAAAAAAAAAAAAAAAAAAAAAAAAAAAP///wJ/f38AAFpYA8zMzADAwP8Af39/AAAAAAAAAAAAAAAAAP///wAAAAAAIQAAABgAAAAUAAAAXAwAACsIAABJJwAAOSA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009140" y="1327785"/>
            <a:ext cx="4377055" cy="391033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:pr="smNativeData" val="SMDATA_13_vcPSXh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sSAAD/fwAA/38AAAAAAAAJAAAABAAAAAg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A2AgAAVAEAAAAxAABIGAAAAAAAACYAAAAIAAAA//////////8="/>
              </a:ext>
            </a:extLst>
          </p:cNvSpPr>
          <p:nvPr/>
        </p:nvSpPr>
        <p:spPr>
          <a:xfrm>
            <a:off x="359410" y="215900"/>
            <a:ext cx="7606030" cy="37312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just" defTabSz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/>
              <a:defRPr sz="1400" b="0" i="0" u="none" strike="noStrike" kern="1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ffectLst/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 </a:t>
            </a:r>
            <a:r>
              <a:rPr sz="1200">
                <a:solidFill>
                  <a:schemeClr val="tx1"/>
                </a:solidFill>
                <a:latin typeface="Arial" pitchFamily="2" charset="-52"/>
                <a:ea typeface="SimSun" pitchFamily="0" charset="0"/>
                <a:cs typeface="Times New Roman" pitchFamily="1" charset="-52"/>
              </a:rPr>
              <a:t>Понятие "Душа русской культуры" обозначает предельный, исходный, несущий в себе своеобразие русской культуры, уровень мирочувствования и миропонимания. Национальный характер это посредник между душевными переживаниями и действиями человека; через его посредство душевные переживания актуализируются, обретают действенность, действительность. </a:t>
            </a:r>
            <a:endParaRPr sz="1200">
              <a:solidFill>
                <a:schemeClr val="tx1"/>
              </a:solidFill>
              <a:latin typeface="Arial" pitchFamily="2" charset="-52"/>
              <a:ea typeface="SimSun" pitchFamily="0" charset="0"/>
              <a:cs typeface="Times New Roman" pitchFamily="1" charset="-52"/>
            </a:endParaRPr>
          </a:p>
          <a:p>
            <a:pPr/>
            <a:r>
              <a:rPr sz="1200"/>
              <a:t>Культура традиционно понимается как деятельность, формирующая ценностные ориентиры общества, как отрасль, определяющая имидж нашей страны в мире. Однако в малых городах и селах она имеет и другое значение – культура определяет базовый уклад жизни, повседневную активность граждан, формирует местные сообщества. Целевая модель развития культуры в селах и малых городах – не стремление к профессионализации по различным видам искусств, а творческая активность, дающая поселениям новый смысл существования через опору на инициативных граждан и объединения, местные НКО, детские школы искусств, музеи, клубы и библиотеки. </a:t>
            </a:r>
            <a:endParaRPr sz="1200"/>
          </a:p>
          <a:p>
            <a:pPr>
              <a:defRPr sz="1200"/>
            </a:pPr>
            <a:r>
              <a:t>Проект "Душа русской культуры" подразумевает изменить  целевую модель через привлечение профессионалов в области культуры.</a:t>
            </a:r>
          </a:p>
          <a:p>
            <a:pPr>
              <a:defRPr sz="1200"/>
            </a:pPr>
            <a:r>
              <a:t>Работники культуры города Орла - руководители профессиональных творческих коллективов, режиссеры, ведущие, вокалисты, актёры, фотографы  в рамках проекта "Душа русской культуры" будут направлены в поселки и малые города для проведения мастер- классов, мероприятий по развитию личности, концертов.</a:t>
            </a:r>
          </a:p>
        </p:txBody>
      </p:sp>
      <p:pic>
        <p:nvPicPr>
          <p:cNvPr id="3" name="Изображение1"/>
          <p:cNvPicPr>
            <a:picLocks noChangeAspect="1"/>
            <a:extLst>
              <a:ext uri="smNativeData">
                <pr:smNativeData xmlns:pr="smNativeData" val="SMDATA_15_vcPSX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yhIAABIWAADaNQAAyyk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054350" y="3587750"/>
            <a:ext cx="5699760" cy="32061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g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Направления работы: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g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sz="1200"/>
            </a:pPr>
          </a:p>
          <a:p>
            <a:pPr/>
            <a:r>
              <a:rPr sz="1200"/>
              <a:t> Одной из проблем государственных и муниципальных учреждений культуры малых городов является узкий и слишком традиционный ассортимент предлагаемых населению услуг. Важно выделить ряд дополнительных направлений (например, интернет-грамотность, бизнес-грамотность), которые могли бы предлагать жителям Дома культуры в городах и селах.</a:t>
            </a:r>
            <a:endParaRPr sz="1200"/>
          </a:p>
          <a:p>
            <a:pPr>
              <a:defRPr sz="1200"/>
            </a:pPr>
            <a:r>
              <a:t>Главными направлениями работы с развитием культуры будут:</a:t>
            </a:r>
          </a:p>
          <a:p>
            <a:pPr>
              <a:defRPr sz="1200"/>
            </a:pPr>
            <a:r>
              <a:t>- развитие инструментального творчества;</a:t>
            </a:r>
          </a:p>
          <a:p>
            <a:pPr>
              <a:defRPr sz="1200"/>
            </a:pPr>
            <a:r>
              <a:t>- развитие патриотического направления в культуре;</a:t>
            </a:r>
          </a:p>
          <a:p>
            <a:pPr>
              <a:defRPr sz="1200"/>
            </a:pPr>
            <a:r>
              <a:t>- создание фестивалей и конкурсов;</a:t>
            </a:r>
          </a:p>
          <a:p>
            <a:pPr>
              <a:defRPr sz="1200"/>
            </a:pPr>
            <a:r>
              <a:t>- развитие интеллектуальной культуры;</a:t>
            </a:r>
          </a:p>
          <a:p>
            <a:pPr>
              <a:defRPr sz="1200"/>
            </a:pPr>
            <a:r>
              <a:t>- развитие добровольчества в направлении "Волонтеры культуры"</a:t>
            </a:r>
          </a:p>
        </p:txBody>
      </p:sp>
      <p:pic>
        <p:nvPicPr>
          <p:cNvPr id="4" name="Изображение1"/>
          <p:cNvPicPr>
            <a:picLocks noChangeAspect="1"/>
            <a:extLst>
              <a:ext uri="smNativeData">
                <pr:smNativeData xmlns:pr="smNativeData" val="SMDATA_15_vcPSX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Jh0AAIMWAACeNwAAKyg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4738370" y="3659505"/>
            <a:ext cx="4302760" cy="28702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Изображение2"/>
          <p:cNvPicPr>
            <a:picLocks noChangeAspect="1"/>
            <a:extLst>
              <a:ext uri="smNativeData">
                <pr:smNativeData xmlns:pr="smNativeData" val="SMDATA_15_vcPSX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UwEAAPQWAADtGgAABigAAA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215265" y="3731260"/>
            <a:ext cx="4161790" cy="277495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ngk+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Цели проекта: 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wAI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 Цель проекта- поднятие уровня культуры сёл, поселков и малых городов на высокий профессиональный уровнь</a:t>
            </a:r>
          </a:p>
          <a:p>
            <a:pPr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Создание в малых городах единой системы обмена культурным опытом.</a:t>
            </a:r>
          </a:p>
          <a:p>
            <a:pPr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Расширение возможностей для культурной жизни населения и формирование гармоничной, всесторонне развитой личности.</a:t>
            </a:r>
          </a:p>
        </p:txBody>
      </p:sp>
      <p:pic>
        <p:nvPicPr>
          <p:cNvPr id="4" name="Изображение1"/>
          <p:cNvPicPr>
            <a:picLocks noChangeAspect="1"/>
            <a:extLst>
              <a:ext uri="smNativeData">
                <pr:smNativeData xmlns:pr="smNativeData" val="SMDATA_15_vcPSX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kwAAAJoSAAAqGQAA4CQAAA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3345" y="3023870"/>
            <a:ext cx="3997325" cy="297053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Изображение2"/>
          <p:cNvPicPr>
            <a:picLocks noChangeAspect="1"/>
            <a:extLst>
              <a:ext uri="smNativeData">
                <pr:smNativeData xmlns:pr="smNativeData" val="SMDATA_15_vcPSX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QxoAAIoSAABtNQAAoyQAAA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269105" y="3013710"/>
            <a:ext cx="4415790" cy="294195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g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sAEAAHA1AAC4CAAAA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Значимость  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pr="smNativeData" val="SMDATA_13_vcPSX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wAI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DQAgAA2AkAAHA1AACwJQAAAAAAACYAAAAIAAAAAAAAAAAAAAA=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С точки зрения получения новых компетенций и перезапуска управленческих технологий в сфере культуры Проект даст беспрецедентный опыт команде культуры  малого города.  </a:t>
            </a:r>
          </a:p>
          <a:p>
            <a:pPr>
              <a:defRPr sz="1400"/>
            </a:pPr>
            <a:r>
              <a:t>Многие поселки не имеют своих творческих коллективов, клубных объединений и концертных залов.  В связи с чем, население в небольших поселениях сегодня обделены в вопросах культурного обслуживания.</a:t>
            </a:r>
          </a:p>
          <a:p>
            <a:pPr>
              <a:defRPr sz="1400"/>
            </a:pPr>
            <a:r>
              <a:t>Реализация проекта повысит интерес у населения малых сел к культурному времяпровождению. Желание изменить качество жизни граждан малых сел в лучшую сторону, сделать весомой и признанной ценность вклада жителей малых сел в социальную, экономическую и культурную жизнь района предопределило необходимость разработки указанного Проекта.</a:t>
            </a:r>
          </a:p>
          <a:p>
            <a:pPr>
              <a:defRPr sz="1400"/>
            </a:pPr>
            <a:r>
              <a:t>Социальная значимость данного проекта, который направлен на предоставление условий и возможности жителям малонаселенных пунктов в культурном обслуживании и требует поддержки. Проект призван объединить интересы местной власти и культуры в вопросах организации досуга населения, возрождения традиционной народной культуры на селе.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Arial"/>
        <a:ea typeface="SimSun"/>
        <a:cs typeface="Times New Roman"/>
      </a:majorFont>
      <a:minorFont>
        <a:latin typeface="Arial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Presentation">
    <a:dk1>
      <a:srgbClr val="008080"/>
    </a:dk1>
    <a:lt1>
      <a:srgbClr val="FFFFFF"/>
    </a:lt1>
    <a:dk2>
      <a:srgbClr val="005A58"/>
    </a:dk2>
    <a:lt2>
      <a:srgbClr val="FFFF99"/>
    </a:lt2>
    <a:accent1>
      <a:srgbClr val="006462"/>
    </a:accent1>
    <a:accent2>
      <a:srgbClr val="6D6FC7"/>
    </a:accent2>
    <a:accent3>
      <a:srgbClr val="6D8FA7"/>
    </a:accent3>
    <a:accent4>
      <a:srgbClr val="8DAF87"/>
    </a:accent4>
    <a:accent5>
      <a:srgbClr val="ADCF67"/>
    </a:accent5>
    <a:accent6>
      <a:srgbClr val="CDEF47"/>
    </a:accent6>
    <a:hlink>
      <a:srgbClr val="00FFFF"/>
    </a:hlink>
    <a:folHlink>
      <a:srgbClr val="00FF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Евгения</cp:lastModifiedBy>
  <cp:revision>0</cp:revision>
  <dcterms:created xsi:type="dcterms:W3CDTF">2020-05-30T20:04:35Z</dcterms:created>
  <dcterms:modified xsi:type="dcterms:W3CDTF">2020-05-30T20:36:13Z</dcterms:modified>
</cp:coreProperties>
</file>