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Волонтерский штаб на базе структурного подразделения Дом молодежных организаций и спорт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Муниципального бюджетного учреждения «Управление культуры молодежной политики и спорта муниципального района Пестравский»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Ведет свою деятельность с 2016 года.</a:t>
            </a:r>
          </a:p>
          <a:p>
            <a:pPr>
              <a:buNone/>
            </a:pPr>
            <a:r>
              <a:rPr lang="ru-RU" dirty="0" smtClean="0"/>
              <a:t>Общее число участников составляет 115 человек.</a:t>
            </a:r>
          </a:p>
          <a:p>
            <a:pPr>
              <a:buNone/>
            </a:pPr>
            <a:r>
              <a:rPr lang="ru-RU" dirty="0" smtClean="0"/>
              <a:t>Участники штаба принимают  активное участие в районных мероприятиях, акциях и конкурсах.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Волонтерский штаб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Штаб состоит из участников от 12 до 35 лет</a:t>
            </a:r>
            <a:endParaRPr lang="ru-RU" dirty="0"/>
          </a:p>
        </p:txBody>
      </p:sp>
      <p:pic>
        <p:nvPicPr>
          <p:cNvPr id="1026" name="Picture 2" descr="C:\Users\ДМО\Desktop\фот\Mf53SZlLfj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609972" cy="2707479"/>
          </a:xfrm>
          <a:prstGeom prst="rect">
            <a:avLst/>
          </a:prstGeom>
          <a:noFill/>
        </p:spPr>
      </p:pic>
      <p:pic>
        <p:nvPicPr>
          <p:cNvPr id="1027" name="Picture 3" descr="C:\Users\ДМО\Desktop\фот\wHnHRlwZZ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038600" cy="2271713"/>
          </a:xfrm>
          <a:prstGeom prst="rect">
            <a:avLst/>
          </a:prstGeom>
          <a:noFill/>
        </p:spPr>
      </p:pic>
      <p:pic>
        <p:nvPicPr>
          <p:cNvPr id="1028" name="Picture 4" descr="C:\Users\ДМО\Desktop\фот\XQtMZWfot0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876"/>
            <a:ext cx="4564485" cy="3041801"/>
          </a:xfrm>
          <a:prstGeom prst="rect">
            <a:avLst/>
          </a:prstGeom>
          <a:noFill/>
        </p:spPr>
      </p:pic>
      <p:pic>
        <p:nvPicPr>
          <p:cNvPr id="1029" name="Picture 5" descr="C:\Users\ДМО\Desktop\фот\1MA-hLB1o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3349620" cy="251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 работы штаба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371475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ЗОЖ</a:t>
            </a:r>
            <a:endParaRPr lang="ru-RU" sz="3200" b="1" dirty="0"/>
          </a:p>
        </p:txBody>
      </p:sp>
      <p:pic>
        <p:nvPicPr>
          <p:cNvPr id="2051" name="Picture 3" descr="C:\Users\ДМО\Desktop\фот\IgzjG3oEu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318031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307181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экология</a:t>
            </a:r>
            <a:endParaRPr lang="ru-RU" sz="3200" b="1" dirty="0"/>
          </a:p>
        </p:txBody>
      </p:sp>
      <p:pic>
        <p:nvPicPr>
          <p:cNvPr id="2052" name="Picture 4" descr="C:\Users\ДМО\Desktop\фот\Ng2jwifuo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4143383" cy="3107537"/>
          </a:xfrm>
          <a:prstGeom prst="rect">
            <a:avLst/>
          </a:prstGeom>
          <a:noFill/>
        </p:spPr>
      </p:pic>
      <p:pic>
        <p:nvPicPr>
          <p:cNvPr id="2055" name="Picture 7" descr="C:\Users\ДМО\Desktop\фот\-Xihk_VNx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921124" cy="2205632"/>
          </a:xfrm>
          <a:prstGeom prst="rect">
            <a:avLst/>
          </a:prstGeom>
          <a:noFill/>
        </p:spPr>
      </p:pic>
      <p:pic>
        <p:nvPicPr>
          <p:cNvPr id="2056" name="Picture 8" descr="C:\Users\ДМО\Desktop\фот\3GafR5YiN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071546"/>
            <a:ext cx="2690810" cy="201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Патриотическое воспитание</a:t>
            </a:r>
            <a:endParaRPr lang="ru-RU" sz="2400" b="1" dirty="0"/>
          </a:p>
        </p:txBody>
      </p:sp>
      <p:pic>
        <p:nvPicPr>
          <p:cNvPr id="3074" name="Picture 2" descr="C:\Users\ДМО\Desktop\фот\4z__9W_VMy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992562" cy="2994422"/>
          </a:xfrm>
          <a:prstGeom prst="rect">
            <a:avLst/>
          </a:prstGeom>
          <a:noFill/>
        </p:spPr>
      </p:pic>
      <p:pic>
        <p:nvPicPr>
          <p:cNvPr id="3076" name="Picture 4" descr="C:\Users\ДМО\Desktop\фот\p92GY73SL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4171450" cy="2779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278605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Безопасность дорожного движения</a:t>
            </a:r>
            <a:endParaRPr lang="ru-RU" sz="2400" b="1" dirty="0"/>
          </a:p>
        </p:txBody>
      </p:sp>
      <p:pic>
        <p:nvPicPr>
          <p:cNvPr id="3077" name="Picture 5" descr="C:\Users\ДМО\Desktop\фот\kjYcqs7W5l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911810" cy="2894015"/>
          </a:xfrm>
          <a:prstGeom prst="rect">
            <a:avLst/>
          </a:prstGeom>
          <a:noFill/>
        </p:spPr>
      </p:pic>
      <p:pic>
        <p:nvPicPr>
          <p:cNvPr id="3078" name="Picture 6" descr="C:\Users\ДМО\Desktop\фот\IMG_6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14289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Событийное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4098" name="Picture 2" descr="C:\Users\ДМО\Desktop\фот\A_Km2V5I7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956801" cy="2636837"/>
          </a:xfrm>
          <a:prstGeom prst="rect">
            <a:avLst/>
          </a:prstGeom>
          <a:noFill/>
        </p:spPr>
      </p:pic>
      <p:pic>
        <p:nvPicPr>
          <p:cNvPr id="4099" name="Picture 3" descr="C:\Users\ДМО\Desktop\фот\Cjz8MfQ_R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025444" cy="2984489"/>
          </a:xfrm>
          <a:prstGeom prst="rect">
            <a:avLst/>
          </a:prstGeom>
          <a:noFill/>
        </p:spPr>
      </p:pic>
      <p:pic>
        <p:nvPicPr>
          <p:cNvPr id="4100" name="Picture 4" descr="C:\Users\ДМО\Desktop\фот\9T6sizWKn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810027" cy="2857520"/>
          </a:xfrm>
          <a:prstGeom prst="rect">
            <a:avLst/>
          </a:prstGeom>
          <a:noFill/>
        </p:spPr>
      </p:pic>
      <p:pic>
        <p:nvPicPr>
          <p:cNvPr id="4101" name="Picture 5" descr="C:\Users\ДМО\Desktop\фот\WrgQXc3u4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00108"/>
            <a:ext cx="3857736" cy="2570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Увеличение количества волонтеров на территории муниципального района Пестравский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Организовать волонтерские объединения в каждом сельском поселении муниципального района Пестравский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Планируемая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</a:t>
            </a:r>
            <a:r>
              <a:rPr lang="ru-RU" sz="3200" dirty="0" smtClean="0"/>
              <a:t>о</a:t>
            </a:r>
            <a:r>
              <a:rPr lang="ru-RU" sz="3200" dirty="0" smtClean="0"/>
              <a:t>рганизовать площадку для проведения обучающих тренингов для волонтеров;</a:t>
            </a:r>
          </a:p>
          <a:p>
            <a:r>
              <a:rPr lang="ru-RU" sz="3200" dirty="0" smtClean="0"/>
              <a:t>-приобретение единой атрибутики и экипировки для волонтеров.</a:t>
            </a:r>
            <a:endParaRPr lang="ru-RU" sz="3200" dirty="0"/>
          </a:p>
        </p:txBody>
      </p:sp>
      <p:pic>
        <p:nvPicPr>
          <p:cNvPr id="5122" name="Picture 2" descr="C:\Users\ДМО\Desktop\фот\SdFCpcKhd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278314" cy="320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493024" cy="46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</TotalTime>
  <Words>118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Волонтерский штаб на базе структурного подразделения Дом молодежных организаций и спорт </vt:lpstr>
      <vt:lpstr>Волонтерский штаб </vt:lpstr>
      <vt:lpstr>Штаб состоит из участников от 12 до 35 лет</vt:lpstr>
      <vt:lpstr>Направления работы штаба</vt:lpstr>
      <vt:lpstr>Слайд 5</vt:lpstr>
      <vt:lpstr>Событийное волонтерство</vt:lpstr>
      <vt:lpstr>Планируемая деятельность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Молодёжное объединение «Пульс»</dc:title>
  <dc:creator>ДМО</dc:creator>
  <cp:lastModifiedBy>ДМО</cp:lastModifiedBy>
  <cp:revision>24</cp:revision>
  <dcterms:created xsi:type="dcterms:W3CDTF">2019-12-18T09:31:36Z</dcterms:created>
  <dcterms:modified xsi:type="dcterms:W3CDTF">2019-12-18T13:24:25Z</dcterms:modified>
</cp:coreProperties>
</file>