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7" r:id="rId2"/>
    <p:sldId id="266" r:id="rId3"/>
    <p:sldId id="267" r:id="rId4"/>
    <p:sldId id="268" r:id="rId5"/>
    <p:sldId id="258" r:id="rId6"/>
    <p:sldId id="259" r:id="rId7"/>
    <p:sldId id="260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3"/>
    <p:restoredTop sz="94407"/>
  </p:normalViewPr>
  <p:slideViewPr>
    <p:cSldViewPr snapToGrid="0" snapToObjects="1">
      <p:cViewPr varScale="1">
        <p:scale>
          <a:sx n="108" d="100"/>
          <a:sy n="108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8C69A-8563-0445-BDE6-5EA87062B665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97338-99E0-F646-895C-9221E6DEA7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10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CDA2-D44A-C647-93C2-6D2D5AF277A7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2E25-EACF-2349-BD83-1BAA5AD9B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CDA2-D44A-C647-93C2-6D2D5AF277A7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2E25-EACF-2349-BD83-1BAA5AD9B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CDA2-D44A-C647-93C2-6D2D5AF277A7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2E25-EACF-2349-BD83-1BAA5AD9B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CDA2-D44A-C647-93C2-6D2D5AF277A7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2E25-EACF-2349-BD83-1BAA5AD9B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CDA2-D44A-C647-93C2-6D2D5AF277A7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2E25-EACF-2349-BD83-1BAA5AD9B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CDA2-D44A-C647-93C2-6D2D5AF277A7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2E25-EACF-2349-BD83-1BAA5AD9B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CDA2-D44A-C647-93C2-6D2D5AF277A7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2E25-EACF-2349-BD83-1BAA5AD9B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CDA2-D44A-C647-93C2-6D2D5AF277A7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2E25-EACF-2349-BD83-1BAA5AD9B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CDA2-D44A-C647-93C2-6D2D5AF277A7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2E25-EACF-2349-BD83-1BAA5AD9B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CDA2-D44A-C647-93C2-6D2D5AF277A7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2E25-EACF-2349-BD83-1BAA5AD9B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CDA2-D44A-C647-93C2-6D2D5AF277A7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2E25-EACF-2349-BD83-1BAA5AD9B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0CDA2-D44A-C647-93C2-6D2D5AF277A7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62E25-EACF-2349-BD83-1BAA5AD9B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559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457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00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452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86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139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7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057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671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Home</cp:lastModifiedBy>
  <cp:revision>2</cp:revision>
  <dcterms:created xsi:type="dcterms:W3CDTF">2019-04-22T10:54:25Z</dcterms:created>
  <dcterms:modified xsi:type="dcterms:W3CDTF">2022-07-21T17:38:14Z</dcterms:modified>
</cp:coreProperties>
</file>