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8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FAF"/>
    <a:srgbClr val="CFB4D6"/>
    <a:srgbClr val="D6B4C5"/>
    <a:srgbClr val="DAB0BC"/>
    <a:srgbClr val="E0AAC1"/>
    <a:srgbClr val="98F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86441" autoAdjust="0"/>
  </p:normalViewPr>
  <p:slideViewPr>
    <p:cSldViewPr>
      <p:cViewPr>
        <p:scale>
          <a:sx n="107" d="100"/>
          <a:sy n="107" d="100"/>
        </p:scale>
        <p:origin x="-173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36E47-0CBC-42B1-90F2-C288CD1492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2889-EB24-420D-8649-4E6FF8395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2889-EB24-420D-8649-4E6FF83952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5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.jfif"/>
          <p:cNvPicPr>
            <a:picLocks noChangeAspect="1"/>
          </p:cNvPicPr>
          <p:nvPr/>
        </p:nvPicPr>
        <p:blipFill>
          <a:blip r:embed="rId2" cstate="print"/>
          <a:srcRect l="15453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Социальный проект для детей ОВЗ</a:t>
            </a:r>
            <a:br>
              <a:rPr lang="ru-RU" b="1" dirty="0" smtClean="0"/>
            </a:br>
            <a:r>
              <a:rPr lang="ru-RU" b="1" dirty="0" smtClean="0"/>
              <a:t>«Добрый день!»</a:t>
            </a:r>
            <a:endParaRPr lang="ru-RU" b="1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67637" y="377054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проекта: Богданова Мария</a:t>
            </a:r>
            <a:endParaRPr lang="ru-RU" dirty="0"/>
          </a:p>
        </p:txBody>
      </p:sp>
      <p:pic>
        <p:nvPicPr>
          <p:cNvPr id="8" name="Рисунок 7" descr="b6ad57f2b22392dd12e9359d4732d5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229200"/>
            <a:ext cx="1381003" cy="1507234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1391897" cy="1412776"/>
          </a:xfrm>
          <a:prstGeom prst="rect">
            <a:avLst/>
          </a:prstGeom>
        </p:spPr>
      </p:pic>
      <p:pic>
        <p:nvPicPr>
          <p:cNvPr id="10" name="Рисунок 9" descr="unname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789040"/>
            <a:ext cx="2204864" cy="2204864"/>
          </a:xfrm>
          <a:prstGeom prst="rect">
            <a:avLst/>
          </a:prstGeom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647471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23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80738909_59-p-foni-s-nebom-dlya-prezentatsii-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865768" cy="3312368"/>
          </a:xfrm>
        </p:spPr>
      </p:pic>
      <p:sp>
        <p:nvSpPr>
          <p:cNvPr id="6" name="Прямоугольник 5"/>
          <p:cNvSpPr/>
          <p:nvPr/>
        </p:nvSpPr>
        <p:spPr>
          <a:xfrm>
            <a:off x="4427984" y="404664"/>
            <a:ext cx="4536504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Постановка проблемы</a:t>
            </a:r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5" y="439688"/>
            <a:ext cx="3728840" cy="2810271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t="6958" r="4115" b="12228"/>
          <a:stretch/>
        </p:blipFill>
        <p:spPr>
          <a:xfrm>
            <a:off x="179513" y="3861048"/>
            <a:ext cx="3770722" cy="24334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3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442" y="404664"/>
            <a:ext cx="4248472" cy="2520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Основная цель проекта </a:t>
            </a:r>
            <a:r>
              <a:rPr lang="ru-RU" sz="2800" b="1" dirty="0" smtClean="0">
                <a:solidFill>
                  <a:srgbClr val="FF0000"/>
                </a:solidFill>
              </a:rPr>
              <a:t>–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азвитие </a:t>
            </a:r>
            <a:r>
              <a:rPr lang="ru-RU" b="1" dirty="0">
                <a:solidFill>
                  <a:schemeClr val="tx1"/>
                </a:solidFill>
              </a:rPr>
              <a:t>добровольческой помощи детям-инвалидам, детям с ОВЗ посредством создания условий для успешной адаптации ребенка с ОВЗ в коллективе, с помощью специально-подобранных игр.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2" y="3826074"/>
            <a:ext cx="4226611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3" y="-309196"/>
            <a:ext cx="4106440" cy="41064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72000" y="2924944"/>
            <a:ext cx="4392488" cy="3456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Задачи проекта: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1. Развитие познавательной деятельности ребёнка с ОВЗ;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2. Развитие эмоционально- волевой сферы;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3. Обогащение представлений об окружающем мире;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4. Формирование коммуникативных навыков;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5. Развитие двигательной сферы, в том числе мелкой моторики;</a:t>
            </a:r>
          </a:p>
        </p:txBody>
      </p:sp>
    </p:spTree>
    <p:extLst>
      <p:ext uri="{BB962C8B-B14F-4D97-AF65-F5344CB8AC3E}">
        <p14:creationId xmlns:p14="http://schemas.microsoft.com/office/powerpoint/2010/main" val="20381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80738909_59-p-foni-s-nebom-dlya-prezentatsii-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70075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        В </a:t>
            </a:r>
            <a:r>
              <a:rPr lang="ru-RU" sz="2800" b="1" dirty="0">
                <a:solidFill>
                  <a:schemeClr val="tx1"/>
                </a:solidFill>
              </a:rPr>
              <a:t>период реализации социального проекта «Добрый день!» будут разработаны сценарии игровых программ, которые будут проходить на территории ОВЗ АНО "ЦППМСП "Добрыня" и МКОУ «Школа № 7» г. Курчатова с периодичностью 1 раз в месяц в каждом учреждении. Каждая игра будет не повторяющейся, костюмированной с безопасной игровой атрибутикой, и нести определенные задачи и цели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b6ad57f2b22392dd12e9359d4732d5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933056"/>
            <a:ext cx="2234189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1588"/>
            <a:ext cx="9705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3168352" cy="144016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Конкретные ожидаемые результаты</a:t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1552" r="1524" b="1949"/>
          <a:stretch/>
        </p:blipFill>
        <p:spPr>
          <a:xfrm>
            <a:off x="3275856" y="533518"/>
            <a:ext cx="5781829" cy="57909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67744" y="1628800"/>
            <a:ext cx="3008313" cy="46910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1"/>
          <a:stretch/>
        </p:blipFill>
        <p:spPr bwMode="auto">
          <a:xfrm>
            <a:off x="-13825" y="1588"/>
            <a:ext cx="9157826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124744"/>
            <a:ext cx="576064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3825" y="-1251520"/>
            <a:ext cx="914501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ЗА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70" y="5378158"/>
            <a:ext cx="1633130" cy="15838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95" y="1502661"/>
            <a:ext cx="3346795" cy="34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18" y="5109096"/>
            <a:ext cx="5560886" cy="16704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" y="5296081"/>
            <a:ext cx="1530117" cy="1530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0772"/>
            <a:ext cx="308373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161</Words>
  <Application>Microsoft Office PowerPoint</Application>
  <PresentationFormat>Экран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Социальный проект для детей ОВЗ «Добрый день!»</vt:lpstr>
      <vt:lpstr>Презентация PowerPoint</vt:lpstr>
      <vt:lpstr>Презентация PowerPoint</vt:lpstr>
      <vt:lpstr>Презентация PowerPoint</vt:lpstr>
      <vt:lpstr>Конкретные ожидаемые результаты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«Добрый день!»</dc:title>
  <dc:creator>Ирина</dc:creator>
  <cp:lastModifiedBy>Ирина</cp:lastModifiedBy>
  <cp:revision>20</cp:revision>
  <dcterms:created xsi:type="dcterms:W3CDTF">2020-04-01T08:39:46Z</dcterms:created>
  <dcterms:modified xsi:type="dcterms:W3CDTF">2020-06-13T07:05:32Z</dcterms:modified>
</cp:coreProperties>
</file>