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16" r:id="rId1"/>
  </p:sldMasterIdLst>
  <p:notesMasterIdLst>
    <p:notesMasterId r:id="rId11"/>
  </p:notesMasterIdLst>
  <p:handoutMasterIdLst>
    <p:handoutMasterId r:id="rId12"/>
  </p:handoutMasterIdLst>
  <p:sldIdLst>
    <p:sldId id="257" r:id="rId2"/>
    <p:sldId id="266" r:id="rId3"/>
    <p:sldId id="300" r:id="rId4"/>
    <p:sldId id="301" r:id="rId5"/>
    <p:sldId id="281" r:id="rId6"/>
    <p:sldId id="274" r:id="rId7"/>
    <p:sldId id="279" r:id="rId8"/>
    <p:sldId id="291" r:id="rId9"/>
    <p:sldId id="263" r:id="rId10"/>
  </p:sldIdLst>
  <p:sldSz cx="12287250" cy="6911975"/>
  <p:notesSz cx="6858000" cy="9144000"/>
  <p:embeddedFontLst>
    <p:embeddedFont>
      <p:font typeface="Aptos" panose="020B0604020202020204" charset="0"/>
      <p:regular r:id="rId13"/>
      <p:bold r:id="rId14"/>
      <p:italic r:id="rId15"/>
      <p:boldItalic r:id="rId16"/>
    </p:embeddedFont>
    <p:embeddedFont>
      <p:font typeface="Maregraphe Caption Regular" panose="020B0403050502020403" pitchFamily="34" charset="-52"/>
      <p:regular r:id="rId17"/>
    </p:embeddedFont>
    <p:embeddedFont>
      <p:font typeface="TT Smalls" panose="02000503020000020003" pitchFamily="2" charset="-52"/>
      <p:regular r:id="rId18"/>
    </p:embeddedFont>
    <p:embeddedFont>
      <p:font typeface="TT Smalls DemiBold" panose="02000503020000020003" pitchFamily="2" charset="-52"/>
      <p:regular r:id="rId19"/>
      <p:bold r:id="rId20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EFF"/>
    <a:srgbClr val="B9B9B9"/>
    <a:srgbClr val="69EFFF"/>
    <a:srgbClr val="F272A0"/>
    <a:srgbClr val="EB8AF8"/>
    <a:srgbClr val="F99D6B"/>
    <a:srgbClr val="F7742C"/>
    <a:srgbClr val="FCDCCA"/>
    <a:srgbClr val="FBB995"/>
    <a:srgbClr val="F8D5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178" autoAdjust="0"/>
    <p:restoredTop sz="94662"/>
  </p:normalViewPr>
  <p:slideViewPr>
    <p:cSldViewPr>
      <p:cViewPr varScale="1">
        <p:scale>
          <a:sx n="103" d="100"/>
          <a:sy n="103" d="100"/>
        </p:scale>
        <p:origin x="1308" y="114"/>
      </p:cViewPr>
      <p:guideLst/>
    </p:cSldViewPr>
  </p:slideViewPr>
  <p:notesTextViewPr>
    <p:cViewPr>
      <p:scale>
        <a:sx n="150" d="100"/>
        <a:sy n="150" d="100"/>
      </p:scale>
      <p:origin x="0" y="0"/>
    </p:cViewPr>
  </p:notesTextViewPr>
  <p:notesViewPr>
    <p:cSldViewPr showGuides="1">
      <p:cViewPr varScale="1">
        <p:scale>
          <a:sx n="120" d="100"/>
          <a:sy n="120" d="100"/>
        </p:scale>
        <p:origin x="3912" y="84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E2940CBA-A408-CA36-EBF7-B1CE44AF57E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47FD40E-A6ED-B2AA-DF8E-D3FA034E676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E4E1D4-2D2C-4254-949D-63B9407D06A2}" type="datetimeFigureOut">
              <a:rPr lang="ru-RU" smtClean="0"/>
              <a:t>20.05.2024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98D4E17-74F2-58A0-D2EB-B8422F36FA2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0CFD550-4E1A-E216-6F0B-D100602E513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37D4CE-CA91-418E-9ADC-8F75F49F03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6626322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BF17A7-875B-49F0-977A-87304D23EA8C}" type="datetimeFigureOut">
              <a:rPr lang="ru-RU" smtClean="0"/>
              <a:t>20.05.2024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A55F52-993C-4BAF-8A09-A4E91E0D5F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06917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55F52-993C-4BAF-8A09-A4E91E0D5F68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98413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_2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4001" y="4061189"/>
            <a:ext cx="6486266" cy="526554"/>
          </a:xfrm>
        </p:spPr>
        <p:txBody>
          <a:bodyPr anchor="b"/>
          <a:lstStyle>
            <a:lvl1pPr algn="l">
              <a:lnSpc>
                <a:spcPts val="4000"/>
              </a:lnSpc>
              <a:defRPr sz="41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4001" y="4857903"/>
            <a:ext cx="6486266" cy="276999"/>
          </a:xfrm>
        </p:spPr>
        <p:txBody>
          <a:bodyPr/>
          <a:lstStyle>
            <a:lvl1pPr marL="0" indent="0" algn="l"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1pPr>
            <a:lvl2pPr marL="460812" indent="0" algn="ctr">
              <a:buNone/>
              <a:defRPr sz="2016"/>
            </a:lvl2pPr>
            <a:lvl3pPr marL="921624" indent="0" algn="ctr">
              <a:buNone/>
              <a:defRPr sz="1814"/>
            </a:lvl3pPr>
            <a:lvl4pPr marL="1382436" indent="0" algn="ctr">
              <a:buNone/>
              <a:defRPr sz="1613"/>
            </a:lvl4pPr>
            <a:lvl5pPr marL="1843248" indent="0" algn="ctr">
              <a:buNone/>
              <a:defRPr sz="1613"/>
            </a:lvl5pPr>
            <a:lvl6pPr marL="2304059" indent="0" algn="ctr">
              <a:buNone/>
              <a:defRPr sz="1613"/>
            </a:lvl6pPr>
            <a:lvl7pPr marL="2764871" indent="0" algn="ctr">
              <a:buNone/>
              <a:defRPr sz="1613"/>
            </a:lvl7pPr>
            <a:lvl8pPr marL="3225683" indent="0" algn="ctr">
              <a:buNone/>
              <a:defRPr sz="1613"/>
            </a:lvl8pPr>
            <a:lvl9pPr marL="3686495" indent="0" algn="ctr">
              <a:buNone/>
              <a:defRPr sz="1613"/>
            </a:lvl9pPr>
          </a:lstStyle>
          <a:p>
            <a:r>
              <a:rPr lang="ru-RU" dirty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03364" y="6045641"/>
            <a:ext cx="1696878" cy="215444"/>
          </a:xfrm>
        </p:spPr>
        <p:txBody>
          <a:bodyPr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fld id="{EAD9CADB-F5FA-48D9-B13B-0EEDABF3423A}" type="datetime1">
              <a:rPr lang="ru-RU" smtClean="0"/>
              <a:pPr/>
              <a:t>20.05.2024</a:t>
            </a:fld>
            <a:endParaRPr lang="ru-RU" dirty="0"/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85FB8425-34D3-BC5B-7340-9EC8CAC4B9C6}"/>
              </a:ext>
            </a:extLst>
          </p:cNvPr>
          <p:cNvGrpSpPr/>
          <p:nvPr userDrawn="1"/>
        </p:nvGrpSpPr>
        <p:grpSpPr>
          <a:xfrm>
            <a:off x="491698" y="252679"/>
            <a:ext cx="1595493" cy="519051"/>
            <a:chOff x="391833" y="252679"/>
            <a:chExt cx="1595493" cy="519051"/>
          </a:xfrm>
        </p:grpSpPr>
        <p:sp>
          <p:nvSpPr>
            <p:cNvPr id="6" name="Полилиния: фигура 5">
              <a:extLst>
                <a:ext uri="{FF2B5EF4-FFF2-40B4-BE49-F238E27FC236}">
                  <a16:creationId xmlns:a16="http://schemas.microsoft.com/office/drawing/2014/main" id="{01267141-F65E-E187-30AC-696F2731D8D0}"/>
                </a:ext>
              </a:extLst>
            </p:cNvPr>
            <p:cNvSpPr/>
            <p:nvPr/>
          </p:nvSpPr>
          <p:spPr>
            <a:xfrm>
              <a:off x="1457375" y="572779"/>
              <a:ext cx="131423" cy="168632"/>
            </a:xfrm>
            <a:custGeom>
              <a:avLst/>
              <a:gdLst>
                <a:gd name="connsiteX0" fmla="*/ 87574 w 131423"/>
                <a:gd name="connsiteY0" fmla="*/ 0 h 168632"/>
                <a:gd name="connsiteX1" fmla="*/ 131423 w 131423"/>
                <a:gd name="connsiteY1" fmla="*/ 0 h 168632"/>
                <a:gd name="connsiteX2" fmla="*/ 131423 w 131423"/>
                <a:gd name="connsiteY2" fmla="*/ 168632 h 168632"/>
                <a:gd name="connsiteX3" fmla="*/ 97722 w 131423"/>
                <a:gd name="connsiteY3" fmla="*/ 168632 h 168632"/>
                <a:gd name="connsiteX4" fmla="*/ 97722 w 131423"/>
                <a:gd name="connsiteY4" fmla="*/ 62893 h 168632"/>
                <a:gd name="connsiteX5" fmla="*/ 96469 w 131423"/>
                <a:gd name="connsiteY5" fmla="*/ 62893 h 168632"/>
                <a:gd name="connsiteX6" fmla="*/ 79180 w 131423"/>
                <a:gd name="connsiteY6" fmla="*/ 168632 h 168632"/>
                <a:gd name="connsiteX7" fmla="*/ 52243 w 131423"/>
                <a:gd name="connsiteY7" fmla="*/ 168632 h 168632"/>
                <a:gd name="connsiteX8" fmla="*/ 34954 w 131423"/>
                <a:gd name="connsiteY8" fmla="*/ 62893 h 168632"/>
                <a:gd name="connsiteX9" fmla="*/ 33701 w 131423"/>
                <a:gd name="connsiteY9" fmla="*/ 62893 h 168632"/>
                <a:gd name="connsiteX10" fmla="*/ 33701 w 131423"/>
                <a:gd name="connsiteY10" fmla="*/ 168632 h 168632"/>
                <a:gd name="connsiteX11" fmla="*/ 0 w 131423"/>
                <a:gd name="connsiteY11" fmla="*/ 168632 h 168632"/>
                <a:gd name="connsiteX12" fmla="*/ 0 w 131423"/>
                <a:gd name="connsiteY12" fmla="*/ 0 h 168632"/>
                <a:gd name="connsiteX13" fmla="*/ 43849 w 131423"/>
                <a:gd name="connsiteY13" fmla="*/ 0 h 168632"/>
                <a:gd name="connsiteX14" fmla="*/ 65774 w 131423"/>
                <a:gd name="connsiteY14" fmla="*/ 118519 h 168632"/>
                <a:gd name="connsiteX15" fmla="*/ 87699 w 131423"/>
                <a:gd name="connsiteY15" fmla="*/ 0 h 168632"/>
                <a:gd name="connsiteX16" fmla="*/ 87699 w 131423"/>
                <a:gd name="connsiteY16" fmla="*/ 0 h 168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1423" h="168632">
                  <a:moveTo>
                    <a:pt x="87574" y="0"/>
                  </a:moveTo>
                  <a:lnTo>
                    <a:pt x="131423" y="0"/>
                  </a:lnTo>
                  <a:lnTo>
                    <a:pt x="131423" y="168632"/>
                  </a:lnTo>
                  <a:lnTo>
                    <a:pt x="97722" y="168632"/>
                  </a:lnTo>
                  <a:lnTo>
                    <a:pt x="97722" y="62893"/>
                  </a:lnTo>
                  <a:lnTo>
                    <a:pt x="96469" y="62893"/>
                  </a:lnTo>
                  <a:lnTo>
                    <a:pt x="79180" y="168632"/>
                  </a:lnTo>
                  <a:lnTo>
                    <a:pt x="52243" y="168632"/>
                  </a:lnTo>
                  <a:lnTo>
                    <a:pt x="34954" y="62893"/>
                  </a:lnTo>
                  <a:lnTo>
                    <a:pt x="33701" y="62893"/>
                  </a:lnTo>
                  <a:lnTo>
                    <a:pt x="33701" y="168632"/>
                  </a:lnTo>
                  <a:lnTo>
                    <a:pt x="0" y="168632"/>
                  </a:lnTo>
                  <a:lnTo>
                    <a:pt x="0" y="0"/>
                  </a:lnTo>
                  <a:lnTo>
                    <a:pt x="43849" y="0"/>
                  </a:lnTo>
                  <a:lnTo>
                    <a:pt x="65774" y="118519"/>
                  </a:lnTo>
                  <a:lnTo>
                    <a:pt x="87699" y="0"/>
                  </a:lnTo>
                  <a:lnTo>
                    <a:pt x="87699" y="0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" name="Полилиния: фигура 6">
              <a:extLst>
                <a:ext uri="{FF2B5EF4-FFF2-40B4-BE49-F238E27FC236}">
                  <a16:creationId xmlns:a16="http://schemas.microsoft.com/office/drawing/2014/main" id="{278D686A-6464-D784-2377-CEA822687BCC}"/>
                </a:ext>
              </a:extLst>
            </p:cNvPr>
            <p:cNvSpPr/>
            <p:nvPr/>
          </p:nvSpPr>
          <p:spPr>
            <a:xfrm>
              <a:off x="1608468" y="572779"/>
              <a:ext cx="69908" cy="168632"/>
            </a:xfrm>
            <a:custGeom>
              <a:avLst/>
              <a:gdLst>
                <a:gd name="connsiteX0" fmla="*/ 125 w 69908"/>
                <a:gd name="connsiteY0" fmla="*/ 0 h 168632"/>
                <a:gd name="connsiteX1" fmla="*/ 68530 w 69908"/>
                <a:gd name="connsiteY1" fmla="*/ 0 h 168632"/>
                <a:gd name="connsiteX2" fmla="*/ 68530 w 69908"/>
                <a:gd name="connsiteY2" fmla="*/ 18542 h 168632"/>
                <a:gd name="connsiteX3" fmla="*/ 33827 w 69908"/>
                <a:gd name="connsiteY3" fmla="*/ 18542 h 168632"/>
                <a:gd name="connsiteX4" fmla="*/ 33827 w 69908"/>
                <a:gd name="connsiteY4" fmla="*/ 70786 h 168632"/>
                <a:gd name="connsiteX5" fmla="*/ 68530 w 69908"/>
                <a:gd name="connsiteY5" fmla="*/ 70786 h 168632"/>
                <a:gd name="connsiteX6" fmla="*/ 68530 w 69908"/>
                <a:gd name="connsiteY6" fmla="*/ 89328 h 168632"/>
                <a:gd name="connsiteX7" fmla="*/ 33827 w 69908"/>
                <a:gd name="connsiteY7" fmla="*/ 89328 h 168632"/>
                <a:gd name="connsiteX8" fmla="*/ 33827 w 69908"/>
                <a:gd name="connsiteY8" fmla="*/ 150090 h 168632"/>
                <a:gd name="connsiteX9" fmla="*/ 69909 w 69908"/>
                <a:gd name="connsiteY9" fmla="*/ 150090 h 168632"/>
                <a:gd name="connsiteX10" fmla="*/ 69909 w 69908"/>
                <a:gd name="connsiteY10" fmla="*/ 168632 h 168632"/>
                <a:gd name="connsiteX11" fmla="*/ 0 w 69908"/>
                <a:gd name="connsiteY11" fmla="*/ 168632 h 168632"/>
                <a:gd name="connsiteX12" fmla="*/ 0 w 69908"/>
                <a:gd name="connsiteY12" fmla="*/ 0 h 168632"/>
                <a:gd name="connsiteX13" fmla="*/ 0 w 69908"/>
                <a:gd name="connsiteY13" fmla="*/ 0 h 168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9908" h="168632">
                  <a:moveTo>
                    <a:pt x="125" y="0"/>
                  </a:moveTo>
                  <a:lnTo>
                    <a:pt x="68530" y="0"/>
                  </a:lnTo>
                  <a:lnTo>
                    <a:pt x="68530" y="18542"/>
                  </a:lnTo>
                  <a:lnTo>
                    <a:pt x="33827" y="18542"/>
                  </a:lnTo>
                  <a:lnTo>
                    <a:pt x="33827" y="70786"/>
                  </a:lnTo>
                  <a:lnTo>
                    <a:pt x="68530" y="70786"/>
                  </a:lnTo>
                  <a:lnTo>
                    <a:pt x="68530" y="89328"/>
                  </a:lnTo>
                  <a:lnTo>
                    <a:pt x="33827" y="89328"/>
                  </a:lnTo>
                  <a:lnTo>
                    <a:pt x="33827" y="150090"/>
                  </a:lnTo>
                  <a:lnTo>
                    <a:pt x="69909" y="150090"/>
                  </a:lnTo>
                  <a:lnTo>
                    <a:pt x="69909" y="168632"/>
                  </a:lnTo>
                  <a:lnTo>
                    <a:pt x="0" y="16863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" name="Полилиния: фигура 7">
              <a:extLst>
                <a:ext uri="{FF2B5EF4-FFF2-40B4-BE49-F238E27FC236}">
                  <a16:creationId xmlns:a16="http://schemas.microsoft.com/office/drawing/2014/main" id="{C5384D46-8387-2DDF-ABA6-79C10BE7BF9E}"/>
                </a:ext>
              </a:extLst>
            </p:cNvPr>
            <p:cNvSpPr/>
            <p:nvPr/>
          </p:nvSpPr>
          <p:spPr>
            <a:xfrm>
              <a:off x="1689652" y="572779"/>
              <a:ext cx="96092" cy="198951"/>
            </a:xfrm>
            <a:custGeom>
              <a:avLst/>
              <a:gdLst>
                <a:gd name="connsiteX0" fmla="*/ 89328 w 96092"/>
                <a:gd name="connsiteY0" fmla="*/ 150090 h 198951"/>
                <a:gd name="connsiteX1" fmla="*/ 96093 w 96092"/>
                <a:gd name="connsiteY1" fmla="*/ 150090 h 198951"/>
                <a:gd name="connsiteX2" fmla="*/ 96093 w 96092"/>
                <a:gd name="connsiteY2" fmla="*/ 198951 h 198951"/>
                <a:gd name="connsiteX3" fmla="*/ 65774 w 96092"/>
                <a:gd name="connsiteY3" fmla="*/ 198951 h 198951"/>
                <a:gd name="connsiteX4" fmla="*/ 65774 w 96092"/>
                <a:gd name="connsiteY4" fmla="*/ 168632 h 198951"/>
                <a:gd name="connsiteX5" fmla="*/ 30319 w 96092"/>
                <a:gd name="connsiteY5" fmla="*/ 168632 h 198951"/>
                <a:gd name="connsiteX6" fmla="*/ 30319 w 96092"/>
                <a:gd name="connsiteY6" fmla="*/ 198951 h 198951"/>
                <a:gd name="connsiteX7" fmla="*/ 0 w 96092"/>
                <a:gd name="connsiteY7" fmla="*/ 198951 h 198951"/>
                <a:gd name="connsiteX8" fmla="*/ 0 w 96092"/>
                <a:gd name="connsiteY8" fmla="*/ 150090 h 198951"/>
                <a:gd name="connsiteX9" fmla="*/ 1754 w 96092"/>
                <a:gd name="connsiteY9" fmla="*/ 150090 h 198951"/>
                <a:gd name="connsiteX10" fmla="*/ 11401 w 96092"/>
                <a:gd name="connsiteY10" fmla="*/ 133177 h 198951"/>
                <a:gd name="connsiteX11" fmla="*/ 11401 w 96092"/>
                <a:gd name="connsiteY11" fmla="*/ 0 h 198951"/>
                <a:gd name="connsiteX12" fmla="*/ 89453 w 96092"/>
                <a:gd name="connsiteY12" fmla="*/ 0 h 198951"/>
                <a:gd name="connsiteX13" fmla="*/ 89453 w 96092"/>
                <a:gd name="connsiteY13" fmla="*/ 150090 h 198951"/>
                <a:gd name="connsiteX14" fmla="*/ 44977 w 96092"/>
                <a:gd name="connsiteY14" fmla="*/ 136560 h 198951"/>
                <a:gd name="connsiteX15" fmla="*/ 40342 w 96092"/>
                <a:gd name="connsiteY15" fmla="*/ 150090 h 198951"/>
                <a:gd name="connsiteX16" fmla="*/ 55501 w 96092"/>
                <a:gd name="connsiteY16" fmla="*/ 150090 h 198951"/>
                <a:gd name="connsiteX17" fmla="*/ 55501 w 96092"/>
                <a:gd name="connsiteY17" fmla="*/ 18542 h 198951"/>
                <a:gd name="connsiteX18" fmla="*/ 44852 w 96092"/>
                <a:gd name="connsiteY18" fmla="*/ 18542 h 198951"/>
                <a:gd name="connsiteX19" fmla="*/ 44852 w 96092"/>
                <a:gd name="connsiteY19" fmla="*/ 136560 h 198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6092" h="198951">
                  <a:moveTo>
                    <a:pt x="89328" y="150090"/>
                  </a:moveTo>
                  <a:lnTo>
                    <a:pt x="96093" y="150090"/>
                  </a:lnTo>
                  <a:lnTo>
                    <a:pt x="96093" y="198951"/>
                  </a:lnTo>
                  <a:lnTo>
                    <a:pt x="65774" y="198951"/>
                  </a:lnTo>
                  <a:lnTo>
                    <a:pt x="65774" y="168632"/>
                  </a:lnTo>
                  <a:lnTo>
                    <a:pt x="30319" y="168632"/>
                  </a:lnTo>
                  <a:lnTo>
                    <a:pt x="30319" y="198951"/>
                  </a:lnTo>
                  <a:lnTo>
                    <a:pt x="0" y="198951"/>
                  </a:lnTo>
                  <a:lnTo>
                    <a:pt x="0" y="150090"/>
                  </a:lnTo>
                  <a:lnTo>
                    <a:pt x="1754" y="150090"/>
                  </a:lnTo>
                  <a:cubicBezTo>
                    <a:pt x="10900" y="150090"/>
                    <a:pt x="11401" y="139441"/>
                    <a:pt x="11401" y="133177"/>
                  </a:cubicBezTo>
                  <a:lnTo>
                    <a:pt x="11401" y="0"/>
                  </a:lnTo>
                  <a:lnTo>
                    <a:pt x="89453" y="0"/>
                  </a:lnTo>
                  <a:lnTo>
                    <a:pt x="89453" y="150090"/>
                  </a:lnTo>
                  <a:close/>
                  <a:moveTo>
                    <a:pt x="44977" y="136560"/>
                  </a:moveTo>
                  <a:cubicBezTo>
                    <a:pt x="44977" y="143325"/>
                    <a:pt x="43474" y="147209"/>
                    <a:pt x="40342" y="150090"/>
                  </a:cubicBezTo>
                  <a:lnTo>
                    <a:pt x="55501" y="150090"/>
                  </a:lnTo>
                  <a:lnTo>
                    <a:pt x="55501" y="18542"/>
                  </a:lnTo>
                  <a:lnTo>
                    <a:pt x="44852" y="18542"/>
                  </a:lnTo>
                  <a:lnTo>
                    <a:pt x="44852" y="136560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" name="Полилиния: фигура 8">
              <a:extLst>
                <a:ext uri="{FF2B5EF4-FFF2-40B4-BE49-F238E27FC236}">
                  <a16:creationId xmlns:a16="http://schemas.microsoft.com/office/drawing/2014/main" id="{B154F7A3-FD24-1DAE-A50F-37F213F293B0}"/>
                </a:ext>
              </a:extLst>
            </p:cNvPr>
            <p:cNvSpPr/>
            <p:nvPr/>
          </p:nvSpPr>
          <p:spPr>
            <a:xfrm>
              <a:off x="1801030" y="572779"/>
              <a:ext cx="82687" cy="168632"/>
            </a:xfrm>
            <a:custGeom>
              <a:avLst/>
              <a:gdLst>
                <a:gd name="connsiteX0" fmla="*/ 125 w 82687"/>
                <a:gd name="connsiteY0" fmla="*/ 0 h 168632"/>
                <a:gd name="connsiteX1" fmla="*/ 33827 w 82687"/>
                <a:gd name="connsiteY1" fmla="*/ 0 h 168632"/>
                <a:gd name="connsiteX2" fmla="*/ 33827 w 82687"/>
                <a:gd name="connsiteY2" fmla="*/ 84066 h 168632"/>
                <a:gd name="connsiteX3" fmla="*/ 35080 w 82687"/>
                <a:gd name="connsiteY3" fmla="*/ 84066 h 168632"/>
                <a:gd name="connsiteX4" fmla="*/ 48986 w 82687"/>
                <a:gd name="connsiteY4" fmla="*/ 0 h 168632"/>
                <a:gd name="connsiteX5" fmla="*/ 82688 w 82687"/>
                <a:gd name="connsiteY5" fmla="*/ 0 h 168632"/>
                <a:gd name="connsiteX6" fmla="*/ 82688 w 82687"/>
                <a:gd name="connsiteY6" fmla="*/ 168632 h 168632"/>
                <a:gd name="connsiteX7" fmla="*/ 48986 w 82687"/>
                <a:gd name="connsiteY7" fmla="*/ 168632 h 168632"/>
                <a:gd name="connsiteX8" fmla="*/ 48986 w 82687"/>
                <a:gd name="connsiteY8" fmla="*/ 84567 h 168632"/>
                <a:gd name="connsiteX9" fmla="*/ 47733 w 82687"/>
                <a:gd name="connsiteY9" fmla="*/ 84567 h 168632"/>
                <a:gd name="connsiteX10" fmla="*/ 33701 w 82687"/>
                <a:gd name="connsiteY10" fmla="*/ 168632 h 168632"/>
                <a:gd name="connsiteX11" fmla="*/ 0 w 82687"/>
                <a:gd name="connsiteY11" fmla="*/ 168632 h 168632"/>
                <a:gd name="connsiteX12" fmla="*/ 0 w 82687"/>
                <a:gd name="connsiteY12" fmla="*/ 0 h 168632"/>
                <a:gd name="connsiteX13" fmla="*/ 0 w 82687"/>
                <a:gd name="connsiteY13" fmla="*/ 0 h 168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2687" h="168632">
                  <a:moveTo>
                    <a:pt x="125" y="0"/>
                  </a:moveTo>
                  <a:lnTo>
                    <a:pt x="33827" y="0"/>
                  </a:lnTo>
                  <a:lnTo>
                    <a:pt x="33827" y="84066"/>
                  </a:lnTo>
                  <a:lnTo>
                    <a:pt x="35080" y="84066"/>
                  </a:lnTo>
                  <a:lnTo>
                    <a:pt x="48986" y="0"/>
                  </a:lnTo>
                  <a:lnTo>
                    <a:pt x="82688" y="0"/>
                  </a:lnTo>
                  <a:lnTo>
                    <a:pt x="82688" y="168632"/>
                  </a:lnTo>
                  <a:lnTo>
                    <a:pt x="48986" y="168632"/>
                  </a:lnTo>
                  <a:lnTo>
                    <a:pt x="48986" y="84567"/>
                  </a:lnTo>
                  <a:lnTo>
                    <a:pt x="47733" y="84567"/>
                  </a:lnTo>
                  <a:lnTo>
                    <a:pt x="33701" y="168632"/>
                  </a:lnTo>
                  <a:lnTo>
                    <a:pt x="0" y="16863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1" name="Полилиния: фигура 10">
              <a:extLst>
                <a:ext uri="{FF2B5EF4-FFF2-40B4-BE49-F238E27FC236}">
                  <a16:creationId xmlns:a16="http://schemas.microsoft.com/office/drawing/2014/main" id="{B5405A62-09E0-51DB-8ADA-39C62730B07A}"/>
                </a:ext>
              </a:extLst>
            </p:cNvPr>
            <p:cNvSpPr/>
            <p:nvPr/>
          </p:nvSpPr>
          <p:spPr>
            <a:xfrm>
              <a:off x="1899252" y="572779"/>
              <a:ext cx="88074" cy="168632"/>
            </a:xfrm>
            <a:custGeom>
              <a:avLst/>
              <a:gdLst>
                <a:gd name="connsiteX0" fmla="*/ 17540 w 88074"/>
                <a:gd name="connsiteY0" fmla="*/ 0 h 168632"/>
                <a:gd name="connsiteX1" fmla="*/ 70535 w 88074"/>
                <a:gd name="connsiteY1" fmla="*/ 0 h 168632"/>
                <a:gd name="connsiteX2" fmla="*/ 88075 w 88074"/>
                <a:gd name="connsiteY2" fmla="*/ 168632 h 168632"/>
                <a:gd name="connsiteX3" fmla="*/ 55125 w 88074"/>
                <a:gd name="connsiteY3" fmla="*/ 168632 h 168632"/>
                <a:gd name="connsiteX4" fmla="*/ 51993 w 88074"/>
                <a:gd name="connsiteY4" fmla="*/ 123781 h 168632"/>
                <a:gd name="connsiteX5" fmla="*/ 36082 w 88074"/>
                <a:gd name="connsiteY5" fmla="*/ 123781 h 168632"/>
                <a:gd name="connsiteX6" fmla="*/ 32950 w 88074"/>
                <a:gd name="connsiteY6" fmla="*/ 168632 h 168632"/>
                <a:gd name="connsiteX7" fmla="*/ 0 w 88074"/>
                <a:gd name="connsiteY7" fmla="*/ 168632 h 168632"/>
                <a:gd name="connsiteX8" fmla="*/ 17540 w 88074"/>
                <a:gd name="connsiteY8" fmla="*/ 0 h 168632"/>
                <a:gd name="connsiteX9" fmla="*/ 50740 w 88074"/>
                <a:gd name="connsiteY9" fmla="*/ 105239 h 168632"/>
                <a:gd name="connsiteX10" fmla="*/ 44977 w 88074"/>
                <a:gd name="connsiteY10" fmla="*/ 20672 h 168632"/>
                <a:gd name="connsiteX11" fmla="*/ 43098 w 88074"/>
                <a:gd name="connsiteY11" fmla="*/ 20672 h 168632"/>
                <a:gd name="connsiteX12" fmla="*/ 37335 w 88074"/>
                <a:gd name="connsiteY12" fmla="*/ 105239 h 168632"/>
                <a:gd name="connsiteX13" fmla="*/ 50865 w 88074"/>
                <a:gd name="connsiteY13" fmla="*/ 105239 h 168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8074" h="168632">
                  <a:moveTo>
                    <a:pt x="17540" y="0"/>
                  </a:moveTo>
                  <a:lnTo>
                    <a:pt x="70535" y="0"/>
                  </a:lnTo>
                  <a:lnTo>
                    <a:pt x="88075" y="168632"/>
                  </a:lnTo>
                  <a:lnTo>
                    <a:pt x="55125" y="168632"/>
                  </a:lnTo>
                  <a:lnTo>
                    <a:pt x="51993" y="123781"/>
                  </a:lnTo>
                  <a:lnTo>
                    <a:pt x="36082" y="123781"/>
                  </a:lnTo>
                  <a:lnTo>
                    <a:pt x="32950" y="168632"/>
                  </a:lnTo>
                  <a:lnTo>
                    <a:pt x="0" y="168632"/>
                  </a:lnTo>
                  <a:lnTo>
                    <a:pt x="17540" y="0"/>
                  </a:lnTo>
                  <a:close/>
                  <a:moveTo>
                    <a:pt x="50740" y="105239"/>
                  </a:moveTo>
                  <a:lnTo>
                    <a:pt x="44977" y="20672"/>
                  </a:lnTo>
                  <a:lnTo>
                    <a:pt x="43098" y="20672"/>
                  </a:lnTo>
                  <a:lnTo>
                    <a:pt x="37335" y="105239"/>
                  </a:lnTo>
                  <a:lnTo>
                    <a:pt x="50865" y="105239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2" name="Полилиния: фигура 11">
              <a:extLst>
                <a:ext uri="{FF2B5EF4-FFF2-40B4-BE49-F238E27FC236}">
                  <a16:creationId xmlns:a16="http://schemas.microsoft.com/office/drawing/2014/main" id="{6AF188A8-7032-AF0F-BF28-8AB0C19A6472}"/>
                </a:ext>
              </a:extLst>
            </p:cNvPr>
            <p:cNvSpPr/>
            <p:nvPr/>
          </p:nvSpPr>
          <p:spPr>
            <a:xfrm>
              <a:off x="705921" y="572404"/>
              <a:ext cx="64521" cy="169133"/>
            </a:xfrm>
            <a:custGeom>
              <a:avLst/>
              <a:gdLst>
                <a:gd name="connsiteX0" fmla="*/ 0 w 64521"/>
                <a:gd name="connsiteY0" fmla="*/ 0 h 169133"/>
                <a:gd name="connsiteX1" fmla="*/ 0 w 64521"/>
                <a:gd name="connsiteY1" fmla="*/ 169134 h 169133"/>
                <a:gd name="connsiteX2" fmla="*/ 33827 w 64521"/>
                <a:gd name="connsiteY2" fmla="*/ 169134 h 169133"/>
                <a:gd name="connsiteX3" fmla="*/ 33827 w 64521"/>
                <a:gd name="connsiteY3" fmla="*/ 21048 h 169133"/>
                <a:gd name="connsiteX4" fmla="*/ 64521 w 64521"/>
                <a:gd name="connsiteY4" fmla="*/ 21048 h 169133"/>
                <a:gd name="connsiteX5" fmla="*/ 64521 w 64521"/>
                <a:gd name="connsiteY5" fmla="*/ 125 h 169133"/>
                <a:gd name="connsiteX6" fmla="*/ 0 w 64521"/>
                <a:gd name="connsiteY6" fmla="*/ 125 h 169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4521" h="169133">
                  <a:moveTo>
                    <a:pt x="0" y="0"/>
                  </a:moveTo>
                  <a:lnTo>
                    <a:pt x="0" y="169134"/>
                  </a:lnTo>
                  <a:lnTo>
                    <a:pt x="33827" y="169134"/>
                  </a:lnTo>
                  <a:lnTo>
                    <a:pt x="33827" y="21048"/>
                  </a:lnTo>
                  <a:lnTo>
                    <a:pt x="64521" y="21048"/>
                  </a:lnTo>
                  <a:lnTo>
                    <a:pt x="64521" y="125"/>
                  </a:lnTo>
                  <a:lnTo>
                    <a:pt x="0" y="125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3" name="Полилиния: фигура 12">
              <a:extLst>
                <a:ext uri="{FF2B5EF4-FFF2-40B4-BE49-F238E27FC236}">
                  <a16:creationId xmlns:a16="http://schemas.microsoft.com/office/drawing/2014/main" id="{70E00970-609A-BB27-BEC0-5FAEDC1D79AE}"/>
                </a:ext>
              </a:extLst>
            </p:cNvPr>
            <p:cNvSpPr/>
            <p:nvPr/>
          </p:nvSpPr>
          <p:spPr>
            <a:xfrm>
              <a:off x="771194" y="572404"/>
              <a:ext cx="88325" cy="169133"/>
            </a:xfrm>
            <a:custGeom>
              <a:avLst/>
              <a:gdLst>
                <a:gd name="connsiteX0" fmla="*/ 43348 w 88325"/>
                <a:gd name="connsiteY0" fmla="*/ 20922 h 169133"/>
                <a:gd name="connsiteX1" fmla="*/ 45353 w 88325"/>
                <a:gd name="connsiteY1" fmla="*/ 20922 h 169133"/>
                <a:gd name="connsiteX2" fmla="*/ 51116 w 88325"/>
                <a:gd name="connsiteY2" fmla="*/ 105615 h 169133"/>
                <a:gd name="connsiteX3" fmla="*/ 37585 w 88325"/>
                <a:gd name="connsiteY3" fmla="*/ 105615 h 169133"/>
                <a:gd name="connsiteX4" fmla="*/ 43348 w 88325"/>
                <a:gd name="connsiteY4" fmla="*/ 20922 h 169133"/>
                <a:gd name="connsiteX5" fmla="*/ 43348 w 88325"/>
                <a:gd name="connsiteY5" fmla="*/ 20922 h 169133"/>
                <a:gd name="connsiteX6" fmla="*/ 17665 w 88325"/>
                <a:gd name="connsiteY6" fmla="*/ 0 h 169133"/>
                <a:gd name="connsiteX7" fmla="*/ 0 w 88325"/>
                <a:gd name="connsiteY7" fmla="*/ 169134 h 169133"/>
                <a:gd name="connsiteX8" fmla="*/ 33075 w 88325"/>
                <a:gd name="connsiteY8" fmla="*/ 169134 h 169133"/>
                <a:gd name="connsiteX9" fmla="*/ 36207 w 88325"/>
                <a:gd name="connsiteY9" fmla="*/ 124282 h 169133"/>
                <a:gd name="connsiteX10" fmla="*/ 52118 w 88325"/>
                <a:gd name="connsiteY10" fmla="*/ 124282 h 169133"/>
                <a:gd name="connsiteX11" fmla="*/ 55250 w 88325"/>
                <a:gd name="connsiteY11" fmla="*/ 169134 h 169133"/>
                <a:gd name="connsiteX12" fmla="*/ 88325 w 88325"/>
                <a:gd name="connsiteY12" fmla="*/ 169134 h 169133"/>
                <a:gd name="connsiteX13" fmla="*/ 70660 w 88325"/>
                <a:gd name="connsiteY13" fmla="*/ 0 h 169133"/>
                <a:gd name="connsiteX14" fmla="*/ 17540 w 88325"/>
                <a:gd name="connsiteY14" fmla="*/ 0 h 169133"/>
                <a:gd name="connsiteX15" fmla="*/ 17540 w 88325"/>
                <a:gd name="connsiteY15" fmla="*/ 0 h 169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8325" h="169133">
                  <a:moveTo>
                    <a:pt x="43348" y="20922"/>
                  </a:moveTo>
                  <a:lnTo>
                    <a:pt x="45353" y="20922"/>
                  </a:lnTo>
                  <a:lnTo>
                    <a:pt x="51116" y="105615"/>
                  </a:lnTo>
                  <a:lnTo>
                    <a:pt x="37585" y="105615"/>
                  </a:lnTo>
                  <a:lnTo>
                    <a:pt x="43348" y="20922"/>
                  </a:lnTo>
                  <a:lnTo>
                    <a:pt x="43348" y="20922"/>
                  </a:lnTo>
                  <a:close/>
                  <a:moveTo>
                    <a:pt x="17665" y="0"/>
                  </a:moveTo>
                  <a:lnTo>
                    <a:pt x="0" y="169134"/>
                  </a:lnTo>
                  <a:lnTo>
                    <a:pt x="33075" y="169134"/>
                  </a:lnTo>
                  <a:lnTo>
                    <a:pt x="36207" y="124282"/>
                  </a:lnTo>
                  <a:lnTo>
                    <a:pt x="52118" y="124282"/>
                  </a:lnTo>
                  <a:lnTo>
                    <a:pt x="55250" y="169134"/>
                  </a:lnTo>
                  <a:lnTo>
                    <a:pt x="88325" y="169134"/>
                  </a:lnTo>
                  <a:lnTo>
                    <a:pt x="70660" y="0"/>
                  </a:lnTo>
                  <a:lnTo>
                    <a:pt x="17540" y="0"/>
                  </a:lnTo>
                  <a:lnTo>
                    <a:pt x="17540" y="0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4" name="Полилиния: фигура 13">
              <a:extLst>
                <a:ext uri="{FF2B5EF4-FFF2-40B4-BE49-F238E27FC236}">
                  <a16:creationId xmlns:a16="http://schemas.microsoft.com/office/drawing/2014/main" id="{822F9634-987F-78BD-981C-2CB9DA2CE432}"/>
                </a:ext>
              </a:extLst>
            </p:cNvPr>
            <p:cNvSpPr/>
            <p:nvPr/>
          </p:nvSpPr>
          <p:spPr>
            <a:xfrm>
              <a:off x="874428" y="572153"/>
              <a:ext cx="78302" cy="169133"/>
            </a:xfrm>
            <a:custGeom>
              <a:avLst/>
              <a:gdLst>
                <a:gd name="connsiteX0" fmla="*/ 33701 w 78302"/>
                <a:gd name="connsiteY0" fmla="*/ 110125 h 169133"/>
                <a:gd name="connsiteX1" fmla="*/ 33701 w 78302"/>
                <a:gd name="connsiteY1" fmla="*/ 141947 h 169133"/>
                <a:gd name="connsiteX2" fmla="*/ 38963 w 78302"/>
                <a:gd name="connsiteY2" fmla="*/ 147459 h 169133"/>
                <a:gd name="connsiteX3" fmla="*/ 44351 w 78302"/>
                <a:gd name="connsiteY3" fmla="*/ 141947 h 169133"/>
                <a:gd name="connsiteX4" fmla="*/ 44351 w 78302"/>
                <a:gd name="connsiteY4" fmla="*/ 102608 h 169133"/>
                <a:gd name="connsiteX5" fmla="*/ 30820 w 78302"/>
                <a:gd name="connsiteY5" fmla="*/ 91457 h 169133"/>
                <a:gd name="connsiteX6" fmla="*/ 17039 w 78302"/>
                <a:gd name="connsiteY6" fmla="*/ 91457 h 169133"/>
                <a:gd name="connsiteX7" fmla="*/ 17039 w 78302"/>
                <a:gd name="connsiteY7" fmla="*/ 72790 h 169133"/>
                <a:gd name="connsiteX8" fmla="*/ 31321 w 78302"/>
                <a:gd name="connsiteY8" fmla="*/ 72790 h 169133"/>
                <a:gd name="connsiteX9" fmla="*/ 44476 w 78302"/>
                <a:gd name="connsiteY9" fmla="*/ 60262 h 169133"/>
                <a:gd name="connsiteX10" fmla="*/ 44476 w 78302"/>
                <a:gd name="connsiteY10" fmla="*/ 26560 h 169133"/>
                <a:gd name="connsiteX11" fmla="*/ 39089 w 78302"/>
                <a:gd name="connsiteY11" fmla="*/ 21048 h 169133"/>
                <a:gd name="connsiteX12" fmla="*/ 33827 w 78302"/>
                <a:gd name="connsiteY12" fmla="*/ 26560 h 169133"/>
                <a:gd name="connsiteX13" fmla="*/ 33827 w 78302"/>
                <a:gd name="connsiteY13" fmla="*/ 54123 h 169133"/>
                <a:gd name="connsiteX14" fmla="*/ 0 w 78302"/>
                <a:gd name="connsiteY14" fmla="*/ 54123 h 169133"/>
                <a:gd name="connsiteX15" fmla="*/ 0 w 78302"/>
                <a:gd name="connsiteY15" fmla="*/ 30193 h 169133"/>
                <a:gd name="connsiteX16" fmla="*/ 25057 w 78302"/>
                <a:gd name="connsiteY16" fmla="*/ 0 h 169133"/>
                <a:gd name="connsiteX17" fmla="*/ 53121 w 78302"/>
                <a:gd name="connsiteY17" fmla="*/ 0 h 169133"/>
                <a:gd name="connsiteX18" fmla="*/ 78303 w 78302"/>
                <a:gd name="connsiteY18" fmla="*/ 30193 h 169133"/>
                <a:gd name="connsiteX19" fmla="*/ 78303 w 78302"/>
                <a:gd name="connsiteY19" fmla="*/ 57255 h 169133"/>
                <a:gd name="connsiteX20" fmla="*/ 55376 w 78302"/>
                <a:gd name="connsiteY20" fmla="*/ 80182 h 169133"/>
                <a:gd name="connsiteX21" fmla="*/ 55376 w 78302"/>
                <a:gd name="connsiteY21" fmla="*/ 81936 h 169133"/>
                <a:gd name="connsiteX22" fmla="*/ 78303 w 78302"/>
                <a:gd name="connsiteY22" fmla="*/ 104863 h 169133"/>
                <a:gd name="connsiteX23" fmla="*/ 78303 w 78302"/>
                <a:gd name="connsiteY23" fmla="*/ 138940 h 169133"/>
                <a:gd name="connsiteX24" fmla="*/ 53121 w 78302"/>
                <a:gd name="connsiteY24" fmla="*/ 169134 h 169133"/>
                <a:gd name="connsiteX25" fmla="*/ 25057 w 78302"/>
                <a:gd name="connsiteY25" fmla="*/ 169134 h 169133"/>
                <a:gd name="connsiteX26" fmla="*/ 0 w 78302"/>
                <a:gd name="connsiteY26" fmla="*/ 138940 h 169133"/>
                <a:gd name="connsiteX27" fmla="*/ 0 w 78302"/>
                <a:gd name="connsiteY27" fmla="*/ 109999 h 169133"/>
                <a:gd name="connsiteX28" fmla="*/ 33827 w 78302"/>
                <a:gd name="connsiteY28" fmla="*/ 109999 h 169133"/>
                <a:gd name="connsiteX29" fmla="*/ 33827 w 78302"/>
                <a:gd name="connsiteY29" fmla="*/ 109999 h 169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78302" h="169133">
                  <a:moveTo>
                    <a:pt x="33701" y="110125"/>
                  </a:moveTo>
                  <a:lnTo>
                    <a:pt x="33701" y="141947"/>
                  </a:lnTo>
                  <a:cubicBezTo>
                    <a:pt x="33701" y="146332"/>
                    <a:pt x="37084" y="147459"/>
                    <a:pt x="38963" y="147459"/>
                  </a:cubicBezTo>
                  <a:cubicBezTo>
                    <a:pt x="42095" y="147459"/>
                    <a:pt x="44351" y="144828"/>
                    <a:pt x="44351" y="141947"/>
                  </a:cubicBezTo>
                  <a:lnTo>
                    <a:pt x="44351" y="102608"/>
                  </a:lnTo>
                  <a:cubicBezTo>
                    <a:pt x="44351" y="97346"/>
                    <a:pt x="43348" y="91457"/>
                    <a:pt x="30820" y="91457"/>
                  </a:cubicBezTo>
                  <a:lnTo>
                    <a:pt x="17039" y="91457"/>
                  </a:lnTo>
                  <a:lnTo>
                    <a:pt x="17039" y="72790"/>
                  </a:lnTo>
                  <a:lnTo>
                    <a:pt x="31321" y="72790"/>
                  </a:lnTo>
                  <a:cubicBezTo>
                    <a:pt x="40968" y="72790"/>
                    <a:pt x="44476" y="70660"/>
                    <a:pt x="44476" y="60262"/>
                  </a:cubicBezTo>
                  <a:lnTo>
                    <a:pt x="44476" y="26560"/>
                  </a:lnTo>
                  <a:cubicBezTo>
                    <a:pt x="44476" y="23679"/>
                    <a:pt x="42346" y="21048"/>
                    <a:pt x="39089" y="21048"/>
                  </a:cubicBezTo>
                  <a:cubicBezTo>
                    <a:pt x="37209" y="21048"/>
                    <a:pt x="33827" y="22301"/>
                    <a:pt x="33827" y="26560"/>
                  </a:cubicBezTo>
                  <a:lnTo>
                    <a:pt x="33827" y="54123"/>
                  </a:lnTo>
                  <a:lnTo>
                    <a:pt x="0" y="54123"/>
                  </a:lnTo>
                  <a:lnTo>
                    <a:pt x="0" y="30193"/>
                  </a:lnTo>
                  <a:cubicBezTo>
                    <a:pt x="0" y="18417"/>
                    <a:pt x="1503" y="0"/>
                    <a:pt x="25057" y="0"/>
                  </a:cubicBezTo>
                  <a:lnTo>
                    <a:pt x="53121" y="0"/>
                  </a:lnTo>
                  <a:cubicBezTo>
                    <a:pt x="76799" y="0"/>
                    <a:pt x="78303" y="18417"/>
                    <a:pt x="78303" y="30193"/>
                  </a:cubicBezTo>
                  <a:lnTo>
                    <a:pt x="78303" y="57255"/>
                  </a:lnTo>
                  <a:cubicBezTo>
                    <a:pt x="78303" y="75672"/>
                    <a:pt x="65524" y="80683"/>
                    <a:pt x="55376" y="80182"/>
                  </a:cubicBezTo>
                  <a:lnTo>
                    <a:pt x="55376" y="81936"/>
                  </a:lnTo>
                  <a:cubicBezTo>
                    <a:pt x="78052" y="81435"/>
                    <a:pt x="78303" y="98849"/>
                    <a:pt x="78303" y="104863"/>
                  </a:cubicBezTo>
                  <a:lnTo>
                    <a:pt x="78303" y="138940"/>
                  </a:lnTo>
                  <a:cubicBezTo>
                    <a:pt x="78303" y="150717"/>
                    <a:pt x="76799" y="169134"/>
                    <a:pt x="53121" y="169134"/>
                  </a:cubicBezTo>
                  <a:lnTo>
                    <a:pt x="25057" y="169134"/>
                  </a:lnTo>
                  <a:cubicBezTo>
                    <a:pt x="1378" y="169134"/>
                    <a:pt x="0" y="150717"/>
                    <a:pt x="0" y="138940"/>
                  </a:cubicBezTo>
                  <a:lnTo>
                    <a:pt x="0" y="109999"/>
                  </a:lnTo>
                  <a:lnTo>
                    <a:pt x="33827" y="109999"/>
                  </a:lnTo>
                  <a:lnTo>
                    <a:pt x="33827" y="109999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5" name="Полилиния: фигура 14">
              <a:extLst>
                <a:ext uri="{FF2B5EF4-FFF2-40B4-BE49-F238E27FC236}">
                  <a16:creationId xmlns:a16="http://schemas.microsoft.com/office/drawing/2014/main" id="{08C1D0BF-81E1-C4C5-C397-3B230F66436C}"/>
                </a:ext>
              </a:extLst>
            </p:cNvPr>
            <p:cNvSpPr/>
            <p:nvPr/>
          </p:nvSpPr>
          <p:spPr>
            <a:xfrm>
              <a:off x="974906" y="572404"/>
              <a:ext cx="78302" cy="169133"/>
            </a:xfrm>
            <a:custGeom>
              <a:avLst/>
              <a:gdLst>
                <a:gd name="connsiteX0" fmla="*/ 0 w 78302"/>
                <a:gd name="connsiteY0" fmla="*/ 0 h 169133"/>
                <a:gd name="connsiteX1" fmla="*/ 78303 w 78302"/>
                <a:gd name="connsiteY1" fmla="*/ 0 h 169133"/>
                <a:gd name="connsiteX2" fmla="*/ 78303 w 78302"/>
                <a:gd name="connsiteY2" fmla="*/ 169134 h 169133"/>
                <a:gd name="connsiteX3" fmla="*/ 44476 w 78302"/>
                <a:gd name="connsiteY3" fmla="*/ 169134 h 169133"/>
                <a:gd name="connsiteX4" fmla="*/ 44476 w 78302"/>
                <a:gd name="connsiteY4" fmla="*/ 20922 h 169133"/>
                <a:gd name="connsiteX5" fmla="*/ 33827 w 78302"/>
                <a:gd name="connsiteY5" fmla="*/ 20922 h 169133"/>
                <a:gd name="connsiteX6" fmla="*/ 33827 w 78302"/>
                <a:gd name="connsiteY6" fmla="*/ 169134 h 169133"/>
                <a:gd name="connsiteX7" fmla="*/ 0 w 78302"/>
                <a:gd name="connsiteY7" fmla="*/ 169134 h 169133"/>
                <a:gd name="connsiteX8" fmla="*/ 0 w 78302"/>
                <a:gd name="connsiteY8" fmla="*/ 0 h 169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8302" h="169133">
                  <a:moveTo>
                    <a:pt x="0" y="0"/>
                  </a:moveTo>
                  <a:lnTo>
                    <a:pt x="78303" y="0"/>
                  </a:lnTo>
                  <a:lnTo>
                    <a:pt x="78303" y="169134"/>
                  </a:lnTo>
                  <a:lnTo>
                    <a:pt x="44476" y="169134"/>
                  </a:lnTo>
                  <a:lnTo>
                    <a:pt x="44476" y="20922"/>
                  </a:lnTo>
                  <a:lnTo>
                    <a:pt x="33827" y="20922"/>
                  </a:lnTo>
                  <a:lnTo>
                    <a:pt x="33827" y="169134"/>
                  </a:lnTo>
                  <a:lnTo>
                    <a:pt x="0" y="1691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6" name="Полилиния: фигура 15">
              <a:extLst>
                <a:ext uri="{FF2B5EF4-FFF2-40B4-BE49-F238E27FC236}">
                  <a16:creationId xmlns:a16="http://schemas.microsoft.com/office/drawing/2014/main" id="{5DADAC4A-69CC-2516-E977-FC7E355A7F44}"/>
                </a:ext>
              </a:extLst>
            </p:cNvPr>
            <p:cNvSpPr/>
            <p:nvPr/>
          </p:nvSpPr>
          <p:spPr>
            <a:xfrm>
              <a:off x="1075509" y="572404"/>
              <a:ext cx="78177" cy="169133"/>
            </a:xfrm>
            <a:custGeom>
              <a:avLst/>
              <a:gdLst>
                <a:gd name="connsiteX0" fmla="*/ 33827 w 78177"/>
                <a:gd name="connsiteY0" fmla="*/ 92961 h 169133"/>
                <a:gd name="connsiteX1" fmla="*/ 33827 w 78177"/>
                <a:gd name="connsiteY1" fmla="*/ 20922 h 169133"/>
                <a:gd name="connsiteX2" fmla="*/ 38212 w 78177"/>
                <a:gd name="connsiteY2" fmla="*/ 20922 h 169133"/>
                <a:gd name="connsiteX3" fmla="*/ 44476 w 78177"/>
                <a:gd name="connsiteY3" fmla="*/ 29442 h 169133"/>
                <a:gd name="connsiteX4" fmla="*/ 44476 w 78177"/>
                <a:gd name="connsiteY4" fmla="*/ 84567 h 169133"/>
                <a:gd name="connsiteX5" fmla="*/ 38212 w 78177"/>
                <a:gd name="connsiteY5" fmla="*/ 93086 h 169133"/>
                <a:gd name="connsiteX6" fmla="*/ 33827 w 78177"/>
                <a:gd name="connsiteY6" fmla="*/ 93086 h 169133"/>
                <a:gd name="connsiteX7" fmla="*/ 53120 w 78177"/>
                <a:gd name="connsiteY7" fmla="*/ 0 h 169133"/>
                <a:gd name="connsiteX8" fmla="*/ 0 w 78177"/>
                <a:gd name="connsiteY8" fmla="*/ 0 h 169133"/>
                <a:gd name="connsiteX9" fmla="*/ 0 w 78177"/>
                <a:gd name="connsiteY9" fmla="*/ 169134 h 169133"/>
                <a:gd name="connsiteX10" fmla="*/ 33827 w 78177"/>
                <a:gd name="connsiteY10" fmla="*/ 169134 h 169133"/>
                <a:gd name="connsiteX11" fmla="*/ 33827 w 78177"/>
                <a:gd name="connsiteY11" fmla="*/ 111628 h 169133"/>
                <a:gd name="connsiteX12" fmla="*/ 53120 w 78177"/>
                <a:gd name="connsiteY12" fmla="*/ 111628 h 169133"/>
                <a:gd name="connsiteX13" fmla="*/ 78177 w 78177"/>
                <a:gd name="connsiteY13" fmla="*/ 81435 h 169133"/>
                <a:gd name="connsiteX14" fmla="*/ 78177 w 78177"/>
                <a:gd name="connsiteY14" fmla="*/ 30193 h 169133"/>
                <a:gd name="connsiteX15" fmla="*/ 53120 w 78177"/>
                <a:gd name="connsiteY15" fmla="*/ 0 h 169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8177" h="169133">
                  <a:moveTo>
                    <a:pt x="33827" y="92961"/>
                  </a:moveTo>
                  <a:lnTo>
                    <a:pt x="33827" y="20922"/>
                  </a:lnTo>
                  <a:lnTo>
                    <a:pt x="38212" y="20922"/>
                  </a:lnTo>
                  <a:cubicBezTo>
                    <a:pt x="41845" y="20922"/>
                    <a:pt x="44476" y="24055"/>
                    <a:pt x="44476" y="29442"/>
                  </a:cubicBezTo>
                  <a:lnTo>
                    <a:pt x="44476" y="84567"/>
                  </a:lnTo>
                  <a:cubicBezTo>
                    <a:pt x="44476" y="89829"/>
                    <a:pt x="41845" y="93086"/>
                    <a:pt x="38212" y="93086"/>
                  </a:cubicBezTo>
                  <a:lnTo>
                    <a:pt x="33827" y="93086"/>
                  </a:lnTo>
                  <a:close/>
                  <a:moveTo>
                    <a:pt x="53120" y="0"/>
                  </a:moveTo>
                  <a:lnTo>
                    <a:pt x="0" y="0"/>
                  </a:lnTo>
                  <a:lnTo>
                    <a:pt x="0" y="169134"/>
                  </a:lnTo>
                  <a:lnTo>
                    <a:pt x="33827" y="169134"/>
                  </a:lnTo>
                  <a:lnTo>
                    <a:pt x="33827" y="111628"/>
                  </a:lnTo>
                  <a:lnTo>
                    <a:pt x="53120" y="111628"/>
                  </a:lnTo>
                  <a:cubicBezTo>
                    <a:pt x="76799" y="111628"/>
                    <a:pt x="78177" y="93211"/>
                    <a:pt x="78177" y="81435"/>
                  </a:cubicBezTo>
                  <a:lnTo>
                    <a:pt x="78177" y="30193"/>
                  </a:lnTo>
                  <a:cubicBezTo>
                    <a:pt x="78177" y="18417"/>
                    <a:pt x="76799" y="0"/>
                    <a:pt x="53120" y="0"/>
                  </a:cubicBez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7" name="Полилиния: фигура 16">
              <a:extLst>
                <a:ext uri="{FF2B5EF4-FFF2-40B4-BE49-F238E27FC236}">
                  <a16:creationId xmlns:a16="http://schemas.microsoft.com/office/drawing/2014/main" id="{3EB6CE6D-5190-B958-94E2-DDC606817D8F}"/>
                </a:ext>
              </a:extLst>
            </p:cNvPr>
            <p:cNvSpPr/>
            <p:nvPr/>
          </p:nvSpPr>
          <p:spPr>
            <a:xfrm>
              <a:off x="1175987" y="572404"/>
              <a:ext cx="78427" cy="169133"/>
            </a:xfrm>
            <a:custGeom>
              <a:avLst/>
              <a:gdLst>
                <a:gd name="connsiteX0" fmla="*/ 44476 w 78427"/>
                <a:gd name="connsiteY0" fmla="*/ 141822 h 169133"/>
                <a:gd name="connsiteX1" fmla="*/ 39089 w 78427"/>
                <a:gd name="connsiteY1" fmla="*/ 147334 h 169133"/>
                <a:gd name="connsiteX2" fmla="*/ 33827 w 78427"/>
                <a:gd name="connsiteY2" fmla="*/ 141822 h 169133"/>
                <a:gd name="connsiteX3" fmla="*/ 33827 w 78427"/>
                <a:gd name="connsiteY3" fmla="*/ 26560 h 169133"/>
                <a:gd name="connsiteX4" fmla="*/ 39089 w 78427"/>
                <a:gd name="connsiteY4" fmla="*/ 21048 h 169133"/>
                <a:gd name="connsiteX5" fmla="*/ 44476 w 78427"/>
                <a:gd name="connsiteY5" fmla="*/ 26560 h 169133"/>
                <a:gd name="connsiteX6" fmla="*/ 44476 w 78427"/>
                <a:gd name="connsiteY6" fmla="*/ 141822 h 169133"/>
                <a:gd name="connsiteX7" fmla="*/ 0 w 78427"/>
                <a:gd name="connsiteY7" fmla="*/ 138940 h 169133"/>
                <a:gd name="connsiteX8" fmla="*/ 25182 w 78427"/>
                <a:gd name="connsiteY8" fmla="*/ 169134 h 169133"/>
                <a:gd name="connsiteX9" fmla="*/ 53246 w 78427"/>
                <a:gd name="connsiteY9" fmla="*/ 169134 h 169133"/>
                <a:gd name="connsiteX10" fmla="*/ 78428 w 78427"/>
                <a:gd name="connsiteY10" fmla="*/ 138940 h 169133"/>
                <a:gd name="connsiteX11" fmla="*/ 78428 w 78427"/>
                <a:gd name="connsiteY11" fmla="*/ 30193 h 169133"/>
                <a:gd name="connsiteX12" fmla="*/ 53246 w 78427"/>
                <a:gd name="connsiteY12" fmla="*/ 0 h 169133"/>
                <a:gd name="connsiteX13" fmla="*/ 25182 w 78427"/>
                <a:gd name="connsiteY13" fmla="*/ 0 h 169133"/>
                <a:gd name="connsiteX14" fmla="*/ 0 w 78427"/>
                <a:gd name="connsiteY14" fmla="*/ 30193 h 169133"/>
                <a:gd name="connsiteX15" fmla="*/ 0 w 78427"/>
                <a:gd name="connsiteY15" fmla="*/ 138940 h 169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8427" h="169133">
                  <a:moveTo>
                    <a:pt x="44476" y="141822"/>
                  </a:moveTo>
                  <a:cubicBezTo>
                    <a:pt x="44476" y="144703"/>
                    <a:pt x="42221" y="147334"/>
                    <a:pt x="39089" y="147334"/>
                  </a:cubicBezTo>
                  <a:cubicBezTo>
                    <a:pt x="37084" y="147334"/>
                    <a:pt x="33827" y="146081"/>
                    <a:pt x="33827" y="141822"/>
                  </a:cubicBezTo>
                  <a:lnTo>
                    <a:pt x="33827" y="26560"/>
                  </a:lnTo>
                  <a:cubicBezTo>
                    <a:pt x="33827" y="22175"/>
                    <a:pt x="37209" y="21048"/>
                    <a:pt x="39089" y="21048"/>
                  </a:cubicBezTo>
                  <a:cubicBezTo>
                    <a:pt x="42221" y="21048"/>
                    <a:pt x="44476" y="23679"/>
                    <a:pt x="44476" y="26560"/>
                  </a:cubicBezTo>
                  <a:lnTo>
                    <a:pt x="44476" y="141822"/>
                  </a:lnTo>
                  <a:close/>
                  <a:moveTo>
                    <a:pt x="0" y="138940"/>
                  </a:moveTo>
                  <a:cubicBezTo>
                    <a:pt x="0" y="150717"/>
                    <a:pt x="1503" y="169134"/>
                    <a:pt x="25182" y="169134"/>
                  </a:cubicBezTo>
                  <a:lnTo>
                    <a:pt x="53246" y="169134"/>
                  </a:lnTo>
                  <a:cubicBezTo>
                    <a:pt x="76924" y="169134"/>
                    <a:pt x="78428" y="150717"/>
                    <a:pt x="78428" y="138940"/>
                  </a:cubicBezTo>
                  <a:lnTo>
                    <a:pt x="78428" y="30193"/>
                  </a:lnTo>
                  <a:cubicBezTo>
                    <a:pt x="78428" y="18417"/>
                    <a:pt x="76924" y="0"/>
                    <a:pt x="53246" y="0"/>
                  </a:cubicBezTo>
                  <a:lnTo>
                    <a:pt x="25182" y="0"/>
                  </a:lnTo>
                  <a:cubicBezTo>
                    <a:pt x="1503" y="0"/>
                    <a:pt x="0" y="18417"/>
                    <a:pt x="0" y="30193"/>
                  </a:cubicBezTo>
                  <a:lnTo>
                    <a:pt x="0" y="138940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8" name="Полилиния: фигура 17">
              <a:extLst>
                <a:ext uri="{FF2B5EF4-FFF2-40B4-BE49-F238E27FC236}">
                  <a16:creationId xmlns:a16="http://schemas.microsoft.com/office/drawing/2014/main" id="{448D930E-C4D5-361A-B29B-C3F42B61CFDA}"/>
                </a:ext>
              </a:extLst>
            </p:cNvPr>
            <p:cNvSpPr/>
            <p:nvPr/>
          </p:nvSpPr>
          <p:spPr>
            <a:xfrm>
              <a:off x="1276465" y="572404"/>
              <a:ext cx="132049" cy="169133"/>
            </a:xfrm>
            <a:custGeom>
              <a:avLst/>
              <a:gdLst>
                <a:gd name="connsiteX0" fmla="*/ 88075 w 132049"/>
                <a:gd name="connsiteY0" fmla="*/ 0 h 169133"/>
                <a:gd name="connsiteX1" fmla="*/ 132050 w 132049"/>
                <a:gd name="connsiteY1" fmla="*/ 0 h 169133"/>
                <a:gd name="connsiteX2" fmla="*/ 132050 w 132049"/>
                <a:gd name="connsiteY2" fmla="*/ 169134 h 169133"/>
                <a:gd name="connsiteX3" fmla="*/ 98223 w 132049"/>
                <a:gd name="connsiteY3" fmla="*/ 169134 h 169133"/>
                <a:gd name="connsiteX4" fmla="*/ 98223 w 132049"/>
                <a:gd name="connsiteY4" fmla="*/ 63018 h 169133"/>
                <a:gd name="connsiteX5" fmla="*/ 96970 w 132049"/>
                <a:gd name="connsiteY5" fmla="*/ 63018 h 169133"/>
                <a:gd name="connsiteX6" fmla="*/ 79555 w 132049"/>
                <a:gd name="connsiteY6" fmla="*/ 169134 h 169133"/>
                <a:gd name="connsiteX7" fmla="*/ 52494 w 132049"/>
                <a:gd name="connsiteY7" fmla="*/ 169134 h 169133"/>
                <a:gd name="connsiteX8" fmla="*/ 35080 w 132049"/>
                <a:gd name="connsiteY8" fmla="*/ 63018 h 169133"/>
                <a:gd name="connsiteX9" fmla="*/ 33827 w 132049"/>
                <a:gd name="connsiteY9" fmla="*/ 63018 h 169133"/>
                <a:gd name="connsiteX10" fmla="*/ 33827 w 132049"/>
                <a:gd name="connsiteY10" fmla="*/ 169134 h 169133"/>
                <a:gd name="connsiteX11" fmla="*/ 0 w 132049"/>
                <a:gd name="connsiteY11" fmla="*/ 169134 h 169133"/>
                <a:gd name="connsiteX12" fmla="*/ 0 w 132049"/>
                <a:gd name="connsiteY12" fmla="*/ 0 h 169133"/>
                <a:gd name="connsiteX13" fmla="*/ 43975 w 132049"/>
                <a:gd name="connsiteY13" fmla="*/ 0 h 169133"/>
                <a:gd name="connsiteX14" fmla="*/ 65900 w 132049"/>
                <a:gd name="connsiteY14" fmla="*/ 118895 h 169133"/>
                <a:gd name="connsiteX15" fmla="*/ 87950 w 132049"/>
                <a:gd name="connsiteY15" fmla="*/ 0 h 169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2049" h="169133">
                  <a:moveTo>
                    <a:pt x="88075" y="0"/>
                  </a:moveTo>
                  <a:lnTo>
                    <a:pt x="132050" y="0"/>
                  </a:lnTo>
                  <a:lnTo>
                    <a:pt x="132050" y="169134"/>
                  </a:lnTo>
                  <a:lnTo>
                    <a:pt x="98223" y="169134"/>
                  </a:lnTo>
                  <a:lnTo>
                    <a:pt x="98223" y="63018"/>
                  </a:lnTo>
                  <a:lnTo>
                    <a:pt x="96970" y="63018"/>
                  </a:lnTo>
                  <a:lnTo>
                    <a:pt x="79555" y="169134"/>
                  </a:lnTo>
                  <a:lnTo>
                    <a:pt x="52494" y="169134"/>
                  </a:lnTo>
                  <a:lnTo>
                    <a:pt x="35080" y="63018"/>
                  </a:lnTo>
                  <a:lnTo>
                    <a:pt x="33827" y="63018"/>
                  </a:lnTo>
                  <a:lnTo>
                    <a:pt x="33827" y="169134"/>
                  </a:lnTo>
                  <a:lnTo>
                    <a:pt x="0" y="169134"/>
                  </a:lnTo>
                  <a:lnTo>
                    <a:pt x="0" y="0"/>
                  </a:lnTo>
                  <a:lnTo>
                    <a:pt x="43975" y="0"/>
                  </a:lnTo>
                  <a:lnTo>
                    <a:pt x="65900" y="118895"/>
                  </a:lnTo>
                  <a:lnTo>
                    <a:pt x="87950" y="0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9" name="Полилиния: фигура 18">
              <a:extLst>
                <a:ext uri="{FF2B5EF4-FFF2-40B4-BE49-F238E27FC236}">
                  <a16:creationId xmlns:a16="http://schemas.microsoft.com/office/drawing/2014/main" id="{125D4F61-45EE-936E-4C5D-15008DF1BC80}"/>
                </a:ext>
              </a:extLst>
            </p:cNvPr>
            <p:cNvSpPr/>
            <p:nvPr/>
          </p:nvSpPr>
          <p:spPr>
            <a:xfrm>
              <a:off x="574149" y="252679"/>
              <a:ext cx="96519" cy="309075"/>
            </a:xfrm>
            <a:custGeom>
              <a:avLst/>
              <a:gdLst>
                <a:gd name="connsiteX0" fmla="*/ 87922 w 96519"/>
                <a:gd name="connsiteY0" fmla="*/ 88325 h 309075"/>
                <a:gd name="connsiteX1" fmla="*/ 48082 w 96519"/>
                <a:gd name="connsiteY1" fmla="*/ 0 h 309075"/>
                <a:gd name="connsiteX2" fmla="*/ 11123 w 96519"/>
                <a:gd name="connsiteY2" fmla="*/ 77175 h 309075"/>
                <a:gd name="connsiteX3" fmla="*/ 1977 w 96519"/>
                <a:gd name="connsiteY3" fmla="*/ 188427 h 309075"/>
                <a:gd name="connsiteX4" fmla="*/ 20770 w 96519"/>
                <a:gd name="connsiteY4" fmla="*/ 259714 h 309075"/>
                <a:gd name="connsiteX5" fmla="*/ 48207 w 96519"/>
                <a:gd name="connsiteY5" fmla="*/ 309076 h 309075"/>
                <a:gd name="connsiteX6" fmla="*/ 93560 w 96519"/>
                <a:gd name="connsiteY6" fmla="*/ 193313 h 309075"/>
                <a:gd name="connsiteX7" fmla="*/ 87922 w 96519"/>
                <a:gd name="connsiteY7" fmla="*/ 88325 h 309075"/>
                <a:gd name="connsiteX8" fmla="*/ 48082 w 96519"/>
                <a:gd name="connsiteY8" fmla="*/ 297800 h 309075"/>
                <a:gd name="connsiteX9" fmla="*/ 34301 w 96519"/>
                <a:gd name="connsiteY9" fmla="*/ 241673 h 309075"/>
                <a:gd name="connsiteX10" fmla="*/ 48207 w 96519"/>
                <a:gd name="connsiteY10" fmla="*/ 186172 h 309075"/>
                <a:gd name="connsiteX11" fmla="*/ 61613 w 96519"/>
                <a:gd name="connsiteY11" fmla="*/ 239293 h 309075"/>
                <a:gd name="connsiteX12" fmla="*/ 48082 w 96519"/>
                <a:gd name="connsiteY12" fmla="*/ 297800 h 309075"/>
                <a:gd name="connsiteX13" fmla="*/ 84915 w 96519"/>
                <a:gd name="connsiteY13" fmla="*/ 165250 h 309075"/>
                <a:gd name="connsiteX14" fmla="*/ 79779 w 96519"/>
                <a:gd name="connsiteY14" fmla="*/ 211730 h 309075"/>
                <a:gd name="connsiteX15" fmla="*/ 74141 w 96519"/>
                <a:gd name="connsiteY15" fmla="*/ 145705 h 309075"/>
                <a:gd name="connsiteX16" fmla="*/ 47831 w 96519"/>
                <a:gd name="connsiteY16" fmla="*/ 74419 h 309075"/>
                <a:gd name="connsiteX17" fmla="*/ 21898 w 96519"/>
                <a:gd name="connsiteY17" fmla="*/ 145580 h 309075"/>
                <a:gd name="connsiteX18" fmla="*/ 15884 w 96519"/>
                <a:gd name="connsiteY18" fmla="*/ 212357 h 309075"/>
                <a:gd name="connsiteX19" fmla="*/ 11499 w 96519"/>
                <a:gd name="connsiteY19" fmla="*/ 147585 h 309075"/>
                <a:gd name="connsiteX20" fmla="*/ 20895 w 96519"/>
                <a:gd name="connsiteY20" fmla="*/ 88826 h 309075"/>
                <a:gd name="connsiteX21" fmla="*/ 47831 w 96519"/>
                <a:gd name="connsiteY21" fmla="*/ 24305 h 309075"/>
                <a:gd name="connsiteX22" fmla="*/ 75143 w 96519"/>
                <a:gd name="connsiteY22" fmla="*/ 87949 h 309075"/>
                <a:gd name="connsiteX23" fmla="*/ 84915 w 96519"/>
                <a:gd name="connsiteY23" fmla="*/ 165250 h 30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96519" h="309075">
                  <a:moveTo>
                    <a:pt x="87922" y="88325"/>
                  </a:moveTo>
                  <a:cubicBezTo>
                    <a:pt x="77524" y="42972"/>
                    <a:pt x="51590" y="6014"/>
                    <a:pt x="48082" y="0"/>
                  </a:cubicBezTo>
                  <a:cubicBezTo>
                    <a:pt x="42444" y="8519"/>
                    <a:pt x="21772" y="40968"/>
                    <a:pt x="11123" y="77175"/>
                  </a:cubicBezTo>
                  <a:cubicBezTo>
                    <a:pt x="-403" y="117391"/>
                    <a:pt x="-2032" y="153223"/>
                    <a:pt x="1977" y="188427"/>
                  </a:cubicBezTo>
                  <a:cubicBezTo>
                    <a:pt x="5861" y="223632"/>
                    <a:pt x="20770" y="259714"/>
                    <a:pt x="20770" y="259714"/>
                  </a:cubicBezTo>
                  <a:cubicBezTo>
                    <a:pt x="28663" y="278757"/>
                    <a:pt x="40565" y="299053"/>
                    <a:pt x="48207" y="309076"/>
                  </a:cubicBezTo>
                  <a:cubicBezTo>
                    <a:pt x="59483" y="294418"/>
                    <a:pt x="85417" y="250568"/>
                    <a:pt x="93560" y="193313"/>
                  </a:cubicBezTo>
                  <a:cubicBezTo>
                    <a:pt x="98070" y="161491"/>
                    <a:pt x="98321" y="133678"/>
                    <a:pt x="87922" y="88325"/>
                  </a:cubicBezTo>
                  <a:moveTo>
                    <a:pt x="48082" y="297800"/>
                  </a:moveTo>
                  <a:cubicBezTo>
                    <a:pt x="42945" y="288154"/>
                    <a:pt x="35052" y="269862"/>
                    <a:pt x="34301" y="241673"/>
                  </a:cubicBezTo>
                  <a:cubicBezTo>
                    <a:pt x="34050" y="214361"/>
                    <a:pt x="45075" y="191058"/>
                    <a:pt x="48207" y="186172"/>
                  </a:cubicBezTo>
                  <a:cubicBezTo>
                    <a:pt x="51089" y="191058"/>
                    <a:pt x="60485" y="211354"/>
                    <a:pt x="61613" y="239293"/>
                  </a:cubicBezTo>
                  <a:cubicBezTo>
                    <a:pt x="62364" y="266605"/>
                    <a:pt x="53344" y="288028"/>
                    <a:pt x="48082" y="297800"/>
                  </a:cubicBezTo>
                  <a:moveTo>
                    <a:pt x="84915" y="165250"/>
                  </a:moveTo>
                  <a:cubicBezTo>
                    <a:pt x="84540" y="182539"/>
                    <a:pt x="82535" y="200831"/>
                    <a:pt x="79779" y="211730"/>
                  </a:cubicBezTo>
                  <a:cubicBezTo>
                    <a:pt x="80781" y="192938"/>
                    <a:pt x="78526" y="166377"/>
                    <a:pt x="74141" y="145705"/>
                  </a:cubicBezTo>
                  <a:cubicBezTo>
                    <a:pt x="69756" y="125034"/>
                    <a:pt x="57604" y="90330"/>
                    <a:pt x="47831" y="74419"/>
                  </a:cubicBezTo>
                  <a:cubicBezTo>
                    <a:pt x="38811" y="89703"/>
                    <a:pt x="27661" y="119646"/>
                    <a:pt x="21898" y="145580"/>
                  </a:cubicBezTo>
                  <a:cubicBezTo>
                    <a:pt x="16009" y="171514"/>
                    <a:pt x="15884" y="202960"/>
                    <a:pt x="15884" y="212357"/>
                  </a:cubicBezTo>
                  <a:cubicBezTo>
                    <a:pt x="14380" y="204464"/>
                    <a:pt x="10497" y="176150"/>
                    <a:pt x="11499" y="147585"/>
                  </a:cubicBezTo>
                  <a:cubicBezTo>
                    <a:pt x="12376" y="124031"/>
                    <a:pt x="17888" y="99977"/>
                    <a:pt x="20895" y="88826"/>
                  </a:cubicBezTo>
                  <a:cubicBezTo>
                    <a:pt x="32421" y="51742"/>
                    <a:pt x="45326" y="28064"/>
                    <a:pt x="47831" y="24305"/>
                  </a:cubicBezTo>
                  <a:cubicBezTo>
                    <a:pt x="50337" y="28064"/>
                    <a:pt x="66624" y="57255"/>
                    <a:pt x="75143" y="87949"/>
                  </a:cubicBezTo>
                  <a:cubicBezTo>
                    <a:pt x="83663" y="118644"/>
                    <a:pt x="85291" y="147961"/>
                    <a:pt x="84915" y="165250"/>
                  </a:cubicBez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0" name="Полилиния: фигура 19">
              <a:extLst>
                <a:ext uri="{FF2B5EF4-FFF2-40B4-BE49-F238E27FC236}">
                  <a16:creationId xmlns:a16="http://schemas.microsoft.com/office/drawing/2014/main" id="{B495047C-419F-3FB4-56F2-D67DAD13CCFF}"/>
                </a:ext>
              </a:extLst>
            </p:cNvPr>
            <p:cNvSpPr/>
            <p:nvPr/>
          </p:nvSpPr>
          <p:spPr>
            <a:xfrm>
              <a:off x="391833" y="403270"/>
              <a:ext cx="292538" cy="338016"/>
            </a:xfrm>
            <a:custGeom>
              <a:avLst/>
              <a:gdLst>
                <a:gd name="connsiteX0" fmla="*/ 247937 w 292538"/>
                <a:gd name="connsiteY0" fmla="*/ 169008 h 338016"/>
                <a:gd name="connsiteX1" fmla="*/ 169134 w 292538"/>
                <a:gd name="connsiteY1" fmla="*/ 169008 h 338016"/>
                <a:gd name="connsiteX2" fmla="*/ 169134 w 292538"/>
                <a:gd name="connsiteY2" fmla="*/ 221878 h 338016"/>
                <a:gd name="connsiteX3" fmla="*/ 169384 w 292538"/>
                <a:gd name="connsiteY3" fmla="*/ 221628 h 338016"/>
                <a:gd name="connsiteX4" fmla="*/ 236537 w 292538"/>
                <a:gd name="connsiteY4" fmla="*/ 221628 h 338016"/>
                <a:gd name="connsiteX5" fmla="*/ 236537 w 292538"/>
                <a:gd name="connsiteY5" fmla="*/ 288905 h 338016"/>
                <a:gd name="connsiteX6" fmla="*/ 236286 w 292538"/>
                <a:gd name="connsiteY6" fmla="*/ 289156 h 338016"/>
                <a:gd name="connsiteX7" fmla="*/ 236035 w 292538"/>
                <a:gd name="connsiteY7" fmla="*/ 289406 h 338016"/>
                <a:gd name="connsiteX8" fmla="*/ 169134 w 292538"/>
                <a:gd name="connsiteY8" fmla="*/ 316969 h 338016"/>
                <a:gd name="connsiteX9" fmla="*/ 101981 w 292538"/>
                <a:gd name="connsiteY9" fmla="*/ 289156 h 338016"/>
                <a:gd name="connsiteX10" fmla="*/ 90330 w 292538"/>
                <a:gd name="connsiteY10" fmla="*/ 169008 h 338016"/>
                <a:gd name="connsiteX11" fmla="*/ 101981 w 292538"/>
                <a:gd name="connsiteY11" fmla="*/ 154851 h 338016"/>
                <a:gd name="connsiteX12" fmla="*/ 169134 w 292538"/>
                <a:gd name="connsiteY12" fmla="*/ 127038 h 338016"/>
                <a:gd name="connsiteX13" fmla="*/ 169134 w 292538"/>
                <a:gd name="connsiteY13" fmla="*/ 0 h 338016"/>
                <a:gd name="connsiteX14" fmla="*/ 0 w 292538"/>
                <a:gd name="connsiteY14" fmla="*/ 169008 h 338016"/>
                <a:gd name="connsiteX15" fmla="*/ 169134 w 292538"/>
                <a:gd name="connsiteY15" fmla="*/ 338017 h 338016"/>
                <a:gd name="connsiteX16" fmla="*/ 292539 w 292538"/>
                <a:gd name="connsiteY16" fmla="*/ 284520 h 338016"/>
                <a:gd name="connsiteX17" fmla="*/ 292539 w 292538"/>
                <a:gd name="connsiteY17" fmla="*/ 169008 h 338016"/>
                <a:gd name="connsiteX18" fmla="*/ 247937 w 292538"/>
                <a:gd name="connsiteY18" fmla="*/ 169008 h 338016"/>
                <a:gd name="connsiteX19" fmla="*/ 247937 w 292538"/>
                <a:gd name="connsiteY19" fmla="*/ 169008 h 338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2538" h="338016">
                  <a:moveTo>
                    <a:pt x="247937" y="169008"/>
                  </a:moveTo>
                  <a:lnTo>
                    <a:pt x="169134" y="169008"/>
                  </a:lnTo>
                  <a:lnTo>
                    <a:pt x="169134" y="221878"/>
                  </a:lnTo>
                  <a:cubicBezTo>
                    <a:pt x="169134" y="221878"/>
                    <a:pt x="169134" y="221753"/>
                    <a:pt x="169384" y="221628"/>
                  </a:cubicBezTo>
                  <a:cubicBezTo>
                    <a:pt x="187926" y="203086"/>
                    <a:pt x="217994" y="203086"/>
                    <a:pt x="236537" y="221628"/>
                  </a:cubicBezTo>
                  <a:cubicBezTo>
                    <a:pt x="255079" y="240170"/>
                    <a:pt x="255079" y="270363"/>
                    <a:pt x="236537" y="288905"/>
                  </a:cubicBezTo>
                  <a:cubicBezTo>
                    <a:pt x="236537" y="288905"/>
                    <a:pt x="236411" y="288905"/>
                    <a:pt x="236286" y="289156"/>
                  </a:cubicBezTo>
                  <a:cubicBezTo>
                    <a:pt x="236286" y="289156"/>
                    <a:pt x="236035" y="289281"/>
                    <a:pt x="236035" y="289406"/>
                  </a:cubicBezTo>
                  <a:cubicBezTo>
                    <a:pt x="217493" y="307823"/>
                    <a:pt x="193313" y="316969"/>
                    <a:pt x="169134" y="316969"/>
                  </a:cubicBezTo>
                  <a:cubicBezTo>
                    <a:pt x="144954" y="316969"/>
                    <a:pt x="120523" y="307698"/>
                    <a:pt x="101981" y="289156"/>
                  </a:cubicBezTo>
                  <a:cubicBezTo>
                    <a:pt x="69282" y="256457"/>
                    <a:pt x="65398" y="205967"/>
                    <a:pt x="90330" y="169008"/>
                  </a:cubicBezTo>
                  <a:cubicBezTo>
                    <a:pt x="93713" y="163997"/>
                    <a:pt x="97596" y="159236"/>
                    <a:pt x="101981" y="154851"/>
                  </a:cubicBezTo>
                  <a:cubicBezTo>
                    <a:pt x="120523" y="136309"/>
                    <a:pt x="144829" y="127038"/>
                    <a:pt x="169134" y="127038"/>
                  </a:cubicBezTo>
                  <a:lnTo>
                    <a:pt x="169134" y="0"/>
                  </a:lnTo>
                  <a:cubicBezTo>
                    <a:pt x="75672" y="0"/>
                    <a:pt x="0" y="75672"/>
                    <a:pt x="0" y="169008"/>
                  </a:cubicBezTo>
                  <a:cubicBezTo>
                    <a:pt x="0" y="262345"/>
                    <a:pt x="75672" y="338017"/>
                    <a:pt x="169134" y="338017"/>
                  </a:cubicBezTo>
                  <a:cubicBezTo>
                    <a:pt x="217744" y="338017"/>
                    <a:pt x="261593" y="317470"/>
                    <a:pt x="292539" y="284520"/>
                  </a:cubicBezTo>
                  <a:lnTo>
                    <a:pt x="292539" y="169008"/>
                  </a:lnTo>
                  <a:lnTo>
                    <a:pt x="247937" y="169008"/>
                  </a:lnTo>
                  <a:lnTo>
                    <a:pt x="247937" y="169008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2A77C954-FC5B-17F1-4175-24549F5838F7}"/>
              </a:ext>
            </a:extLst>
          </p:cNvPr>
          <p:cNvGrpSpPr/>
          <p:nvPr userDrawn="1"/>
        </p:nvGrpSpPr>
        <p:grpSpPr>
          <a:xfrm>
            <a:off x="9505410" y="0"/>
            <a:ext cx="2781840" cy="6911975"/>
            <a:chOff x="7009860" y="0"/>
            <a:chExt cx="2781840" cy="6911975"/>
          </a:xfrm>
        </p:grpSpPr>
        <p:sp>
          <p:nvSpPr>
            <p:cNvPr id="22" name="Полилиния: фигура 21">
              <a:extLst>
                <a:ext uri="{FF2B5EF4-FFF2-40B4-BE49-F238E27FC236}">
                  <a16:creationId xmlns:a16="http://schemas.microsoft.com/office/drawing/2014/main" id="{72D38E0A-27F2-AE14-079D-F7FD5FF90294}"/>
                </a:ext>
              </a:extLst>
            </p:cNvPr>
            <p:cNvSpPr/>
            <p:nvPr/>
          </p:nvSpPr>
          <p:spPr>
            <a:xfrm rot="10800000">
              <a:off x="9114268" y="1738476"/>
              <a:ext cx="677432" cy="5173498"/>
            </a:xfrm>
            <a:custGeom>
              <a:avLst/>
              <a:gdLst>
                <a:gd name="connsiteX0" fmla="*/ 0 w 677431"/>
                <a:gd name="connsiteY0" fmla="*/ 0 h 5173498"/>
                <a:gd name="connsiteX1" fmla="*/ 677431 w 677431"/>
                <a:gd name="connsiteY1" fmla="*/ 0 h 5173498"/>
                <a:gd name="connsiteX2" fmla="*/ 677431 w 677431"/>
                <a:gd name="connsiteY2" fmla="*/ 5173498 h 5173498"/>
                <a:gd name="connsiteX3" fmla="*/ 0 w 677431"/>
                <a:gd name="connsiteY3" fmla="*/ 5173498 h 5173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7431" h="5173498">
                  <a:moveTo>
                    <a:pt x="0" y="0"/>
                  </a:moveTo>
                  <a:lnTo>
                    <a:pt x="677431" y="0"/>
                  </a:lnTo>
                  <a:lnTo>
                    <a:pt x="677431" y="5173498"/>
                  </a:lnTo>
                  <a:lnTo>
                    <a:pt x="0" y="5173498"/>
                  </a:lnTo>
                  <a:close/>
                </a:path>
              </a:pathLst>
            </a:custGeom>
            <a:solidFill>
              <a:srgbClr val="00F0FA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3" name="Полилиния: фигура 22">
              <a:extLst>
                <a:ext uri="{FF2B5EF4-FFF2-40B4-BE49-F238E27FC236}">
                  <a16:creationId xmlns:a16="http://schemas.microsoft.com/office/drawing/2014/main" id="{F9FB11AE-E3F9-4758-2162-B04FAF239170}"/>
                </a:ext>
              </a:extLst>
            </p:cNvPr>
            <p:cNvSpPr/>
            <p:nvPr/>
          </p:nvSpPr>
          <p:spPr>
            <a:xfrm>
              <a:off x="7193546" y="1738476"/>
              <a:ext cx="128217" cy="5173498"/>
            </a:xfrm>
            <a:custGeom>
              <a:avLst/>
              <a:gdLst>
                <a:gd name="connsiteX0" fmla="*/ 0 w 128217"/>
                <a:gd name="connsiteY0" fmla="*/ 0 h 5173498"/>
                <a:gd name="connsiteX1" fmla="*/ 128217 w 128217"/>
                <a:gd name="connsiteY1" fmla="*/ 0 h 5173498"/>
                <a:gd name="connsiteX2" fmla="*/ 128217 w 128217"/>
                <a:gd name="connsiteY2" fmla="*/ 5173498 h 5173498"/>
                <a:gd name="connsiteX3" fmla="*/ 0 w 128217"/>
                <a:gd name="connsiteY3" fmla="*/ 5173498 h 5173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8217" h="5173498">
                  <a:moveTo>
                    <a:pt x="0" y="0"/>
                  </a:moveTo>
                  <a:lnTo>
                    <a:pt x="128217" y="0"/>
                  </a:lnTo>
                  <a:lnTo>
                    <a:pt x="128217" y="5173498"/>
                  </a:lnTo>
                  <a:lnTo>
                    <a:pt x="0" y="5173498"/>
                  </a:lnTo>
                  <a:close/>
                </a:path>
              </a:pathLst>
            </a:custGeom>
            <a:solidFill>
              <a:srgbClr val="148CE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4" name="Полилиния: фигура 23">
              <a:extLst>
                <a:ext uri="{FF2B5EF4-FFF2-40B4-BE49-F238E27FC236}">
                  <a16:creationId xmlns:a16="http://schemas.microsoft.com/office/drawing/2014/main" id="{9E9FBCF6-54B1-3D2E-A72B-5A457BE9D4BB}"/>
                </a:ext>
              </a:extLst>
            </p:cNvPr>
            <p:cNvSpPr/>
            <p:nvPr/>
          </p:nvSpPr>
          <p:spPr>
            <a:xfrm>
              <a:off x="7321763" y="1738476"/>
              <a:ext cx="42508" cy="5173498"/>
            </a:xfrm>
            <a:custGeom>
              <a:avLst/>
              <a:gdLst>
                <a:gd name="connsiteX0" fmla="*/ 0 w 42508"/>
                <a:gd name="connsiteY0" fmla="*/ 0 h 5173498"/>
                <a:gd name="connsiteX1" fmla="*/ 42509 w 42508"/>
                <a:gd name="connsiteY1" fmla="*/ 0 h 5173498"/>
                <a:gd name="connsiteX2" fmla="*/ 42509 w 42508"/>
                <a:gd name="connsiteY2" fmla="*/ 5173498 h 5173498"/>
                <a:gd name="connsiteX3" fmla="*/ 0 w 42508"/>
                <a:gd name="connsiteY3" fmla="*/ 5173498 h 5173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508" h="5173498">
                  <a:moveTo>
                    <a:pt x="0" y="0"/>
                  </a:moveTo>
                  <a:lnTo>
                    <a:pt x="42509" y="0"/>
                  </a:lnTo>
                  <a:lnTo>
                    <a:pt x="42509" y="5173498"/>
                  </a:lnTo>
                  <a:lnTo>
                    <a:pt x="0" y="5173498"/>
                  </a:lnTo>
                  <a:close/>
                </a:path>
              </a:pathLst>
            </a:custGeom>
            <a:solidFill>
              <a:srgbClr val="00A0EB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5" name="Полилиния: фигура 24">
              <a:extLst>
                <a:ext uri="{FF2B5EF4-FFF2-40B4-BE49-F238E27FC236}">
                  <a16:creationId xmlns:a16="http://schemas.microsoft.com/office/drawing/2014/main" id="{AD60709A-0301-FADA-54ED-3198616A15EB}"/>
                </a:ext>
              </a:extLst>
            </p:cNvPr>
            <p:cNvSpPr/>
            <p:nvPr/>
          </p:nvSpPr>
          <p:spPr>
            <a:xfrm>
              <a:off x="7364272" y="1738476"/>
              <a:ext cx="42508" cy="5173498"/>
            </a:xfrm>
            <a:custGeom>
              <a:avLst/>
              <a:gdLst>
                <a:gd name="connsiteX0" fmla="*/ 0 w 42508"/>
                <a:gd name="connsiteY0" fmla="*/ 0 h 5173498"/>
                <a:gd name="connsiteX1" fmla="*/ 42509 w 42508"/>
                <a:gd name="connsiteY1" fmla="*/ 0 h 5173498"/>
                <a:gd name="connsiteX2" fmla="*/ 42509 w 42508"/>
                <a:gd name="connsiteY2" fmla="*/ 5173498 h 5173498"/>
                <a:gd name="connsiteX3" fmla="*/ 0 w 42508"/>
                <a:gd name="connsiteY3" fmla="*/ 5173498 h 5173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508" h="5173498">
                  <a:moveTo>
                    <a:pt x="0" y="0"/>
                  </a:moveTo>
                  <a:lnTo>
                    <a:pt x="42509" y="0"/>
                  </a:lnTo>
                  <a:lnTo>
                    <a:pt x="42509" y="5173498"/>
                  </a:lnTo>
                  <a:lnTo>
                    <a:pt x="0" y="5173498"/>
                  </a:lnTo>
                  <a:close/>
                </a:path>
              </a:pathLst>
            </a:custGeom>
            <a:solidFill>
              <a:srgbClr val="148CE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6" name="Полилиния: фигура 25">
              <a:extLst>
                <a:ext uri="{FF2B5EF4-FFF2-40B4-BE49-F238E27FC236}">
                  <a16:creationId xmlns:a16="http://schemas.microsoft.com/office/drawing/2014/main" id="{9BF87423-2FA0-121E-E7E6-58F7FF058BC5}"/>
                </a:ext>
              </a:extLst>
            </p:cNvPr>
            <p:cNvSpPr/>
            <p:nvPr/>
          </p:nvSpPr>
          <p:spPr>
            <a:xfrm>
              <a:off x="7406723" y="1738476"/>
              <a:ext cx="64799" cy="5173498"/>
            </a:xfrm>
            <a:custGeom>
              <a:avLst/>
              <a:gdLst>
                <a:gd name="connsiteX0" fmla="*/ 0 w 64799"/>
                <a:gd name="connsiteY0" fmla="*/ 0 h 5173498"/>
                <a:gd name="connsiteX1" fmla="*/ 64800 w 64799"/>
                <a:gd name="connsiteY1" fmla="*/ 0 h 5173498"/>
                <a:gd name="connsiteX2" fmla="*/ 64800 w 64799"/>
                <a:gd name="connsiteY2" fmla="*/ 5173498 h 5173498"/>
                <a:gd name="connsiteX3" fmla="*/ 0 w 64799"/>
                <a:gd name="connsiteY3" fmla="*/ 5173498 h 5173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799" h="5173498">
                  <a:moveTo>
                    <a:pt x="0" y="0"/>
                  </a:moveTo>
                  <a:lnTo>
                    <a:pt x="64800" y="0"/>
                  </a:lnTo>
                  <a:lnTo>
                    <a:pt x="64800" y="5173498"/>
                  </a:lnTo>
                  <a:lnTo>
                    <a:pt x="0" y="5173498"/>
                  </a:lnTo>
                  <a:close/>
                </a:path>
              </a:pathLst>
            </a:custGeom>
            <a:solidFill>
              <a:srgbClr val="0084B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7" name="Полилиния: фигура 26">
              <a:extLst>
                <a:ext uri="{FF2B5EF4-FFF2-40B4-BE49-F238E27FC236}">
                  <a16:creationId xmlns:a16="http://schemas.microsoft.com/office/drawing/2014/main" id="{804745E3-A5FB-3352-3197-8A4EE4ACD4D2}"/>
                </a:ext>
              </a:extLst>
            </p:cNvPr>
            <p:cNvSpPr/>
            <p:nvPr/>
          </p:nvSpPr>
          <p:spPr>
            <a:xfrm>
              <a:off x="7471523" y="1738476"/>
              <a:ext cx="156901" cy="5173498"/>
            </a:xfrm>
            <a:custGeom>
              <a:avLst/>
              <a:gdLst>
                <a:gd name="connsiteX0" fmla="*/ 0 w 156901"/>
                <a:gd name="connsiteY0" fmla="*/ 0 h 5173498"/>
                <a:gd name="connsiteX1" fmla="*/ 156902 w 156901"/>
                <a:gd name="connsiteY1" fmla="*/ 0 h 5173498"/>
                <a:gd name="connsiteX2" fmla="*/ 156902 w 156901"/>
                <a:gd name="connsiteY2" fmla="*/ 5173498 h 5173498"/>
                <a:gd name="connsiteX3" fmla="*/ 0 w 156901"/>
                <a:gd name="connsiteY3" fmla="*/ 5173498 h 5173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6901" h="5173498">
                  <a:moveTo>
                    <a:pt x="0" y="0"/>
                  </a:moveTo>
                  <a:lnTo>
                    <a:pt x="156902" y="0"/>
                  </a:lnTo>
                  <a:lnTo>
                    <a:pt x="156902" y="5173498"/>
                  </a:lnTo>
                  <a:lnTo>
                    <a:pt x="0" y="5173498"/>
                  </a:lnTo>
                  <a:close/>
                </a:path>
              </a:pathLst>
            </a:custGeom>
            <a:solidFill>
              <a:srgbClr val="148CE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8" name="Полилиния: фигура 27">
              <a:extLst>
                <a:ext uri="{FF2B5EF4-FFF2-40B4-BE49-F238E27FC236}">
                  <a16:creationId xmlns:a16="http://schemas.microsoft.com/office/drawing/2014/main" id="{1800BDD7-D8D9-87F0-045B-788A13EE3698}"/>
                </a:ext>
              </a:extLst>
            </p:cNvPr>
            <p:cNvSpPr/>
            <p:nvPr/>
          </p:nvSpPr>
          <p:spPr>
            <a:xfrm>
              <a:off x="7628425" y="1738476"/>
              <a:ext cx="23961" cy="5173498"/>
            </a:xfrm>
            <a:custGeom>
              <a:avLst/>
              <a:gdLst>
                <a:gd name="connsiteX0" fmla="*/ 0 w 23961"/>
                <a:gd name="connsiteY0" fmla="*/ 0 h 5173498"/>
                <a:gd name="connsiteX1" fmla="*/ 23962 w 23961"/>
                <a:gd name="connsiteY1" fmla="*/ 0 h 5173498"/>
                <a:gd name="connsiteX2" fmla="*/ 23962 w 23961"/>
                <a:gd name="connsiteY2" fmla="*/ 5173498 h 5173498"/>
                <a:gd name="connsiteX3" fmla="*/ 0 w 23961"/>
                <a:gd name="connsiteY3" fmla="*/ 5173498 h 5173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961" h="5173498">
                  <a:moveTo>
                    <a:pt x="0" y="0"/>
                  </a:moveTo>
                  <a:lnTo>
                    <a:pt x="23962" y="0"/>
                  </a:lnTo>
                  <a:lnTo>
                    <a:pt x="23962" y="5173498"/>
                  </a:lnTo>
                  <a:lnTo>
                    <a:pt x="0" y="5173498"/>
                  </a:lnTo>
                  <a:close/>
                </a:path>
              </a:pathLst>
            </a:custGeom>
            <a:solidFill>
              <a:srgbClr val="00F0FA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9" name="Полилиния: фигура 28">
              <a:extLst>
                <a:ext uri="{FF2B5EF4-FFF2-40B4-BE49-F238E27FC236}">
                  <a16:creationId xmlns:a16="http://schemas.microsoft.com/office/drawing/2014/main" id="{1A57F75B-A38E-F901-7F29-A540EA850FA3}"/>
                </a:ext>
              </a:extLst>
            </p:cNvPr>
            <p:cNvSpPr/>
            <p:nvPr/>
          </p:nvSpPr>
          <p:spPr>
            <a:xfrm>
              <a:off x="7704860" y="1738476"/>
              <a:ext cx="23961" cy="5173498"/>
            </a:xfrm>
            <a:custGeom>
              <a:avLst/>
              <a:gdLst>
                <a:gd name="connsiteX0" fmla="*/ 0 w 23961"/>
                <a:gd name="connsiteY0" fmla="*/ 0 h 5173498"/>
                <a:gd name="connsiteX1" fmla="*/ 23962 w 23961"/>
                <a:gd name="connsiteY1" fmla="*/ 0 h 5173498"/>
                <a:gd name="connsiteX2" fmla="*/ 23962 w 23961"/>
                <a:gd name="connsiteY2" fmla="*/ 5173498 h 5173498"/>
                <a:gd name="connsiteX3" fmla="*/ 0 w 23961"/>
                <a:gd name="connsiteY3" fmla="*/ 5173498 h 5173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961" h="5173498">
                  <a:moveTo>
                    <a:pt x="0" y="0"/>
                  </a:moveTo>
                  <a:lnTo>
                    <a:pt x="23962" y="0"/>
                  </a:lnTo>
                  <a:lnTo>
                    <a:pt x="23962" y="5173498"/>
                  </a:lnTo>
                  <a:lnTo>
                    <a:pt x="0" y="5173498"/>
                  </a:lnTo>
                  <a:close/>
                </a:path>
              </a:pathLst>
            </a:custGeom>
            <a:solidFill>
              <a:srgbClr val="00F0FA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0" name="Полилиния: фигура 29">
              <a:extLst>
                <a:ext uri="{FF2B5EF4-FFF2-40B4-BE49-F238E27FC236}">
                  <a16:creationId xmlns:a16="http://schemas.microsoft.com/office/drawing/2014/main" id="{E6F262C4-7EE9-134B-BEFF-2E495CB8CFE0}"/>
                </a:ext>
              </a:extLst>
            </p:cNvPr>
            <p:cNvSpPr/>
            <p:nvPr/>
          </p:nvSpPr>
          <p:spPr>
            <a:xfrm>
              <a:off x="7907841" y="1738476"/>
              <a:ext cx="23961" cy="5173498"/>
            </a:xfrm>
            <a:custGeom>
              <a:avLst/>
              <a:gdLst>
                <a:gd name="connsiteX0" fmla="*/ 0 w 23961"/>
                <a:gd name="connsiteY0" fmla="*/ 0 h 5173498"/>
                <a:gd name="connsiteX1" fmla="*/ 23962 w 23961"/>
                <a:gd name="connsiteY1" fmla="*/ 0 h 5173498"/>
                <a:gd name="connsiteX2" fmla="*/ 23962 w 23961"/>
                <a:gd name="connsiteY2" fmla="*/ 5173498 h 5173498"/>
                <a:gd name="connsiteX3" fmla="*/ 0 w 23961"/>
                <a:gd name="connsiteY3" fmla="*/ 5173498 h 5173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961" h="5173498">
                  <a:moveTo>
                    <a:pt x="0" y="0"/>
                  </a:moveTo>
                  <a:lnTo>
                    <a:pt x="23962" y="0"/>
                  </a:lnTo>
                  <a:lnTo>
                    <a:pt x="23962" y="5173498"/>
                  </a:lnTo>
                  <a:lnTo>
                    <a:pt x="0" y="5173498"/>
                  </a:lnTo>
                  <a:close/>
                </a:path>
              </a:pathLst>
            </a:custGeom>
            <a:solidFill>
              <a:srgbClr val="00F0FA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6" name="Полилиния: фигура 45">
              <a:extLst>
                <a:ext uri="{FF2B5EF4-FFF2-40B4-BE49-F238E27FC236}">
                  <a16:creationId xmlns:a16="http://schemas.microsoft.com/office/drawing/2014/main" id="{0ADAB1B6-8D72-30F1-A155-88FC85B584C6}"/>
                </a:ext>
              </a:extLst>
            </p:cNvPr>
            <p:cNvSpPr/>
            <p:nvPr/>
          </p:nvSpPr>
          <p:spPr>
            <a:xfrm>
              <a:off x="7652386" y="1738476"/>
              <a:ext cx="52473" cy="5173498"/>
            </a:xfrm>
            <a:custGeom>
              <a:avLst/>
              <a:gdLst>
                <a:gd name="connsiteX0" fmla="*/ 0 w 52473"/>
                <a:gd name="connsiteY0" fmla="*/ 0 h 5173498"/>
                <a:gd name="connsiteX1" fmla="*/ 52473 w 52473"/>
                <a:gd name="connsiteY1" fmla="*/ 0 h 5173498"/>
                <a:gd name="connsiteX2" fmla="*/ 52473 w 52473"/>
                <a:gd name="connsiteY2" fmla="*/ 5173498 h 5173498"/>
                <a:gd name="connsiteX3" fmla="*/ 0 w 52473"/>
                <a:gd name="connsiteY3" fmla="*/ 5173498 h 5173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473" h="5173498">
                  <a:moveTo>
                    <a:pt x="0" y="0"/>
                  </a:moveTo>
                  <a:lnTo>
                    <a:pt x="52473" y="0"/>
                  </a:lnTo>
                  <a:lnTo>
                    <a:pt x="52473" y="5173498"/>
                  </a:lnTo>
                  <a:lnTo>
                    <a:pt x="0" y="5173498"/>
                  </a:lnTo>
                  <a:close/>
                </a:path>
              </a:pathLst>
            </a:custGeom>
            <a:solidFill>
              <a:srgbClr val="00A0EB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7" name="Полилиния: фигура 46">
              <a:extLst>
                <a:ext uri="{FF2B5EF4-FFF2-40B4-BE49-F238E27FC236}">
                  <a16:creationId xmlns:a16="http://schemas.microsoft.com/office/drawing/2014/main" id="{81FA21EC-6D39-F46A-7388-CAF96B134566}"/>
                </a:ext>
              </a:extLst>
            </p:cNvPr>
            <p:cNvSpPr/>
            <p:nvPr/>
          </p:nvSpPr>
          <p:spPr>
            <a:xfrm>
              <a:off x="7728879" y="1738476"/>
              <a:ext cx="178962" cy="5173498"/>
            </a:xfrm>
            <a:custGeom>
              <a:avLst/>
              <a:gdLst>
                <a:gd name="connsiteX0" fmla="*/ 0 w 178962"/>
                <a:gd name="connsiteY0" fmla="*/ 0 h 5173498"/>
                <a:gd name="connsiteX1" fmla="*/ 178963 w 178962"/>
                <a:gd name="connsiteY1" fmla="*/ 0 h 5173498"/>
                <a:gd name="connsiteX2" fmla="*/ 178963 w 178962"/>
                <a:gd name="connsiteY2" fmla="*/ 5173498 h 5173498"/>
                <a:gd name="connsiteX3" fmla="*/ 0 w 178962"/>
                <a:gd name="connsiteY3" fmla="*/ 5173498 h 5173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8962" h="5173498">
                  <a:moveTo>
                    <a:pt x="0" y="0"/>
                  </a:moveTo>
                  <a:lnTo>
                    <a:pt x="178963" y="0"/>
                  </a:lnTo>
                  <a:lnTo>
                    <a:pt x="178963" y="5173498"/>
                  </a:lnTo>
                  <a:lnTo>
                    <a:pt x="0" y="5173498"/>
                  </a:lnTo>
                  <a:close/>
                </a:path>
              </a:pathLst>
            </a:custGeom>
            <a:solidFill>
              <a:srgbClr val="00A0EB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8" name="Полилиния: фигура 47">
              <a:extLst>
                <a:ext uri="{FF2B5EF4-FFF2-40B4-BE49-F238E27FC236}">
                  <a16:creationId xmlns:a16="http://schemas.microsoft.com/office/drawing/2014/main" id="{A90F36C8-5C9E-DC89-E22C-F2765931248F}"/>
                </a:ext>
              </a:extLst>
            </p:cNvPr>
            <p:cNvSpPr/>
            <p:nvPr/>
          </p:nvSpPr>
          <p:spPr>
            <a:xfrm>
              <a:off x="7931803" y="1738476"/>
              <a:ext cx="770051" cy="5173498"/>
            </a:xfrm>
            <a:custGeom>
              <a:avLst/>
              <a:gdLst>
                <a:gd name="connsiteX0" fmla="*/ 0 w 770051"/>
                <a:gd name="connsiteY0" fmla="*/ 0 h 5173498"/>
                <a:gd name="connsiteX1" fmla="*/ 770052 w 770051"/>
                <a:gd name="connsiteY1" fmla="*/ 0 h 5173498"/>
                <a:gd name="connsiteX2" fmla="*/ 770052 w 770051"/>
                <a:gd name="connsiteY2" fmla="*/ 5173498 h 5173498"/>
                <a:gd name="connsiteX3" fmla="*/ 0 w 770051"/>
                <a:gd name="connsiteY3" fmla="*/ 5173498 h 5173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0051" h="5173498">
                  <a:moveTo>
                    <a:pt x="0" y="0"/>
                  </a:moveTo>
                  <a:lnTo>
                    <a:pt x="770052" y="0"/>
                  </a:lnTo>
                  <a:lnTo>
                    <a:pt x="770052" y="5173498"/>
                  </a:lnTo>
                  <a:lnTo>
                    <a:pt x="0" y="5173498"/>
                  </a:lnTo>
                  <a:close/>
                </a:path>
              </a:pathLst>
            </a:custGeom>
            <a:solidFill>
              <a:srgbClr val="00BE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9" name="Полилиния: фигура 48">
              <a:extLst>
                <a:ext uri="{FF2B5EF4-FFF2-40B4-BE49-F238E27FC236}">
                  <a16:creationId xmlns:a16="http://schemas.microsoft.com/office/drawing/2014/main" id="{17021517-9BB2-16CC-C071-2E5D4724EBDD}"/>
                </a:ext>
              </a:extLst>
            </p:cNvPr>
            <p:cNvSpPr/>
            <p:nvPr/>
          </p:nvSpPr>
          <p:spPr>
            <a:xfrm>
              <a:off x="8701854" y="1738476"/>
              <a:ext cx="121650" cy="5173498"/>
            </a:xfrm>
            <a:custGeom>
              <a:avLst/>
              <a:gdLst>
                <a:gd name="connsiteX0" fmla="*/ 0 w 121650"/>
                <a:gd name="connsiteY0" fmla="*/ 0 h 5173498"/>
                <a:gd name="connsiteX1" fmla="*/ 121651 w 121650"/>
                <a:gd name="connsiteY1" fmla="*/ 0 h 5173498"/>
                <a:gd name="connsiteX2" fmla="*/ 121651 w 121650"/>
                <a:gd name="connsiteY2" fmla="*/ 5173498 h 5173498"/>
                <a:gd name="connsiteX3" fmla="*/ 0 w 121650"/>
                <a:gd name="connsiteY3" fmla="*/ 5173498 h 5173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650" h="5173498">
                  <a:moveTo>
                    <a:pt x="0" y="0"/>
                  </a:moveTo>
                  <a:lnTo>
                    <a:pt x="121651" y="0"/>
                  </a:lnTo>
                  <a:lnTo>
                    <a:pt x="121651" y="5173498"/>
                  </a:lnTo>
                  <a:lnTo>
                    <a:pt x="0" y="5173498"/>
                  </a:lnTo>
                  <a:close/>
                </a:path>
              </a:pathLst>
            </a:custGeom>
            <a:solidFill>
              <a:srgbClr val="64E6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0" name="Полилиния: фигура 49">
              <a:extLst>
                <a:ext uri="{FF2B5EF4-FFF2-40B4-BE49-F238E27FC236}">
                  <a16:creationId xmlns:a16="http://schemas.microsoft.com/office/drawing/2014/main" id="{C992E631-9BCB-1B3E-E94C-443582E1F959}"/>
                </a:ext>
              </a:extLst>
            </p:cNvPr>
            <p:cNvSpPr/>
            <p:nvPr/>
          </p:nvSpPr>
          <p:spPr>
            <a:xfrm>
              <a:off x="8823505" y="1738476"/>
              <a:ext cx="60825" cy="5173498"/>
            </a:xfrm>
            <a:custGeom>
              <a:avLst/>
              <a:gdLst>
                <a:gd name="connsiteX0" fmla="*/ 0 w 60825"/>
                <a:gd name="connsiteY0" fmla="*/ 0 h 5173498"/>
                <a:gd name="connsiteX1" fmla="*/ 60825 w 60825"/>
                <a:gd name="connsiteY1" fmla="*/ 0 h 5173498"/>
                <a:gd name="connsiteX2" fmla="*/ 60825 w 60825"/>
                <a:gd name="connsiteY2" fmla="*/ 5173498 h 5173498"/>
                <a:gd name="connsiteX3" fmla="*/ 0 w 60825"/>
                <a:gd name="connsiteY3" fmla="*/ 5173498 h 5173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825" h="5173498">
                  <a:moveTo>
                    <a:pt x="0" y="0"/>
                  </a:moveTo>
                  <a:lnTo>
                    <a:pt x="60825" y="0"/>
                  </a:lnTo>
                  <a:lnTo>
                    <a:pt x="60825" y="5173498"/>
                  </a:lnTo>
                  <a:lnTo>
                    <a:pt x="0" y="5173498"/>
                  </a:lnTo>
                  <a:close/>
                </a:path>
              </a:pathLst>
            </a:custGeom>
            <a:solidFill>
              <a:srgbClr val="148CE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1" name="Полилиния: фигура 50">
              <a:extLst>
                <a:ext uri="{FF2B5EF4-FFF2-40B4-BE49-F238E27FC236}">
                  <a16:creationId xmlns:a16="http://schemas.microsoft.com/office/drawing/2014/main" id="{5638DA8F-AAD0-4ED2-4844-9581EA6AE81D}"/>
                </a:ext>
              </a:extLst>
            </p:cNvPr>
            <p:cNvSpPr/>
            <p:nvPr/>
          </p:nvSpPr>
          <p:spPr>
            <a:xfrm>
              <a:off x="8884273" y="1738476"/>
              <a:ext cx="30412" cy="5173498"/>
            </a:xfrm>
            <a:custGeom>
              <a:avLst/>
              <a:gdLst>
                <a:gd name="connsiteX0" fmla="*/ 0 w 30412"/>
                <a:gd name="connsiteY0" fmla="*/ 0 h 5173498"/>
                <a:gd name="connsiteX1" fmla="*/ 30413 w 30412"/>
                <a:gd name="connsiteY1" fmla="*/ 0 h 5173498"/>
                <a:gd name="connsiteX2" fmla="*/ 30413 w 30412"/>
                <a:gd name="connsiteY2" fmla="*/ 5173498 h 5173498"/>
                <a:gd name="connsiteX3" fmla="*/ 0 w 30412"/>
                <a:gd name="connsiteY3" fmla="*/ 5173498 h 5173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412" h="5173498">
                  <a:moveTo>
                    <a:pt x="0" y="0"/>
                  </a:moveTo>
                  <a:lnTo>
                    <a:pt x="30413" y="0"/>
                  </a:lnTo>
                  <a:lnTo>
                    <a:pt x="30413" y="5173498"/>
                  </a:lnTo>
                  <a:lnTo>
                    <a:pt x="0" y="5173498"/>
                  </a:lnTo>
                  <a:close/>
                </a:path>
              </a:pathLst>
            </a:custGeom>
            <a:solidFill>
              <a:srgbClr val="00BE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2" name="Полилиния: фигура 51">
              <a:extLst>
                <a:ext uri="{FF2B5EF4-FFF2-40B4-BE49-F238E27FC236}">
                  <a16:creationId xmlns:a16="http://schemas.microsoft.com/office/drawing/2014/main" id="{B9D8AF28-BD2C-E3D0-D26A-6672DA14496A}"/>
                </a:ext>
              </a:extLst>
            </p:cNvPr>
            <p:cNvSpPr/>
            <p:nvPr/>
          </p:nvSpPr>
          <p:spPr>
            <a:xfrm>
              <a:off x="8914686" y="1738476"/>
              <a:ext cx="102642" cy="5173498"/>
            </a:xfrm>
            <a:custGeom>
              <a:avLst/>
              <a:gdLst>
                <a:gd name="connsiteX0" fmla="*/ 0 w 102642"/>
                <a:gd name="connsiteY0" fmla="*/ 0 h 5173498"/>
                <a:gd name="connsiteX1" fmla="*/ 102643 w 102642"/>
                <a:gd name="connsiteY1" fmla="*/ 0 h 5173498"/>
                <a:gd name="connsiteX2" fmla="*/ 102643 w 102642"/>
                <a:gd name="connsiteY2" fmla="*/ 5173498 h 5173498"/>
                <a:gd name="connsiteX3" fmla="*/ 0 w 102642"/>
                <a:gd name="connsiteY3" fmla="*/ 5173498 h 5173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2642" h="5173498">
                  <a:moveTo>
                    <a:pt x="0" y="0"/>
                  </a:moveTo>
                  <a:lnTo>
                    <a:pt x="102643" y="0"/>
                  </a:lnTo>
                  <a:lnTo>
                    <a:pt x="102643" y="5173498"/>
                  </a:lnTo>
                  <a:lnTo>
                    <a:pt x="0" y="5173498"/>
                  </a:lnTo>
                  <a:close/>
                </a:path>
              </a:pathLst>
            </a:custGeom>
            <a:solidFill>
              <a:srgbClr val="148CE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3" name="Полилиния: фигура 52">
              <a:extLst>
                <a:ext uri="{FF2B5EF4-FFF2-40B4-BE49-F238E27FC236}">
                  <a16:creationId xmlns:a16="http://schemas.microsoft.com/office/drawing/2014/main" id="{7B24BA01-0F31-60D9-2FF6-45F744814503}"/>
                </a:ext>
              </a:extLst>
            </p:cNvPr>
            <p:cNvSpPr/>
            <p:nvPr/>
          </p:nvSpPr>
          <p:spPr>
            <a:xfrm>
              <a:off x="9017328" y="1738476"/>
              <a:ext cx="25804" cy="5173498"/>
            </a:xfrm>
            <a:custGeom>
              <a:avLst/>
              <a:gdLst>
                <a:gd name="connsiteX0" fmla="*/ 0 w 25804"/>
                <a:gd name="connsiteY0" fmla="*/ 0 h 5173498"/>
                <a:gd name="connsiteX1" fmla="*/ 25805 w 25804"/>
                <a:gd name="connsiteY1" fmla="*/ 0 h 5173498"/>
                <a:gd name="connsiteX2" fmla="*/ 25805 w 25804"/>
                <a:gd name="connsiteY2" fmla="*/ 5173498 h 5173498"/>
                <a:gd name="connsiteX3" fmla="*/ 0 w 25804"/>
                <a:gd name="connsiteY3" fmla="*/ 5173498 h 5173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804" h="5173498">
                  <a:moveTo>
                    <a:pt x="0" y="0"/>
                  </a:moveTo>
                  <a:lnTo>
                    <a:pt x="25805" y="0"/>
                  </a:lnTo>
                  <a:lnTo>
                    <a:pt x="25805" y="5173498"/>
                  </a:lnTo>
                  <a:lnTo>
                    <a:pt x="0" y="5173498"/>
                  </a:lnTo>
                  <a:close/>
                </a:path>
              </a:pathLst>
            </a:custGeom>
            <a:solidFill>
              <a:srgbClr val="0084B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4" name="Полилиния: фигура 53">
              <a:extLst>
                <a:ext uri="{FF2B5EF4-FFF2-40B4-BE49-F238E27FC236}">
                  <a16:creationId xmlns:a16="http://schemas.microsoft.com/office/drawing/2014/main" id="{043D69B8-3DB9-D579-DCEE-3EAC3943567F}"/>
                </a:ext>
              </a:extLst>
            </p:cNvPr>
            <p:cNvSpPr/>
            <p:nvPr/>
          </p:nvSpPr>
          <p:spPr>
            <a:xfrm>
              <a:off x="9068995" y="1738476"/>
              <a:ext cx="45273" cy="5173498"/>
            </a:xfrm>
            <a:custGeom>
              <a:avLst/>
              <a:gdLst>
                <a:gd name="connsiteX0" fmla="*/ 0 w 45273"/>
                <a:gd name="connsiteY0" fmla="*/ 0 h 5173498"/>
                <a:gd name="connsiteX1" fmla="*/ 45273 w 45273"/>
                <a:gd name="connsiteY1" fmla="*/ 0 h 5173498"/>
                <a:gd name="connsiteX2" fmla="*/ 45273 w 45273"/>
                <a:gd name="connsiteY2" fmla="*/ 5173498 h 5173498"/>
                <a:gd name="connsiteX3" fmla="*/ 0 w 45273"/>
                <a:gd name="connsiteY3" fmla="*/ 5173498 h 5173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273" h="5173498">
                  <a:moveTo>
                    <a:pt x="0" y="0"/>
                  </a:moveTo>
                  <a:lnTo>
                    <a:pt x="45273" y="0"/>
                  </a:lnTo>
                  <a:lnTo>
                    <a:pt x="45273" y="5173498"/>
                  </a:lnTo>
                  <a:lnTo>
                    <a:pt x="0" y="5173498"/>
                  </a:lnTo>
                  <a:close/>
                </a:path>
              </a:pathLst>
            </a:custGeom>
            <a:solidFill>
              <a:srgbClr val="0084B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5" name="Полилиния: фигура 54">
              <a:extLst>
                <a:ext uri="{FF2B5EF4-FFF2-40B4-BE49-F238E27FC236}">
                  <a16:creationId xmlns:a16="http://schemas.microsoft.com/office/drawing/2014/main" id="{4C904658-A557-7676-9068-C4796E28C2C6}"/>
                </a:ext>
              </a:extLst>
            </p:cNvPr>
            <p:cNvSpPr/>
            <p:nvPr/>
          </p:nvSpPr>
          <p:spPr>
            <a:xfrm>
              <a:off x="9043191" y="1738476"/>
              <a:ext cx="25804" cy="5173498"/>
            </a:xfrm>
            <a:custGeom>
              <a:avLst/>
              <a:gdLst>
                <a:gd name="connsiteX0" fmla="*/ 0 w 25804"/>
                <a:gd name="connsiteY0" fmla="*/ 0 h 5173498"/>
                <a:gd name="connsiteX1" fmla="*/ 25805 w 25804"/>
                <a:gd name="connsiteY1" fmla="*/ 0 h 5173498"/>
                <a:gd name="connsiteX2" fmla="*/ 25805 w 25804"/>
                <a:gd name="connsiteY2" fmla="*/ 5173498 h 5173498"/>
                <a:gd name="connsiteX3" fmla="*/ 0 w 25804"/>
                <a:gd name="connsiteY3" fmla="*/ 5173498 h 5173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804" h="5173498">
                  <a:moveTo>
                    <a:pt x="0" y="0"/>
                  </a:moveTo>
                  <a:lnTo>
                    <a:pt x="25805" y="0"/>
                  </a:lnTo>
                  <a:lnTo>
                    <a:pt x="25805" y="5173498"/>
                  </a:lnTo>
                  <a:lnTo>
                    <a:pt x="0" y="5173498"/>
                  </a:lnTo>
                  <a:close/>
                </a:path>
              </a:pathLst>
            </a:custGeom>
            <a:solidFill>
              <a:srgbClr val="148CE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6" name="Полилиния: фигура 55">
              <a:extLst>
                <a:ext uri="{FF2B5EF4-FFF2-40B4-BE49-F238E27FC236}">
                  <a16:creationId xmlns:a16="http://schemas.microsoft.com/office/drawing/2014/main" id="{FFF7E7C6-E0F5-E03E-CC87-1DFCF5ABD59F}"/>
                </a:ext>
              </a:extLst>
            </p:cNvPr>
            <p:cNvSpPr/>
            <p:nvPr/>
          </p:nvSpPr>
          <p:spPr>
            <a:xfrm rot="16200000">
              <a:off x="4663015" y="4253226"/>
              <a:ext cx="5173498" cy="143999"/>
            </a:xfrm>
            <a:custGeom>
              <a:avLst/>
              <a:gdLst>
                <a:gd name="connsiteX0" fmla="*/ 0 w 5173498"/>
                <a:gd name="connsiteY0" fmla="*/ 0 h 143999"/>
                <a:gd name="connsiteX1" fmla="*/ 5173498 w 5173498"/>
                <a:gd name="connsiteY1" fmla="*/ 0 h 143999"/>
                <a:gd name="connsiteX2" fmla="*/ 5173498 w 5173498"/>
                <a:gd name="connsiteY2" fmla="*/ 143999 h 143999"/>
                <a:gd name="connsiteX3" fmla="*/ 0 w 5173498"/>
                <a:gd name="connsiteY3" fmla="*/ 143999 h 143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73498" h="143999">
                  <a:moveTo>
                    <a:pt x="0" y="0"/>
                  </a:moveTo>
                  <a:lnTo>
                    <a:pt x="5173498" y="0"/>
                  </a:lnTo>
                  <a:lnTo>
                    <a:pt x="5173498" y="143999"/>
                  </a:lnTo>
                  <a:lnTo>
                    <a:pt x="0" y="143999"/>
                  </a:lnTo>
                  <a:close/>
                </a:path>
              </a:pathLst>
            </a:custGeom>
            <a:solidFill>
              <a:srgbClr val="148CE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7" name="Полилиния: фигура 56">
              <a:extLst>
                <a:ext uri="{FF2B5EF4-FFF2-40B4-BE49-F238E27FC236}">
                  <a16:creationId xmlns:a16="http://schemas.microsoft.com/office/drawing/2014/main" id="{C569DBBD-B442-3594-9AE8-9708942FAFF1}"/>
                </a:ext>
              </a:extLst>
            </p:cNvPr>
            <p:cNvSpPr/>
            <p:nvPr/>
          </p:nvSpPr>
          <p:spPr>
            <a:xfrm rot="10800000">
              <a:off x="8938471" y="0"/>
              <a:ext cx="853229" cy="1738476"/>
            </a:xfrm>
            <a:custGeom>
              <a:avLst/>
              <a:gdLst>
                <a:gd name="connsiteX0" fmla="*/ 0 w 853225"/>
                <a:gd name="connsiteY0" fmla="*/ 0 h 1738476"/>
                <a:gd name="connsiteX1" fmla="*/ 853226 w 853225"/>
                <a:gd name="connsiteY1" fmla="*/ 0 h 1738476"/>
                <a:gd name="connsiteX2" fmla="*/ 853226 w 853225"/>
                <a:gd name="connsiteY2" fmla="*/ 1738477 h 1738476"/>
                <a:gd name="connsiteX3" fmla="*/ 0 w 853225"/>
                <a:gd name="connsiteY3" fmla="*/ 1738477 h 1738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3225" h="1738476">
                  <a:moveTo>
                    <a:pt x="0" y="0"/>
                  </a:moveTo>
                  <a:lnTo>
                    <a:pt x="853226" y="0"/>
                  </a:lnTo>
                  <a:lnTo>
                    <a:pt x="853226" y="1738477"/>
                  </a:lnTo>
                  <a:lnTo>
                    <a:pt x="0" y="1738477"/>
                  </a:lnTo>
                  <a:close/>
                </a:path>
              </a:pathLst>
            </a:custGeom>
            <a:solidFill>
              <a:srgbClr val="00F0FA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8" name="Полилиния: фигура 57">
              <a:extLst>
                <a:ext uri="{FF2B5EF4-FFF2-40B4-BE49-F238E27FC236}">
                  <a16:creationId xmlns:a16="http://schemas.microsoft.com/office/drawing/2014/main" id="{459B030F-DB28-3399-401D-F949B2AF5AD8}"/>
                </a:ext>
              </a:extLst>
            </p:cNvPr>
            <p:cNvSpPr/>
            <p:nvPr/>
          </p:nvSpPr>
          <p:spPr>
            <a:xfrm>
              <a:off x="7017752" y="0"/>
              <a:ext cx="128217" cy="1738476"/>
            </a:xfrm>
            <a:custGeom>
              <a:avLst/>
              <a:gdLst>
                <a:gd name="connsiteX0" fmla="*/ 0 w 128217"/>
                <a:gd name="connsiteY0" fmla="*/ 0 h 1738476"/>
                <a:gd name="connsiteX1" fmla="*/ 128217 w 128217"/>
                <a:gd name="connsiteY1" fmla="*/ 0 h 1738476"/>
                <a:gd name="connsiteX2" fmla="*/ 128217 w 128217"/>
                <a:gd name="connsiteY2" fmla="*/ 1738477 h 1738476"/>
                <a:gd name="connsiteX3" fmla="*/ 0 w 128217"/>
                <a:gd name="connsiteY3" fmla="*/ 1738477 h 1738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8217" h="1738476">
                  <a:moveTo>
                    <a:pt x="0" y="0"/>
                  </a:moveTo>
                  <a:lnTo>
                    <a:pt x="128217" y="0"/>
                  </a:lnTo>
                  <a:lnTo>
                    <a:pt x="128217" y="1738477"/>
                  </a:lnTo>
                  <a:lnTo>
                    <a:pt x="0" y="1738477"/>
                  </a:lnTo>
                  <a:close/>
                </a:path>
              </a:pathLst>
            </a:custGeom>
            <a:solidFill>
              <a:srgbClr val="148CE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9" name="Полилиния: фигура 58">
              <a:extLst>
                <a:ext uri="{FF2B5EF4-FFF2-40B4-BE49-F238E27FC236}">
                  <a16:creationId xmlns:a16="http://schemas.microsoft.com/office/drawing/2014/main" id="{CF89BE0D-916D-10F6-C877-559B48253D5C}"/>
                </a:ext>
              </a:extLst>
            </p:cNvPr>
            <p:cNvSpPr/>
            <p:nvPr/>
          </p:nvSpPr>
          <p:spPr>
            <a:xfrm>
              <a:off x="7145969" y="0"/>
              <a:ext cx="42508" cy="1738476"/>
            </a:xfrm>
            <a:custGeom>
              <a:avLst/>
              <a:gdLst>
                <a:gd name="connsiteX0" fmla="*/ 0 w 42508"/>
                <a:gd name="connsiteY0" fmla="*/ 0 h 1738476"/>
                <a:gd name="connsiteX1" fmla="*/ 42509 w 42508"/>
                <a:gd name="connsiteY1" fmla="*/ 0 h 1738476"/>
                <a:gd name="connsiteX2" fmla="*/ 42509 w 42508"/>
                <a:gd name="connsiteY2" fmla="*/ 1738477 h 1738476"/>
                <a:gd name="connsiteX3" fmla="*/ 0 w 42508"/>
                <a:gd name="connsiteY3" fmla="*/ 1738477 h 1738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508" h="1738476">
                  <a:moveTo>
                    <a:pt x="0" y="0"/>
                  </a:moveTo>
                  <a:lnTo>
                    <a:pt x="42509" y="0"/>
                  </a:lnTo>
                  <a:lnTo>
                    <a:pt x="42509" y="1738477"/>
                  </a:lnTo>
                  <a:lnTo>
                    <a:pt x="0" y="1738477"/>
                  </a:lnTo>
                  <a:close/>
                </a:path>
              </a:pathLst>
            </a:custGeom>
            <a:solidFill>
              <a:srgbClr val="00A0EB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0" name="Полилиния: фигура 59">
              <a:extLst>
                <a:ext uri="{FF2B5EF4-FFF2-40B4-BE49-F238E27FC236}">
                  <a16:creationId xmlns:a16="http://schemas.microsoft.com/office/drawing/2014/main" id="{30B68596-6B15-5D77-B2CF-23F097A8FFE9}"/>
                </a:ext>
              </a:extLst>
            </p:cNvPr>
            <p:cNvSpPr/>
            <p:nvPr/>
          </p:nvSpPr>
          <p:spPr>
            <a:xfrm>
              <a:off x="7188477" y="0"/>
              <a:ext cx="42508" cy="1738476"/>
            </a:xfrm>
            <a:custGeom>
              <a:avLst/>
              <a:gdLst>
                <a:gd name="connsiteX0" fmla="*/ 0 w 42508"/>
                <a:gd name="connsiteY0" fmla="*/ 0 h 1738476"/>
                <a:gd name="connsiteX1" fmla="*/ 42509 w 42508"/>
                <a:gd name="connsiteY1" fmla="*/ 0 h 1738476"/>
                <a:gd name="connsiteX2" fmla="*/ 42509 w 42508"/>
                <a:gd name="connsiteY2" fmla="*/ 1738477 h 1738476"/>
                <a:gd name="connsiteX3" fmla="*/ 0 w 42508"/>
                <a:gd name="connsiteY3" fmla="*/ 1738477 h 1738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508" h="1738476">
                  <a:moveTo>
                    <a:pt x="0" y="0"/>
                  </a:moveTo>
                  <a:lnTo>
                    <a:pt x="42509" y="0"/>
                  </a:lnTo>
                  <a:lnTo>
                    <a:pt x="42509" y="1738477"/>
                  </a:lnTo>
                  <a:lnTo>
                    <a:pt x="0" y="1738477"/>
                  </a:lnTo>
                  <a:close/>
                </a:path>
              </a:pathLst>
            </a:custGeom>
            <a:solidFill>
              <a:srgbClr val="148CE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1" name="Полилиния: фигура 60">
              <a:extLst>
                <a:ext uri="{FF2B5EF4-FFF2-40B4-BE49-F238E27FC236}">
                  <a16:creationId xmlns:a16="http://schemas.microsoft.com/office/drawing/2014/main" id="{88F74304-4A5E-4894-AC71-454EA62BA499}"/>
                </a:ext>
              </a:extLst>
            </p:cNvPr>
            <p:cNvSpPr/>
            <p:nvPr/>
          </p:nvSpPr>
          <p:spPr>
            <a:xfrm>
              <a:off x="7230929" y="0"/>
              <a:ext cx="64799" cy="1738476"/>
            </a:xfrm>
            <a:custGeom>
              <a:avLst/>
              <a:gdLst>
                <a:gd name="connsiteX0" fmla="*/ 0 w 64799"/>
                <a:gd name="connsiteY0" fmla="*/ 0 h 1738476"/>
                <a:gd name="connsiteX1" fmla="*/ 64800 w 64799"/>
                <a:gd name="connsiteY1" fmla="*/ 0 h 1738476"/>
                <a:gd name="connsiteX2" fmla="*/ 64800 w 64799"/>
                <a:gd name="connsiteY2" fmla="*/ 1738477 h 1738476"/>
                <a:gd name="connsiteX3" fmla="*/ 0 w 64799"/>
                <a:gd name="connsiteY3" fmla="*/ 1738477 h 1738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799" h="1738476">
                  <a:moveTo>
                    <a:pt x="0" y="0"/>
                  </a:moveTo>
                  <a:lnTo>
                    <a:pt x="64800" y="0"/>
                  </a:lnTo>
                  <a:lnTo>
                    <a:pt x="64800" y="1738477"/>
                  </a:lnTo>
                  <a:lnTo>
                    <a:pt x="0" y="1738477"/>
                  </a:lnTo>
                  <a:close/>
                </a:path>
              </a:pathLst>
            </a:custGeom>
            <a:solidFill>
              <a:srgbClr val="0084B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2" name="Полилиния: фигура 61">
              <a:extLst>
                <a:ext uri="{FF2B5EF4-FFF2-40B4-BE49-F238E27FC236}">
                  <a16:creationId xmlns:a16="http://schemas.microsoft.com/office/drawing/2014/main" id="{1108C9F1-E0AB-EB25-0525-90F130356612}"/>
                </a:ext>
              </a:extLst>
            </p:cNvPr>
            <p:cNvSpPr/>
            <p:nvPr/>
          </p:nvSpPr>
          <p:spPr>
            <a:xfrm>
              <a:off x="7295728" y="0"/>
              <a:ext cx="156901" cy="1738476"/>
            </a:xfrm>
            <a:custGeom>
              <a:avLst/>
              <a:gdLst>
                <a:gd name="connsiteX0" fmla="*/ 0 w 156901"/>
                <a:gd name="connsiteY0" fmla="*/ 0 h 1738476"/>
                <a:gd name="connsiteX1" fmla="*/ 156902 w 156901"/>
                <a:gd name="connsiteY1" fmla="*/ 0 h 1738476"/>
                <a:gd name="connsiteX2" fmla="*/ 156902 w 156901"/>
                <a:gd name="connsiteY2" fmla="*/ 1738477 h 1738476"/>
                <a:gd name="connsiteX3" fmla="*/ 0 w 156901"/>
                <a:gd name="connsiteY3" fmla="*/ 1738477 h 1738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6901" h="1738476">
                  <a:moveTo>
                    <a:pt x="0" y="0"/>
                  </a:moveTo>
                  <a:lnTo>
                    <a:pt x="156902" y="0"/>
                  </a:lnTo>
                  <a:lnTo>
                    <a:pt x="156902" y="1738477"/>
                  </a:lnTo>
                  <a:lnTo>
                    <a:pt x="0" y="1738477"/>
                  </a:lnTo>
                  <a:close/>
                </a:path>
              </a:pathLst>
            </a:custGeom>
            <a:solidFill>
              <a:srgbClr val="148CE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3" name="Полилиния: фигура 62">
              <a:extLst>
                <a:ext uri="{FF2B5EF4-FFF2-40B4-BE49-F238E27FC236}">
                  <a16:creationId xmlns:a16="http://schemas.microsoft.com/office/drawing/2014/main" id="{FF02CF6C-072C-7332-FF57-BB14452847AB}"/>
                </a:ext>
              </a:extLst>
            </p:cNvPr>
            <p:cNvSpPr/>
            <p:nvPr/>
          </p:nvSpPr>
          <p:spPr>
            <a:xfrm>
              <a:off x="7452630" y="0"/>
              <a:ext cx="23961" cy="1738476"/>
            </a:xfrm>
            <a:custGeom>
              <a:avLst/>
              <a:gdLst>
                <a:gd name="connsiteX0" fmla="*/ 0 w 23961"/>
                <a:gd name="connsiteY0" fmla="*/ 0 h 1738476"/>
                <a:gd name="connsiteX1" fmla="*/ 23962 w 23961"/>
                <a:gd name="connsiteY1" fmla="*/ 0 h 1738476"/>
                <a:gd name="connsiteX2" fmla="*/ 23962 w 23961"/>
                <a:gd name="connsiteY2" fmla="*/ 1738477 h 1738476"/>
                <a:gd name="connsiteX3" fmla="*/ 0 w 23961"/>
                <a:gd name="connsiteY3" fmla="*/ 1738477 h 1738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961" h="1738476">
                  <a:moveTo>
                    <a:pt x="0" y="0"/>
                  </a:moveTo>
                  <a:lnTo>
                    <a:pt x="23962" y="0"/>
                  </a:lnTo>
                  <a:lnTo>
                    <a:pt x="23962" y="1738477"/>
                  </a:lnTo>
                  <a:lnTo>
                    <a:pt x="0" y="1738477"/>
                  </a:lnTo>
                  <a:close/>
                </a:path>
              </a:pathLst>
            </a:custGeom>
            <a:solidFill>
              <a:srgbClr val="00F0FA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4" name="Полилиния: фигура 63">
              <a:extLst>
                <a:ext uri="{FF2B5EF4-FFF2-40B4-BE49-F238E27FC236}">
                  <a16:creationId xmlns:a16="http://schemas.microsoft.com/office/drawing/2014/main" id="{0D9DA797-430B-38DD-3A4B-0124868BDB86}"/>
                </a:ext>
              </a:extLst>
            </p:cNvPr>
            <p:cNvSpPr/>
            <p:nvPr/>
          </p:nvSpPr>
          <p:spPr>
            <a:xfrm>
              <a:off x="7529065" y="0"/>
              <a:ext cx="23961" cy="1738476"/>
            </a:xfrm>
            <a:custGeom>
              <a:avLst/>
              <a:gdLst>
                <a:gd name="connsiteX0" fmla="*/ 0 w 23961"/>
                <a:gd name="connsiteY0" fmla="*/ 0 h 1738476"/>
                <a:gd name="connsiteX1" fmla="*/ 23962 w 23961"/>
                <a:gd name="connsiteY1" fmla="*/ 0 h 1738476"/>
                <a:gd name="connsiteX2" fmla="*/ 23962 w 23961"/>
                <a:gd name="connsiteY2" fmla="*/ 1738477 h 1738476"/>
                <a:gd name="connsiteX3" fmla="*/ 0 w 23961"/>
                <a:gd name="connsiteY3" fmla="*/ 1738477 h 1738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961" h="1738476">
                  <a:moveTo>
                    <a:pt x="0" y="0"/>
                  </a:moveTo>
                  <a:lnTo>
                    <a:pt x="23962" y="0"/>
                  </a:lnTo>
                  <a:lnTo>
                    <a:pt x="23962" y="1738477"/>
                  </a:lnTo>
                  <a:lnTo>
                    <a:pt x="0" y="1738477"/>
                  </a:lnTo>
                  <a:close/>
                </a:path>
              </a:pathLst>
            </a:custGeom>
            <a:solidFill>
              <a:srgbClr val="00F0FA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5" name="Полилиния: фигура 64">
              <a:extLst>
                <a:ext uri="{FF2B5EF4-FFF2-40B4-BE49-F238E27FC236}">
                  <a16:creationId xmlns:a16="http://schemas.microsoft.com/office/drawing/2014/main" id="{B368CF64-E1EF-2969-908F-F50948F4E4EC}"/>
                </a:ext>
              </a:extLst>
            </p:cNvPr>
            <p:cNvSpPr/>
            <p:nvPr/>
          </p:nvSpPr>
          <p:spPr>
            <a:xfrm>
              <a:off x="7731989" y="0"/>
              <a:ext cx="23961" cy="1738476"/>
            </a:xfrm>
            <a:custGeom>
              <a:avLst/>
              <a:gdLst>
                <a:gd name="connsiteX0" fmla="*/ 0 w 23961"/>
                <a:gd name="connsiteY0" fmla="*/ 0 h 1738476"/>
                <a:gd name="connsiteX1" fmla="*/ 23962 w 23961"/>
                <a:gd name="connsiteY1" fmla="*/ 0 h 1738476"/>
                <a:gd name="connsiteX2" fmla="*/ 23962 w 23961"/>
                <a:gd name="connsiteY2" fmla="*/ 1738477 h 1738476"/>
                <a:gd name="connsiteX3" fmla="*/ 0 w 23961"/>
                <a:gd name="connsiteY3" fmla="*/ 1738477 h 1738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961" h="1738476">
                  <a:moveTo>
                    <a:pt x="0" y="0"/>
                  </a:moveTo>
                  <a:lnTo>
                    <a:pt x="23962" y="0"/>
                  </a:lnTo>
                  <a:lnTo>
                    <a:pt x="23962" y="1738477"/>
                  </a:lnTo>
                  <a:lnTo>
                    <a:pt x="0" y="1738477"/>
                  </a:lnTo>
                  <a:close/>
                </a:path>
              </a:pathLst>
            </a:custGeom>
            <a:solidFill>
              <a:srgbClr val="00F0FA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6" name="Полилиния: фигура 65">
              <a:extLst>
                <a:ext uri="{FF2B5EF4-FFF2-40B4-BE49-F238E27FC236}">
                  <a16:creationId xmlns:a16="http://schemas.microsoft.com/office/drawing/2014/main" id="{DA28EDE6-26C3-C77F-ABA6-4BFE73620A5C}"/>
                </a:ext>
              </a:extLst>
            </p:cNvPr>
            <p:cNvSpPr/>
            <p:nvPr/>
          </p:nvSpPr>
          <p:spPr>
            <a:xfrm>
              <a:off x="7476592" y="0"/>
              <a:ext cx="52473" cy="1738476"/>
            </a:xfrm>
            <a:custGeom>
              <a:avLst/>
              <a:gdLst>
                <a:gd name="connsiteX0" fmla="*/ 0 w 52473"/>
                <a:gd name="connsiteY0" fmla="*/ 0 h 1738476"/>
                <a:gd name="connsiteX1" fmla="*/ 52473 w 52473"/>
                <a:gd name="connsiteY1" fmla="*/ 0 h 1738476"/>
                <a:gd name="connsiteX2" fmla="*/ 52473 w 52473"/>
                <a:gd name="connsiteY2" fmla="*/ 1738477 h 1738476"/>
                <a:gd name="connsiteX3" fmla="*/ 0 w 52473"/>
                <a:gd name="connsiteY3" fmla="*/ 1738477 h 1738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473" h="1738476">
                  <a:moveTo>
                    <a:pt x="0" y="0"/>
                  </a:moveTo>
                  <a:lnTo>
                    <a:pt x="52473" y="0"/>
                  </a:lnTo>
                  <a:lnTo>
                    <a:pt x="52473" y="1738477"/>
                  </a:lnTo>
                  <a:lnTo>
                    <a:pt x="0" y="1738477"/>
                  </a:lnTo>
                  <a:close/>
                </a:path>
              </a:pathLst>
            </a:custGeom>
            <a:solidFill>
              <a:srgbClr val="00A0EB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06" name="Полилиния: фигура 105">
              <a:extLst>
                <a:ext uri="{FF2B5EF4-FFF2-40B4-BE49-F238E27FC236}">
                  <a16:creationId xmlns:a16="http://schemas.microsoft.com/office/drawing/2014/main" id="{4560B9CC-7075-6242-2053-52A380F1850C}"/>
                </a:ext>
              </a:extLst>
            </p:cNvPr>
            <p:cNvSpPr/>
            <p:nvPr/>
          </p:nvSpPr>
          <p:spPr>
            <a:xfrm>
              <a:off x="7553084" y="0"/>
              <a:ext cx="178962" cy="1738476"/>
            </a:xfrm>
            <a:custGeom>
              <a:avLst/>
              <a:gdLst>
                <a:gd name="connsiteX0" fmla="*/ 0 w 178962"/>
                <a:gd name="connsiteY0" fmla="*/ 0 h 1738476"/>
                <a:gd name="connsiteX1" fmla="*/ 178963 w 178962"/>
                <a:gd name="connsiteY1" fmla="*/ 0 h 1738476"/>
                <a:gd name="connsiteX2" fmla="*/ 178963 w 178962"/>
                <a:gd name="connsiteY2" fmla="*/ 1738477 h 1738476"/>
                <a:gd name="connsiteX3" fmla="*/ 0 w 178962"/>
                <a:gd name="connsiteY3" fmla="*/ 1738477 h 1738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8962" h="1738476">
                  <a:moveTo>
                    <a:pt x="0" y="0"/>
                  </a:moveTo>
                  <a:lnTo>
                    <a:pt x="178963" y="0"/>
                  </a:lnTo>
                  <a:lnTo>
                    <a:pt x="178963" y="1738477"/>
                  </a:lnTo>
                  <a:lnTo>
                    <a:pt x="0" y="1738477"/>
                  </a:lnTo>
                  <a:close/>
                </a:path>
              </a:pathLst>
            </a:custGeom>
            <a:solidFill>
              <a:srgbClr val="00A0EB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07" name="Полилиния: фигура 106">
              <a:extLst>
                <a:ext uri="{FF2B5EF4-FFF2-40B4-BE49-F238E27FC236}">
                  <a16:creationId xmlns:a16="http://schemas.microsoft.com/office/drawing/2014/main" id="{B6491C87-9900-83D5-9C3A-CFA5B287E8FD}"/>
                </a:ext>
              </a:extLst>
            </p:cNvPr>
            <p:cNvSpPr/>
            <p:nvPr/>
          </p:nvSpPr>
          <p:spPr>
            <a:xfrm>
              <a:off x="7756008" y="0"/>
              <a:ext cx="770051" cy="1738476"/>
            </a:xfrm>
            <a:custGeom>
              <a:avLst/>
              <a:gdLst>
                <a:gd name="connsiteX0" fmla="*/ 0 w 770051"/>
                <a:gd name="connsiteY0" fmla="*/ 0 h 1738476"/>
                <a:gd name="connsiteX1" fmla="*/ 770052 w 770051"/>
                <a:gd name="connsiteY1" fmla="*/ 0 h 1738476"/>
                <a:gd name="connsiteX2" fmla="*/ 770052 w 770051"/>
                <a:gd name="connsiteY2" fmla="*/ 1738477 h 1738476"/>
                <a:gd name="connsiteX3" fmla="*/ 0 w 770051"/>
                <a:gd name="connsiteY3" fmla="*/ 1738477 h 1738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0051" h="1738476">
                  <a:moveTo>
                    <a:pt x="0" y="0"/>
                  </a:moveTo>
                  <a:lnTo>
                    <a:pt x="770052" y="0"/>
                  </a:lnTo>
                  <a:lnTo>
                    <a:pt x="770052" y="1738477"/>
                  </a:lnTo>
                  <a:lnTo>
                    <a:pt x="0" y="1738477"/>
                  </a:lnTo>
                  <a:close/>
                </a:path>
              </a:pathLst>
            </a:custGeom>
            <a:solidFill>
              <a:srgbClr val="00BE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09" name="Полилиния: фигура 108">
              <a:extLst>
                <a:ext uri="{FF2B5EF4-FFF2-40B4-BE49-F238E27FC236}">
                  <a16:creationId xmlns:a16="http://schemas.microsoft.com/office/drawing/2014/main" id="{34F652A7-5EEA-E204-538B-4047D0C642D3}"/>
                </a:ext>
              </a:extLst>
            </p:cNvPr>
            <p:cNvSpPr/>
            <p:nvPr/>
          </p:nvSpPr>
          <p:spPr>
            <a:xfrm>
              <a:off x="8526060" y="0"/>
              <a:ext cx="121650" cy="1738476"/>
            </a:xfrm>
            <a:custGeom>
              <a:avLst/>
              <a:gdLst>
                <a:gd name="connsiteX0" fmla="*/ 0 w 121650"/>
                <a:gd name="connsiteY0" fmla="*/ 0 h 1738476"/>
                <a:gd name="connsiteX1" fmla="*/ 121651 w 121650"/>
                <a:gd name="connsiteY1" fmla="*/ 0 h 1738476"/>
                <a:gd name="connsiteX2" fmla="*/ 121651 w 121650"/>
                <a:gd name="connsiteY2" fmla="*/ 1738477 h 1738476"/>
                <a:gd name="connsiteX3" fmla="*/ 0 w 121650"/>
                <a:gd name="connsiteY3" fmla="*/ 1738477 h 1738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650" h="1738476">
                  <a:moveTo>
                    <a:pt x="0" y="0"/>
                  </a:moveTo>
                  <a:lnTo>
                    <a:pt x="121651" y="0"/>
                  </a:lnTo>
                  <a:lnTo>
                    <a:pt x="121651" y="1738477"/>
                  </a:lnTo>
                  <a:lnTo>
                    <a:pt x="0" y="1738477"/>
                  </a:lnTo>
                  <a:close/>
                </a:path>
              </a:pathLst>
            </a:custGeom>
            <a:solidFill>
              <a:srgbClr val="64E6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10" name="Полилиния: фигура 109">
              <a:extLst>
                <a:ext uri="{FF2B5EF4-FFF2-40B4-BE49-F238E27FC236}">
                  <a16:creationId xmlns:a16="http://schemas.microsoft.com/office/drawing/2014/main" id="{0BB9EB10-F667-BB8A-9110-851EE2CE739E}"/>
                </a:ext>
              </a:extLst>
            </p:cNvPr>
            <p:cNvSpPr/>
            <p:nvPr/>
          </p:nvSpPr>
          <p:spPr>
            <a:xfrm>
              <a:off x="8647653" y="0"/>
              <a:ext cx="60825" cy="1738476"/>
            </a:xfrm>
            <a:custGeom>
              <a:avLst/>
              <a:gdLst>
                <a:gd name="connsiteX0" fmla="*/ 0 w 60825"/>
                <a:gd name="connsiteY0" fmla="*/ 0 h 1738476"/>
                <a:gd name="connsiteX1" fmla="*/ 60825 w 60825"/>
                <a:gd name="connsiteY1" fmla="*/ 0 h 1738476"/>
                <a:gd name="connsiteX2" fmla="*/ 60825 w 60825"/>
                <a:gd name="connsiteY2" fmla="*/ 1738477 h 1738476"/>
                <a:gd name="connsiteX3" fmla="*/ 0 w 60825"/>
                <a:gd name="connsiteY3" fmla="*/ 1738477 h 1738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825" h="1738476">
                  <a:moveTo>
                    <a:pt x="0" y="0"/>
                  </a:moveTo>
                  <a:lnTo>
                    <a:pt x="60825" y="0"/>
                  </a:lnTo>
                  <a:lnTo>
                    <a:pt x="60825" y="1738477"/>
                  </a:lnTo>
                  <a:lnTo>
                    <a:pt x="0" y="1738477"/>
                  </a:lnTo>
                  <a:close/>
                </a:path>
              </a:pathLst>
            </a:custGeom>
            <a:solidFill>
              <a:srgbClr val="148CE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11" name="Полилиния: фигура 110">
              <a:extLst>
                <a:ext uri="{FF2B5EF4-FFF2-40B4-BE49-F238E27FC236}">
                  <a16:creationId xmlns:a16="http://schemas.microsoft.com/office/drawing/2014/main" id="{453D9D8B-BB4F-CBF2-D81F-EF273A87F307}"/>
                </a:ext>
              </a:extLst>
            </p:cNvPr>
            <p:cNvSpPr/>
            <p:nvPr/>
          </p:nvSpPr>
          <p:spPr>
            <a:xfrm>
              <a:off x="8708478" y="0"/>
              <a:ext cx="30412" cy="1738476"/>
            </a:xfrm>
            <a:custGeom>
              <a:avLst/>
              <a:gdLst>
                <a:gd name="connsiteX0" fmla="*/ 0 w 30412"/>
                <a:gd name="connsiteY0" fmla="*/ 0 h 1738476"/>
                <a:gd name="connsiteX1" fmla="*/ 30413 w 30412"/>
                <a:gd name="connsiteY1" fmla="*/ 0 h 1738476"/>
                <a:gd name="connsiteX2" fmla="*/ 30413 w 30412"/>
                <a:gd name="connsiteY2" fmla="*/ 1738477 h 1738476"/>
                <a:gd name="connsiteX3" fmla="*/ 0 w 30412"/>
                <a:gd name="connsiteY3" fmla="*/ 1738477 h 1738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412" h="1738476">
                  <a:moveTo>
                    <a:pt x="0" y="0"/>
                  </a:moveTo>
                  <a:lnTo>
                    <a:pt x="30413" y="0"/>
                  </a:lnTo>
                  <a:lnTo>
                    <a:pt x="30413" y="1738477"/>
                  </a:lnTo>
                  <a:lnTo>
                    <a:pt x="0" y="1738477"/>
                  </a:lnTo>
                  <a:close/>
                </a:path>
              </a:pathLst>
            </a:custGeom>
            <a:solidFill>
              <a:srgbClr val="00BE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12" name="Полилиния: фигура 111">
              <a:extLst>
                <a:ext uri="{FF2B5EF4-FFF2-40B4-BE49-F238E27FC236}">
                  <a16:creationId xmlns:a16="http://schemas.microsoft.com/office/drawing/2014/main" id="{81A9AE95-015A-347D-A312-512A929E13FA}"/>
                </a:ext>
              </a:extLst>
            </p:cNvPr>
            <p:cNvSpPr/>
            <p:nvPr/>
          </p:nvSpPr>
          <p:spPr>
            <a:xfrm>
              <a:off x="8738891" y="0"/>
              <a:ext cx="102642" cy="1738476"/>
            </a:xfrm>
            <a:custGeom>
              <a:avLst/>
              <a:gdLst>
                <a:gd name="connsiteX0" fmla="*/ 0 w 102642"/>
                <a:gd name="connsiteY0" fmla="*/ 0 h 1738476"/>
                <a:gd name="connsiteX1" fmla="*/ 102643 w 102642"/>
                <a:gd name="connsiteY1" fmla="*/ 0 h 1738476"/>
                <a:gd name="connsiteX2" fmla="*/ 102643 w 102642"/>
                <a:gd name="connsiteY2" fmla="*/ 1738477 h 1738476"/>
                <a:gd name="connsiteX3" fmla="*/ 0 w 102642"/>
                <a:gd name="connsiteY3" fmla="*/ 1738477 h 1738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2642" h="1738476">
                  <a:moveTo>
                    <a:pt x="0" y="0"/>
                  </a:moveTo>
                  <a:lnTo>
                    <a:pt x="102643" y="0"/>
                  </a:lnTo>
                  <a:lnTo>
                    <a:pt x="102643" y="1738477"/>
                  </a:lnTo>
                  <a:lnTo>
                    <a:pt x="0" y="1738477"/>
                  </a:lnTo>
                  <a:close/>
                </a:path>
              </a:pathLst>
            </a:custGeom>
            <a:solidFill>
              <a:srgbClr val="148CE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13" name="Полилиния: фигура 112">
              <a:extLst>
                <a:ext uri="{FF2B5EF4-FFF2-40B4-BE49-F238E27FC236}">
                  <a16:creationId xmlns:a16="http://schemas.microsoft.com/office/drawing/2014/main" id="{DEFED248-1112-882F-4E51-EB8B199C254E}"/>
                </a:ext>
              </a:extLst>
            </p:cNvPr>
            <p:cNvSpPr/>
            <p:nvPr/>
          </p:nvSpPr>
          <p:spPr>
            <a:xfrm>
              <a:off x="8841534" y="0"/>
              <a:ext cx="25804" cy="1738476"/>
            </a:xfrm>
            <a:custGeom>
              <a:avLst/>
              <a:gdLst>
                <a:gd name="connsiteX0" fmla="*/ 0 w 25804"/>
                <a:gd name="connsiteY0" fmla="*/ 0 h 1738476"/>
                <a:gd name="connsiteX1" fmla="*/ 25805 w 25804"/>
                <a:gd name="connsiteY1" fmla="*/ 0 h 1738476"/>
                <a:gd name="connsiteX2" fmla="*/ 25805 w 25804"/>
                <a:gd name="connsiteY2" fmla="*/ 1738477 h 1738476"/>
                <a:gd name="connsiteX3" fmla="*/ 0 w 25804"/>
                <a:gd name="connsiteY3" fmla="*/ 1738477 h 1738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804" h="1738476">
                  <a:moveTo>
                    <a:pt x="0" y="0"/>
                  </a:moveTo>
                  <a:lnTo>
                    <a:pt x="25805" y="0"/>
                  </a:lnTo>
                  <a:lnTo>
                    <a:pt x="25805" y="1738477"/>
                  </a:lnTo>
                  <a:lnTo>
                    <a:pt x="0" y="1738477"/>
                  </a:lnTo>
                  <a:close/>
                </a:path>
              </a:pathLst>
            </a:custGeom>
            <a:solidFill>
              <a:srgbClr val="0084B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14" name="Полилиния: фигура 113">
              <a:extLst>
                <a:ext uri="{FF2B5EF4-FFF2-40B4-BE49-F238E27FC236}">
                  <a16:creationId xmlns:a16="http://schemas.microsoft.com/office/drawing/2014/main" id="{EF8D0D7D-8545-48CF-6631-9F3F5F109332}"/>
                </a:ext>
              </a:extLst>
            </p:cNvPr>
            <p:cNvSpPr/>
            <p:nvPr/>
          </p:nvSpPr>
          <p:spPr>
            <a:xfrm>
              <a:off x="8893201" y="0"/>
              <a:ext cx="45273" cy="1738476"/>
            </a:xfrm>
            <a:custGeom>
              <a:avLst/>
              <a:gdLst>
                <a:gd name="connsiteX0" fmla="*/ 0 w 45273"/>
                <a:gd name="connsiteY0" fmla="*/ 0 h 1738476"/>
                <a:gd name="connsiteX1" fmla="*/ 45273 w 45273"/>
                <a:gd name="connsiteY1" fmla="*/ 0 h 1738476"/>
                <a:gd name="connsiteX2" fmla="*/ 45273 w 45273"/>
                <a:gd name="connsiteY2" fmla="*/ 1738477 h 1738476"/>
                <a:gd name="connsiteX3" fmla="*/ 0 w 45273"/>
                <a:gd name="connsiteY3" fmla="*/ 1738477 h 1738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273" h="1738476">
                  <a:moveTo>
                    <a:pt x="0" y="0"/>
                  </a:moveTo>
                  <a:lnTo>
                    <a:pt x="45273" y="0"/>
                  </a:lnTo>
                  <a:lnTo>
                    <a:pt x="45273" y="1738477"/>
                  </a:lnTo>
                  <a:lnTo>
                    <a:pt x="0" y="1738477"/>
                  </a:lnTo>
                  <a:close/>
                </a:path>
              </a:pathLst>
            </a:custGeom>
            <a:solidFill>
              <a:srgbClr val="0084B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15" name="Полилиния: фигура 114">
              <a:extLst>
                <a:ext uri="{FF2B5EF4-FFF2-40B4-BE49-F238E27FC236}">
                  <a16:creationId xmlns:a16="http://schemas.microsoft.com/office/drawing/2014/main" id="{67D7583A-63D0-47FF-4682-8273794FA1B5}"/>
                </a:ext>
              </a:extLst>
            </p:cNvPr>
            <p:cNvSpPr/>
            <p:nvPr/>
          </p:nvSpPr>
          <p:spPr>
            <a:xfrm>
              <a:off x="8867396" y="0"/>
              <a:ext cx="25804" cy="1738476"/>
            </a:xfrm>
            <a:custGeom>
              <a:avLst/>
              <a:gdLst>
                <a:gd name="connsiteX0" fmla="*/ 0 w 25804"/>
                <a:gd name="connsiteY0" fmla="*/ 0 h 1738476"/>
                <a:gd name="connsiteX1" fmla="*/ 25805 w 25804"/>
                <a:gd name="connsiteY1" fmla="*/ 0 h 1738476"/>
                <a:gd name="connsiteX2" fmla="*/ 25805 w 25804"/>
                <a:gd name="connsiteY2" fmla="*/ 1738477 h 1738476"/>
                <a:gd name="connsiteX3" fmla="*/ 0 w 25804"/>
                <a:gd name="connsiteY3" fmla="*/ 1738477 h 1738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804" h="1738476">
                  <a:moveTo>
                    <a:pt x="0" y="0"/>
                  </a:moveTo>
                  <a:lnTo>
                    <a:pt x="25805" y="0"/>
                  </a:lnTo>
                  <a:lnTo>
                    <a:pt x="25805" y="1738477"/>
                  </a:lnTo>
                  <a:lnTo>
                    <a:pt x="0" y="1738477"/>
                  </a:lnTo>
                  <a:close/>
                </a:path>
              </a:pathLst>
            </a:custGeom>
            <a:solidFill>
              <a:srgbClr val="148CE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16" name="Полилиния: фигура 115">
              <a:extLst>
                <a:ext uri="{FF2B5EF4-FFF2-40B4-BE49-F238E27FC236}">
                  <a16:creationId xmlns:a16="http://schemas.microsoft.com/office/drawing/2014/main" id="{62483023-36DC-7063-872C-997193021AC7}"/>
                </a:ext>
              </a:extLst>
            </p:cNvPr>
            <p:cNvSpPr/>
            <p:nvPr/>
          </p:nvSpPr>
          <p:spPr>
            <a:xfrm rot="16200000">
              <a:off x="6212622" y="797238"/>
              <a:ext cx="1738476" cy="143999"/>
            </a:xfrm>
            <a:custGeom>
              <a:avLst/>
              <a:gdLst>
                <a:gd name="connsiteX0" fmla="*/ 0 w 1738476"/>
                <a:gd name="connsiteY0" fmla="*/ 0 h 143999"/>
                <a:gd name="connsiteX1" fmla="*/ 1738477 w 1738476"/>
                <a:gd name="connsiteY1" fmla="*/ 0 h 143999"/>
                <a:gd name="connsiteX2" fmla="*/ 1738477 w 1738476"/>
                <a:gd name="connsiteY2" fmla="*/ 144000 h 143999"/>
                <a:gd name="connsiteX3" fmla="*/ 0 w 1738476"/>
                <a:gd name="connsiteY3" fmla="*/ 144000 h 143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8476" h="143999">
                  <a:moveTo>
                    <a:pt x="0" y="0"/>
                  </a:moveTo>
                  <a:lnTo>
                    <a:pt x="1738477" y="0"/>
                  </a:lnTo>
                  <a:lnTo>
                    <a:pt x="1738477" y="144000"/>
                  </a:lnTo>
                  <a:lnTo>
                    <a:pt x="0" y="144000"/>
                  </a:lnTo>
                  <a:close/>
                </a:path>
              </a:pathLst>
            </a:custGeom>
            <a:solidFill>
              <a:srgbClr val="148CE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3977914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езис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03" y="1825472"/>
            <a:ext cx="8404652" cy="526554"/>
          </a:xfrm>
        </p:spPr>
        <p:txBody>
          <a:bodyPr anchor="t" anchorCtr="0"/>
          <a:lstStyle>
            <a:lvl1pPr>
              <a:lnSpc>
                <a:spcPts val="4000"/>
              </a:lnSpc>
              <a:defRPr sz="41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002" y="4111760"/>
            <a:ext cx="8404651" cy="276999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1pPr>
            <a:lvl2pPr marL="460812" indent="0">
              <a:buNone/>
              <a:defRPr sz="2016">
                <a:solidFill>
                  <a:schemeClr val="tx1">
                    <a:tint val="82000"/>
                  </a:schemeClr>
                </a:solidFill>
              </a:defRPr>
            </a:lvl2pPr>
            <a:lvl3pPr marL="921624" indent="0">
              <a:buNone/>
              <a:defRPr sz="1814">
                <a:solidFill>
                  <a:schemeClr val="tx1">
                    <a:tint val="82000"/>
                  </a:schemeClr>
                </a:solidFill>
              </a:defRPr>
            </a:lvl3pPr>
            <a:lvl4pPr marL="1382436" indent="0">
              <a:buNone/>
              <a:defRPr sz="1613">
                <a:solidFill>
                  <a:schemeClr val="tx1">
                    <a:tint val="82000"/>
                  </a:schemeClr>
                </a:solidFill>
              </a:defRPr>
            </a:lvl4pPr>
            <a:lvl5pPr marL="1843248" indent="0">
              <a:buNone/>
              <a:defRPr sz="1613">
                <a:solidFill>
                  <a:schemeClr val="tx1">
                    <a:tint val="82000"/>
                  </a:schemeClr>
                </a:solidFill>
              </a:defRPr>
            </a:lvl5pPr>
            <a:lvl6pPr marL="2304059" indent="0">
              <a:buNone/>
              <a:defRPr sz="1613">
                <a:solidFill>
                  <a:schemeClr val="tx1">
                    <a:tint val="82000"/>
                  </a:schemeClr>
                </a:solidFill>
              </a:defRPr>
            </a:lvl6pPr>
            <a:lvl7pPr marL="2764871" indent="0">
              <a:buNone/>
              <a:defRPr sz="1613">
                <a:solidFill>
                  <a:schemeClr val="tx1">
                    <a:tint val="82000"/>
                  </a:schemeClr>
                </a:solidFill>
              </a:defRPr>
            </a:lvl7pPr>
            <a:lvl8pPr marL="3225683" indent="0">
              <a:buNone/>
              <a:defRPr sz="1613">
                <a:solidFill>
                  <a:schemeClr val="tx1">
                    <a:tint val="82000"/>
                  </a:schemeClr>
                </a:solidFill>
              </a:defRPr>
            </a:lvl8pPr>
            <a:lvl9pPr marL="3686495" indent="0">
              <a:buNone/>
              <a:defRPr sz="1613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844AF269-2021-65A7-9748-4F9B9B32969B}"/>
              </a:ext>
            </a:extLst>
          </p:cNvPr>
          <p:cNvGrpSpPr/>
          <p:nvPr userDrawn="1"/>
        </p:nvGrpSpPr>
        <p:grpSpPr>
          <a:xfrm>
            <a:off x="491698" y="252680"/>
            <a:ext cx="2002126" cy="519051"/>
            <a:chOff x="391833" y="252679"/>
            <a:chExt cx="1595493" cy="519051"/>
          </a:xfrm>
        </p:grpSpPr>
        <p:sp>
          <p:nvSpPr>
            <p:cNvPr id="10" name="Полилиния: фигура 9">
              <a:extLst>
                <a:ext uri="{FF2B5EF4-FFF2-40B4-BE49-F238E27FC236}">
                  <a16:creationId xmlns:a16="http://schemas.microsoft.com/office/drawing/2014/main" id="{7027A891-3075-8C3A-85C1-B6F91360ACE2}"/>
                </a:ext>
              </a:extLst>
            </p:cNvPr>
            <p:cNvSpPr/>
            <p:nvPr/>
          </p:nvSpPr>
          <p:spPr>
            <a:xfrm>
              <a:off x="1457375" y="572779"/>
              <a:ext cx="131423" cy="168632"/>
            </a:xfrm>
            <a:custGeom>
              <a:avLst/>
              <a:gdLst>
                <a:gd name="connsiteX0" fmla="*/ 87574 w 131423"/>
                <a:gd name="connsiteY0" fmla="*/ 0 h 168632"/>
                <a:gd name="connsiteX1" fmla="*/ 131423 w 131423"/>
                <a:gd name="connsiteY1" fmla="*/ 0 h 168632"/>
                <a:gd name="connsiteX2" fmla="*/ 131423 w 131423"/>
                <a:gd name="connsiteY2" fmla="*/ 168632 h 168632"/>
                <a:gd name="connsiteX3" fmla="*/ 97722 w 131423"/>
                <a:gd name="connsiteY3" fmla="*/ 168632 h 168632"/>
                <a:gd name="connsiteX4" fmla="*/ 97722 w 131423"/>
                <a:gd name="connsiteY4" fmla="*/ 62893 h 168632"/>
                <a:gd name="connsiteX5" fmla="*/ 96469 w 131423"/>
                <a:gd name="connsiteY5" fmla="*/ 62893 h 168632"/>
                <a:gd name="connsiteX6" fmla="*/ 79180 w 131423"/>
                <a:gd name="connsiteY6" fmla="*/ 168632 h 168632"/>
                <a:gd name="connsiteX7" fmla="*/ 52243 w 131423"/>
                <a:gd name="connsiteY7" fmla="*/ 168632 h 168632"/>
                <a:gd name="connsiteX8" fmla="*/ 34954 w 131423"/>
                <a:gd name="connsiteY8" fmla="*/ 62893 h 168632"/>
                <a:gd name="connsiteX9" fmla="*/ 33701 w 131423"/>
                <a:gd name="connsiteY9" fmla="*/ 62893 h 168632"/>
                <a:gd name="connsiteX10" fmla="*/ 33701 w 131423"/>
                <a:gd name="connsiteY10" fmla="*/ 168632 h 168632"/>
                <a:gd name="connsiteX11" fmla="*/ 0 w 131423"/>
                <a:gd name="connsiteY11" fmla="*/ 168632 h 168632"/>
                <a:gd name="connsiteX12" fmla="*/ 0 w 131423"/>
                <a:gd name="connsiteY12" fmla="*/ 0 h 168632"/>
                <a:gd name="connsiteX13" fmla="*/ 43849 w 131423"/>
                <a:gd name="connsiteY13" fmla="*/ 0 h 168632"/>
                <a:gd name="connsiteX14" fmla="*/ 65774 w 131423"/>
                <a:gd name="connsiteY14" fmla="*/ 118519 h 168632"/>
                <a:gd name="connsiteX15" fmla="*/ 87699 w 131423"/>
                <a:gd name="connsiteY15" fmla="*/ 0 h 168632"/>
                <a:gd name="connsiteX16" fmla="*/ 87699 w 131423"/>
                <a:gd name="connsiteY16" fmla="*/ 0 h 168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1423" h="168632">
                  <a:moveTo>
                    <a:pt x="87574" y="0"/>
                  </a:moveTo>
                  <a:lnTo>
                    <a:pt x="131423" y="0"/>
                  </a:lnTo>
                  <a:lnTo>
                    <a:pt x="131423" y="168632"/>
                  </a:lnTo>
                  <a:lnTo>
                    <a:pt x="97722" y="168632"/>
                  </a:lnTo>
                  <a:lnTo>
                    <a:pt x="97722" y="62893"/>
                  </a:lnTo>
                  <a:lnTo>
                    <a:pt x="96469" y="62893"/>
                  </a:lnTo>
                  <a:lnTo>
                    <a:pt x="79180" y="168632"/>
                  </a:lnTo>
                  <a:lnTo>
                    <a:pt x="52243" y="168632"/>
                  </a:lnTo>
                  <a:lnTo>
                    <a:pt x="34954" y="62893"/>
                  </a:lnTo>
                  <a:lnTo>
                    <a:pt x="33701" y="62893"/>
                  </a:lnTo>
                  <a:lnTo>
                    <a:pt x="33701" y="168632"/>
                  </a:lnTo>
                  <a:lnTo>
                    <a:pt x="0" y="168632"/>
                  </a:lnTo>
                  <a:lnTo>
                    <a:pt x="0" y="0"/>
                  </a:lnTo>
                  <a:lnTo>
                    <a:pt x="43849" y="0"/>
                  </a:lnTo>
                  <a:lnTo>
                    <a:pt x="65774" y="118519"/>
                  </a:lnTo>
                  <a:lnTo>
                    <a:pt x="87699" y="0"/>
                  </a:lnTo>
                  <a:lnTo>
                    <a:pt x="87699" y="0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800"/>
            </a:p>
          </p:txBody>
        </p:sp>
        <p:sp>
          <p:nvSpPr>
            <p:cNvPr id="11" name="Полилиния: фигура 10">
              <a:extLst>
                <a:ext uri="{FF2B5EF4-FFF2-40B4-BE49-F238E27FC236}">
                  <a16:creationId xmlns:a16="http://schemas.microsoft.com/office/drawing/2014/main" id="{470BB2BE-AAE6-E6D0-2362-09C36A4ED02D}"/>
                </a:ext>
              </a:extLst>
            </p:cNvPr>
            <p:cNvSpPr/>
            <p:nvPr/>
          </p:nvSpPr>
          <p:spPr>
            <a:xfrm>
              <a:off x="1608468" y="572779"/>
              <a:ext cx="69908" cy="168632"/>
            </a:xfrm>
            <a:custGeom>
              <a:avLst/>
              <a:gdLst>
                <a:gd name="connsiteX0" fmla="*/ 125 w 69908"/>
                <a:gd name="connsiteY0" fmla="*/ 0 h 168632"/>
                <a:gd name="connsiteX1" fmla="*/ 68530 w 69908"/>
                <a:gd name="connsiteY1" fmla="*/ 0 h 168632"/>
                <a:gd name="connsiteX2" fmla="*/ 68530 w 69908"/>
                <a:gd name="connsiteY2" fmla="*/ 18542 h 168632"/>
                <a:gd name="connsiteX3" fmla="*/ 33827 w 69908"/>
                <a:gd name="connsiteY3" fmla="*/ 18542 h 168632"/>
                <a:gd name="connsiteX4" fmla="*/ 33827 w 69908"/>
                <a:gd name="connsiteY4" fmla="*/ 70786 h 168632"/>
                <a:gd name="connsiteX5" fmla="*/ 68530 w 69908"/>
                <a:gd name="connsiteY5" fmla="*/ 70786 h 168632"/>
                <a:gd name="connsiteX6" fmla="*/ 68530 w 69908"/>
                <a:gd name="connsiteY6" fmla="*/ 89328 h 168632"/>
                <a:gd name="connsiteX7" fmla="*/ 33827 w 69908"/>
                <a:gd name="connsiteY7" fmla="*/ 89328 h 168632"/>
                <a:gd name="connsiteX8" fmla="*/ 33827 w 69908"/>
                <a:gd name="connsiteY8" fmla="*/ 150090 h 168632"/>
                <a:gd name="connsiteX9" fmla="*/ 69909 w 69908"/>
                <a:gd name="connsiteY9" fmla="*/ 150090 h 168632"/>
                <a:gd name="connsiteX10" fmla="*/ 69909 w 69908"/>
                <a:gd name="connsiteY10" fmla="*/ 168632 h 168632"/>
                <a:gd name="connsiteX11" fmla="*/ 0 w 69908"/>
                <a:gd name="connsiteY11" fmla="*/ 168632 h 168632"/>
                <a:gd name="connsiteX12" fmla="*/ 0 w 69908"/>
                <a:gd name="connsiteY12" fmla="*/ 0 h 168632"/>
                <a:gd name="connsiteX13" fmla="*/ 0 w 69908"/>
                <a:gd name="connsiteY13" fmla="*/ 0 h 168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9908" h="168632">
                  <a:moveTo>
                    <a:pt x="125" y="0"/>
                  </a:moveTo>
                  <a:lnTo>
                    <a:pt x="68530" y="0"/>
                  </a:lnTo>
                  <a:lnTo>
                    <a:pt x="68530" y="18542"/>
                  </a:lnTo>
                  <a:lnTo>
                    <a:pt x="33827" y="18542"/>
                  </a:lnTo>
                  <a:lnTo>
                    <a:pt x="33827" y="70786"/>
                  </a:lnTo>
                  <a:lnTo>
                    <a:pt x="68530" y="70786"/>
                  </a:lnTo>
                  <a:lnTo>
                    <a:pt x="68530" y="89328"/>
                  </a:lnTo>
                  <a:lnTo>
                    <a:pt x="33827" y="89328"/>
                  </a:lnTo>
                  <a:lnTo>
                    <a:pt x="33827" y="150090"/>
                  </a:lnTo>
                  <a:lnTo>
                    <a:pt x="69909" y="150090"/>
                  </a:lnTo>
                  <a:lnTo>
                    <a:pt x="69909" y="168632"/>
                  </a:lnTo>
                  <a:lnTo>
                    <a:pt x="0" y="16863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800"/>
            </a:p>
          </p:txBody>
        </p:sp>
        <p:sp>
          <p:nvSpPr>
            <p:cNvPr id="12" name="Полилиния: фигура 11">
              <a:extLst>
                <a:ext uri="{FF2B5EF4-FFF2-40B4-BE49-F238E27FC236}">
                  <a16:creationId xmlns:a16="http://schemas.microsoft.com/office/drawing/2014/main" id="{81CBBE30-5DED-6637-5AD2-F071CFD41D71}"/>
                </a:ext>
              </a:extLst>
            </p:cNvPr>
            <p:cNvSpPr/>
            <p:nvPr/>
          </p:nvSpPr>
          <p:spPr>
            <a:xfrm>
              <a:off x="1689652" y="572779"/>
              <a:ext cx="96092" cy="198951"/>
            </a:xfrm>
            <a:custGeom>
              <a:avLst/>
              <a:gdLst>
                <a:gd name="connsiteX0" fmla="*/ 89328 w 96092"/>
                <a:gd name="connsiteY0" fmla="*/ 150090 h 198951"/>
                <a:gd name="connsiteX1" fmla="*/ 96093 w 96092"/>
                <a:gd name="connsiteY1" fmla="*/ 150090 h 198951"/>
                <a:gd name="connsiteX2" fmla="*/ 96093 w 96092"/>
                <a:gd name="connsiteY2" fmla="*/ 198951 h 198951"/>
                <a:gd name="connsiteX3" fmla="*/ 65774 w 96092"/>
                <a:gd name="connsiteY3" fmla="*/ 198951 h 198951"/>
                <a:gd name="connsiteX4" fmla="*/ 65774 w 96092"/>
                <a:gd name="connsiteY4" fmla="*/ 168632 h 198951"/>
                <a:gd name="connsiteX5" fmla="*/ 30319 w 96092"/>
                <a:gd name="connsiteY5" fmla="*/ 168632 h 198951"/>
                <a:gd name="connsiteX6" fmla="*/ 30319 w 96092"/>
                <a:gd name="connsiteY6" fmla="*/ 198951 h 198951"/>
                <a:gd name="connsiteX7" fmla="*/ 0 w 96092"/>
                <a:gd name="connsiteY7" fmla="*/ 198951 h 198951"/>
                <a:gd name="connsiteX8" fmla="*/ 0 w 96092"/>
                <a:gd name="connsiteY8" fmla="*/ 150090 h 198951"/>
                <a:gd name="connsiteX9" fmla="*/ 1754 w 96092"/>
                <a:gd name="connsiteY9" fmla="*/ 150090 h 198951"/>
                <a:gd name="connsiteX10" fmla="*/ 11401 w 96092"/>
                <a:gd name="connsiteY10" fmla="*/ 133177 h 198951"/>
                <a:gd name="connsiteX11" fmla="*/ 11401 w 96092"/>
                <a:gd name="connsiteY11" fmla="*/ 0 h 198951"/>
                <a:gd name="connsiteX12" fmla="*/ 89453 w 96092"/>
                <a:gd name="connsiteY12" fmla="*/ 0 h 198951"/>
                <a:gd name="connsiteX13" fmla="*/ 89453 w 96092"/>
                <a:gd name="connsiteY13" fmla="*/ 150090 h 198951"/>
                <a:gd name="connsiteX14" fmla="*/ 44977 w 96092"/>
                <a:gd name="connsiteY14" fmla="*/ 136560 h 198951"/>
                <a:gd name="connsiteX15" fmla="*/ 40342 w 96092"/>
                <a:gd name="connsiteY15" fmla="*/ 150090 h 198951"/>
                <a:gd name="connsiteX16" fmla="*/ 55501 w 96092"/>
                <a:gd name="connsiteY16" fmla="*/ 150090 h 198951"/>
                <a:gd name="connsiteX17" fmla="*/ 55501 w 96092"/>
                <a:gd name="connsiteY17" fmla="*/ 18542 h 198951"/>
                <a:gd name="connsiteX18" fmla="*/ 44852 w 96092"/>
                <a:gd name="connsiteY18" fmla="*/ 18542 h 198951"/>
                <a:gd name="connsiteX19" fmla="*/ 44852 w 96092"/>
                <a:gd name="connsiteY19" fmla="*/ 136560 h 198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6092" h="198951">
                  <a:moveTo>
                    <a:pt x="89328" y="150090"/>
                  </a:moveTo>
                  <a:lnTo>
                    <a:pt x="96093" y="150090"/>
                  </a:lnTo>
                  <a:lnTo>
                    <a:pt x="96093" y="198951"/>
                  </a:lnTo>
                  <a:lnTo>
                    <a:pt x="65774" y="198951"/>
                  </a:lnTo>
                  <a:lnTo>
                    <a:pt x="65774" y="168632"/>
                  </a:lnTo>
                  <a:lnTo>
                    <a:pt x="30319" y="168632"/>
                  </a:lnTo>
                  <a:lnTo>
                    <a:pt x="30319" y="198951"/>
                  </a:lnTo>
                  <a:lnTo>
                    <a:pt x="0" y="198951"/>
                  </a:lnTo>
                  <a:lnTo>
                    <a:pt x="0" y="150090"/>
                  </a:lnTo>
                  <a:lnTo>
                    <a:pt x="1754" y="150090"/>
                  </a:lnTo>
                  <a:cubicBezTo>
                    <a:pt x="10900" y="150090"/>
                    <a:pt x="11401" y="139441"/>
                    <a:pt x="11401" y="133177"/>
                  </a:cubicBezTo>
                  <a:lnTo>
                    <a:pt x="11401" y="0"/>
                  </a:lnTo>
                  <a:lnTo>
                    <a:pt x="89453" y="0"/>
                  </a:lnTo>
                  <a:lnTo>
                    <a:pt x="89453" y="150090"/>
                  </a:lnTo>
                  <a:close/>
                  <a:moveTo>
                    <a:pt x="44977" y="136560"/>
                  </a:moveTo>
                  <a:cubicBezTo>
                    <a:pt x="44977" y="143325"/>
                    <a:pt x="43474" y="147209"/>
                    <a:pt x="40342" y="150090"/>
                  </a:cubicBezTo>
                  <a:lnTo>
                    <a:pt x="55501" y="150090"/>
                  </a:lnTo>
                  <a:lnTo>
                    <a:pt x="55501" y="18542"/>
                  </a:lnTo>
                  <a:lnTo>
                    <a:pt x="44852" y="18542"/>
                  </a:lnTo>
                  <a:lnTo>
                    <a:pt x="44852" y="136560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800"/>
            </a:p>
          </p:txBody>
        </p:sp>
        <p:sp>
          <p:nvSpPr>
            <p:cNvPr id="13" name="Полилиния: фигура 12">
              <a:extLst>
                <a:ext uri="{FF2B5EF4-FFF2-40B4-BE49-F238E27FC236}">
                  <a16:creationId xmlns:a16="http://schemas.microsoft.com/office/drawing/2014/main" id="{2F88C057-645D-A97B-3B1D-49EC4EB56CA6}"/>
                </a:ext>
              </a:extLst>
            </p:cNvPr>
            <p:cNvSpPr/>
            <p:nvPr/>
          </p:nvSpPr>
          <p:spPr>
            <a:xfrm>
              <a:off x="1801030" y="572779"/>
              <a:ext cx="82687" cy="168632"/>
            </a:xfrm>
            <a:custGeom>
              <a:avLst/>
              <a:gdLst>
                <a:gd name="connsiteX0" fmla="*/ 125 w 82687"/>
                <a:gd name="connsiteY0" fmla="*/ 0 h 168632"/>
                <a:gd name="connsiteX1" fmla="*/ 33827 w 82687"/>
                <a:gd name="connsiteY1" fmla="*/ 0 h 168632"/>
                <a:gd name="connsiteX2" fmla="*/ 33827 w 82687"/>
                <a:gd name="connsiteY2" fmla="*/ 84066 h 168632"/>
                <a:gd name="connsiteX3" fmla="*/ 35080 w 82687"/>
                <a:gd name="connsiteY3" fmla="*/ 84066 h 168632"/>
                <a:gd name="connsiteX4" fmla="*/ 48986 w 82687"/>
                <a:gd name="connsiteY4" fmla="*/ 0 h 168632"/>
                <a:gd name="connsiteX5" fmla="*/ 82688 w 82687"/>
                <a:gd name="connsiteY5" fmla="*/ 0 h 168632"/>
                <a:gd name="connsiteX6" fmla="*/ 82688 w 82687"/>
                <a:gd name="connsiteY6" fmla="*/ 168632 h 168632"/>
                <a:gd name="connsiteX7" fmla="*/ 48986 w 82687"/>
                <a:gd name="connsiteY7" fmla="*/ 168632 h 168632"/>
                <a:gd name="connsiteX8" fmla="*/ 48986 w 82687"/>
                <a:gd name="connsiteY8" fmla="*/ 84567 h 168632"/>
                <a:gd name="connsiteX9" fmla="*/ 47733 w 82687"/>
                <a:gd name="connsiteY9" fmla="*/ 84567 h 168632"/>
                <a:gd name="connsiteX10" fmla="*/ 33701 w 82687"/>
                <a:gd name="connsiteY10" fmla="*/ 168632 h 168632"/>
                <a:gd name="connsiteX11" fmla="*/ 0 w 82687"/>
                <a:gd name="connsiteY11" fmla="*/ 168632 h 168632"/>
                <a:gd name="connsiteX12" fmla="*/ 0 w 82687"/>
                <a:gd name="connsiteY12" fmla="*/ 0 h 168632"/>
                <a:gd name="connsiteX13" fmla="*/ 0 w 82687"/>
                <a:gd name="connsiteY13" fmla="*/ 0 h 168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2687" h="168632">
                  <a:moveTo>
                    <a:pt x="125" y="0"/>
                  </a:moveTo>
                  <a:lnTo>
                    <a:pt x="33827" y="0"/>
                  </a:lnTo>
                  <a:lnTo>
                    <a:pt x="33827" y="84066"/>
                  </a:lnTo>
                  <a:lnTo>
                    <a:pt x="35080" y="84066"/>
                  </a:lnTo>
                  <a:lnTo>
                    <a:pt x="48986" y="0"/>
                  </a:lnTo>
                  <a:lnTo>
                    <a:pt x="82688" y="0"/>
                  </a:lnTo>
                  <a:lnTo>
                    <a:pt x="82688" y="168632"/>
                  </a:lnTo>
                  <a:lnTo>
                    <a:pt x="48986" y="168632"/>
                  </a:lnTo>
                  <a:lnTo>
                    <a:pt x="48986" y="84567"/>
                  </a:lnTo>
                  <a:lnTo>
                    <a:pt x="47733" y="84567"/>
                  </a:lnTo>
                  <a:lnTo>
                    <a:pt x="33701" y="168632"/>
                  </a:lnTo>
                  <a:lnTo>
                    <a:pt x="0" y="16863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800"/>
            </a:p>
          </p:txBody>
        </p:sp>
        <p:sp>
          <p:nvSpPr>
            <p:cNvPr id="14" name="Полилиния: фигура 13">
              <a:extLst>
                <a:ext uri="{FF2B5EF4-FFF2-40B4-BE49-F238E27FC236}">
                  <a16:creationId xmlns:a16="http://schemas.microsoft.com/office/drawing/2014/main" id="{4369D169-5614-0483-605A-CC1E10459E41}"/>
                </a:ext>
              </a:extLst>
            </p:cNvPr>
            <p:cNvSpPr/>
            <p:nvPr/>
          </p:nvSpPr>
          <p:spPr>
            <a:xfrm>
              <a:off x="1899252" y="572779"/>
              <a:ext cx="88074" cy="168632"/>
            </a:xfrm>
            <a:custGeom>
              <a:avLst/>
              <a:gdLst>
                <a:gd name="connsiteX0" fmla="*/ 17540 w 88074"/>
                <a:gd name="connsiteY0" fmla="*/ 0 h 168632"/>
                <a:gd name="connsiteX1" fmla="*/ 70535 w 88074"/>
                <a:gd name="connsiteY1" fmla="*/ 0 h 168632"/>
                <a:gd name="connsiteX2" fmla="*/ 88075 w 88074"/>
                <a:gd name="connsiteY2" fmla="*/ 168632 h 168632"/>
                <a:gd name="connsiteX3" fmla="*/ 55125 w 88074"/>
                <a:gd name="connsiteY3" fmla="*/ 168632 h 168632"/>
                <a:gd name="connsiteX4" fmla="*/ 51993 w 88074"/>
                <a:gd name="connsiteY4" fmla="*/ 123781 h 168632"/>
                <a:gd name="connsiteX5" fmla="*/ 36082 w 88074"/>
                <a:gd name="connsiteY5" fmla="*/ 123781 h 168632"/>
                <a:gd name="connsiteX6" fmla="*/ 32950 w 88074"/>
                <a:gd name="connsiteY6" fmla="*/ 168632 h 168632"/>
                <a:gd name="connsiteX7" fmla="*/ 0 w 88074"/>
                <a:gd name="connsiteY7" fmla="*/ 168632 h 168632"/>
                <a:gd name="connsiteX8" fmla="*/ 17540 w 88074"/>
                <a:gd name="connsiteY8" fmla="*/ 0 h 168632"/>
                <a:gd name="connsiteX9" fmla="*/ 50740 w 88074"/>
                <a:gd name="connsiteY9" fmla="*/ 105239 h 168632"/>
                <a:gd name="connsiteX10" fmla="*/ 44977 w 88074"/>
                <a:gd name="connsiteY10" fmla="*/ 20672 h 168632"/>
                <a:gd name="connsiteX11" fmla="*/ 43098 w 88074"/>
                <a:gd name="connsiteY11" fmla="*/ 20672 h 168632"/>
                <a:gd name="connsiteX12" fmla="*/ 37335 w 88074"/>
                <a:gd name="connsiteY12" fmla="*/ 105239 h 168632"/>
                <a:gd name="connsiteX13" fmla="*/ 50865 w 88074"/>
                <a:gd name="connsiteY13" fmla="*/ 105239 h 168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8074" h="168632">
                  <a:moveTo>
                    <a:pt x="17540" y="0"/>
                  </a:moveTo>
                  <a:lnTo>
                    <a:pt x="70535" y="0"/>
                  </a:lnTo>
                  <a:lnTo>
                    <a:pt x="88075" y="168632"/>
                  </a:lnTo>
                  <a:lnTo>
                    <a:pt x="55125" y="168632"/>
                  </a:lnTo>
                  <a:lnTo>
                    <a:pt x="51993" y="123781"/>
                  </a:lnTo>
                  <a:lnTo>
                    <a:pt x="36082" y="123781"/>
                  </a:lnTo>
                  <a:lnTo>
                    <a:pt x="32950" y="168632"/>
                  </a:lnTo>
                  <a:lnTo>
                    <a:pt x="0" y="168632"/>
                  </a:lnTo>
                  <a:lnTo>
                    <a:pt x="17540" y="0"/>
                  </a:lnTo>
                  <a:close/>
                  <a:moveTo>
                    <a:pt x="50740" y="105239"/>
                  </a:moveTo>
                  <a:lnTo>
                    <a:pt x="44977" y="20672"/>
                  </a:lnTo>
                  <a:lnTo>
                    <a:pt x="43098" y="20672"/>
                  </a:lnTo>
                  <a:lnTo>
                    <a:pt x="37335" y="105239"/>
                  </a:lnTo>
                  <a:lnTo>
                    <a:pt x="50865" y="105239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800"/>
            </a:p>
          </p:txBody>
        </p:sp>
        <p:sp>
          <p:nvSpPr>
            <p:cNvPr id="15" name="Полилиния: фигура 14">
              <a:extLst>
                <a:ext uri="{FF2B5EF4-FFF2-40B4-BE49-F238E27FC236}">
                  <a16:creationId xmlns:a16="http://schemas.microsoft.com/office/drawing/2014/main" id="{77F82065-CB68-3356-2627-39A83CC2C990}"/>
                </a:ext>
              </a:extLst>
            </p:cNvPr>
            <p:cNvSpPr/>
            <p:nvPr/>
          </p:nvSpPr>
          <p:spPr>
            <a:xfrm>
              <a:off x="705921" y="572404"/>
              <a:ext cx="64521" cy="169133"/>
            </a:xfrm>
            <a:custGeom>
              <a:avLst/>
              <a:gdLst>
                <a:gd name="connsiteX0" fmla="*/ 0 w 64521"/>
                <a:gd name="connsiteY0" fmla="*/ 0 h 169133"/>
                <a:gd name="connsiteX1" fmla="*/ 0 w 64521"/>
                <a:gd name="connsiteY1" fmla="*/ 169134 h 169133"/>
                <a:gd name="connsiteX2" fmla="*/ 33827 w 64521"/>
                <a:gd name="connsiteY2" fmla="*/ 169134 h 169133"/>
                <a:gd name="connsiteX3" fmla="*/ 33827 w 64521"/>
                <a:gd name="connsiteY3" fmla="*/ 21048 h 169133"/>
                <a:gd name="connsiteX4" fmla="*/ 64521 w 64521"/>
                <a:gd name="connsiteY4" fmla="*/ 21048 h 169133"/>
                <a:gd name="connsiteX5" fmla="*/ 64521 w 64521"/>
                <a:gd name="connsiteY5" fmla="*/ 125 h 169133"/>
                <a:gd name="connsiteX6" fmla="*/ 0 w 64521"/>
                <a:gd name="connsiteY6" fmla="*/ 125 h 169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4521" h="169133">
                  <a:moveTo>
                    <a:pt x="0" y="0"/>
                  </a:moveTo>
                  <a:lnTo>
                    <a:pt x="0" y="169134"/>
                  </a:lnTo>
                  <a:lnTo>
                    <a:pt x="33827" y="169134"/>
                  </a:lnTo>
                  <a:lnTo>
                    <a:pt x="33827" y="21048"/>
                  </a:lnTo>
                  <a:lnTo>
                    <a:pt x="64521" y="21048"/>
                  </a:lnTo>
                  <a:lnTo>
                    <a:pt x="64521" y="125"/>
                  </a:lnTo>
                  <a:lnTo>
                    <a:pt x="0" y="125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800"/>
            </a:p>
          </p:txBody>
        </p:sp>
        <p:sp>
          <p:nvSpPr>
            <p:cNvPr id="16" name="Полилиния: фигура 15">
              <a:extLst>
                <a:ext uri="{FF2B5EF4-FFF2-40B4-BE49-F238E27FC236}">
                  <a16:creationId xmlns:a16="http://schemas.microsoft.com/office/drawing/2014/main" id="{F8484354-067B-4C88-F71A-184DBACE971D}"/>
                </a:ext>
              </a:extLst>
            </p:cNvPr>
            <p:cNvSpPr/>
            <p:nvPr/>
          </p:nvSpPr>
          <p:spPr>
            <a:xfrm>
              <a:off x="771194" y="572404"/>
              <a:ext cx="88325" cy="169133"/>
            </a:xfrm>
            <a:custGeom>
              <a:avLst/>
              <a:gdLst>
                <a:gd name="connsiteX0" fmla="*/ 43348 w 88325"/>
                <a:gd name="connsiteY0" fmla="*/ 20922 h 169133"/>
                <a:gd name="connsiteX1" fmla="*/ 45353 w 88325"/>
                <a:gd name="connsiteY1" fmla="*/ 20922 h 169133"/>
                <a:gd name="connsiteX2" fmla="*/ 51116 w 88325"/>
                <a:gd name="connsiteY2" fmla="*/ 105615 h 169133"/>
                <a:gd name="connsiteX3" fmla="*/ 37585 w 88325"/>
                <a:gd name="connsiteY3" fmla="*/ 105615 h 169133"/>
                <a:gd name="connsiteX4" fmla="*/ 43348 w 88325"/>
                <a:gd name="connsiteY4" fmla="*/ 20922 h 169133"/>
                <a:gd name="connsiteX5" fmla="*/ 43348 w 88325"/>
                <a:gd name="connsiteY5" fmla="*/ 20922 h 169133"/>
                <a:gd name="connsiteX6" fmla="*/ 17665 w 88325"/>
                <a:gd name="connsiteY6" fmla="*/ 0 h 169133"/>
                <a:gd name="connsiteX7" fmla="*/ 0 w 88325"/>
                <a:gd name="connsiteY7" fmla="*/ 169134 h 169133"/>
                <a:gd name="connsiteX8" fmla="*/ 33075 w 88325"/>
                <a:gd name="connsiteY8" fmla="*/ 169134 h 169133"/>
                <a:gd name="connsiteX9" fmla="*/ 36207 w 88325"/>
                <a:gd name="connsiteY9" fmla="*/ 124282 h 169133"/>
                <a:gd name="connsiteX10" fmla="*/ 52118 w 88325"/>
                <a:gd name="connsiteY10" fmla="*/ 124282 h 169133"/>
                <a:gd name="connsiteX11" fmla="*/ 55250 w 88325"/>
                <a:gd name="connsiteY11" fmla="*/ 169134 h 169133"/>
                <a:gd name="connsiteX12" fmla="*/ 88325 w 88325"/>
                <a:gd name="connsiteY12" fmla="*/ 169134 h 169133"/>
                <a:gd name="connsiteX13" fmla="*/ 70660 w 88325"/>
                <a:gd name="connsiteY13" fmla="*/ 0 h 169133"/>
                <a:gd name="connsiteX14" fmla="*/ 17540 w 88325"/>
                <a:gd name="connsiteY14" fmla="*/ 0 h 169133"/>
                <a:gd name="connsiteX15" fmla="*/ 17540 w 88325"/>
                <a:gd name="connsiteY15" fmla="*/ 0 h 169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8325" h="169133">
                  <a:moveTo>
                    <a:pt x="43348" y="20922"/>
                  </a:moveTo>
                  <a:lnTo>
                    <a:pt x="45353" y="20922"/>
                  </a:lnTo>
                  <a:lnTo>
                    <a:pt x="51116" y="105615"/>
                  </a:lnTo>
                  <a:lnTo>
                    <a:pt x="37585" y="105615"/>
                  </a:lnTo>
                  <a:lnTo>
                    <a:pt x="43348" y="20922"/>
                  </a:lnTo>
                  <a:lnTo>
                    <a:pt x="43348" y="20922"/>
                  </a:lnTo>
                  <a:close/>
                  <a:moveTo>
                    <a:pt x="17665" y="0"/>
                  </a:moveTo>
                  <a:lnTo>
                    <a:pt x="0" y="169134"/>
                  </a:lnTo>
                  <a:lnTo>
                    <a:pt x="33075" y="169134"/>
                  </a:lnTo>
                  <a:lnTo>
                    <a:pt x="36207" y="124282"/>
                  </a:lnTo>
                  <a:lnTo>
                    <a:pt x="52118" y="124282"/>
                  </a:lnTo>
                  <a:lnTo>
                    <a:pt x="55250" y="169134"/>
                  </a:lnTo>
                  <a:lnTo>
                    <a:pt x="88325" y="169134"/>
                  </a:lnTo>
                  <a:lnTo>
                    <a:pt x="70660" y="0"/>
                  </a:lnTo>
                  <a:lnTo>
                    <a:pt x="17540" y="0"/>
                  </a:lnTo>
                  <a:lnTo>
                    <a:pt x="17540" y="0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800"/>
            </a:p>
          </p:txBody>
        </p:sp>
        <p:sp>
          <p:nvSpPr>
            <p:cNvPr id="17" name="Полилиния: фигура 16">
              <a:extLst>
                <a:ext uri="{FF2B5EF4-FFF2-40B4-BE49-F238E27FC236}">
                  <a16:creationId xmlns:a16="http://schemas.microsoft.com/office/drawing/2014/main" id="{2B000398-E988-1B7B-EF71-E4D37C3D2B18}"/>
                </a:ext>
              </a:extLst>
            </p:cNvPr>
            <p:cNvSpPr/>
            <p:nvPr/>
          </p:nvSpPr>
          <p:spPr>
            <a:xfrm>
              <a:off x="874428" y="572153"/>
              <a:ext cx="78302" cy="169133"/>
            </a:xfrm>
            <a:custGeom>
              <a:avLst/>
              <a:gdLst>
                <a:gd name="connsiteX0" fmla="*/ 33701 w 78302"/>
                <a:gd name="connsiteY0" fmla="*/ 110125 h 169133"/>
                <a:gd name="connsiteX1" fmla="*/ 33701 w 78302"/>
                <a:gd name="connsiteY1" fmla="*/ 141947 h 169133"/>
                <a:gd name="connsiteX2" fmla="*/ 38963 w 78302"/>
                <a:gd name="connsiteY2" fmla="*/ 147459 h 169133"/>
                <a:gd name="connsiteX3" fmla="*/ 44351 w 78302"/>
                <a:gd name="connsiteY3" fmla="*/ 141947 h 169133"/>
                <a:gd name="connsiteX4" fmla="*/ 44351 w 78302"/>
                <a:gd name="connsiteY4" fmla="*/ 102608 h 169133"/>
                <a:gd name="connsiteX5" fmla="*/ 30820 w 78302"/>
                <a:gd name="connsiteY5" fmla="*/ 91457 h 169133"/>
                <a:gd name="connsiteX6" fmla="*/ 17039 w 78302"/>
                <a:gd name="connsiteY6" fmla="*/ 91457 h 169133"/>
                <a:gd name="connsiteX7" fmla="*/ 17039 w 78302"/>
                <a:gd name="connsiteY7" fmla="*/ 72790 h 169133"/>
                <a:gd name="connsiteX8" fmla="*/ 31321 w 78302"/>
                <a:gd name="connsiteY8" fmla="*/ 72790 h 169133"/>
                <a:gd name="connsiteX9" fmla="*/ 44476 w 78302"/>
                <a:gd name="connsiteY9" fmla="*/ 60262 h 169133"/>
                <a:gd name="connsiteX10" fmla="*/ 44476 w 78302"/>
                <a:gd name="connsiteY10" fmla="*/ 26560 h 169133"/>
                <a:gd name="connsiteX11" fmla="*/ 39089 w 78302"/>
                <a:gd name="connsiteY11" fmla="*/ 21048 h 169133"/>
                <a:gd name="connsiteX12" fmla="*/ 33827 w 78302"/>
                <a:gd name="connsiteY12" fmla="*/ 26560 h 169133"/>
                <a:gd name="connsiteX13" fmla="*/ 33827 w 78302"/>
                <a:gd name="connsiteY13" fmla="*/ 54123 h 169133"/>
                <a:gd name="connsiteX14" fmla="*/ 0 w 78302"/>
                <a:gd name="connsiteY14" fmla="*/ 54123 h 169133"/>
                <a:gd name="connsiteX15" fmla="*/ 0 w 78302"/>
                <a:gd name="connsiteY15" fmla="*/ 30193 h 169133"/>
                <a:gd name="connsiteX16" fmla="*/ 25057 w 78302"/>
                <a:gd name="connsiteY16" fmla="*/ 0 h 169133"/>
                <a:gd name="connsiteX17" fmla="*/ 53121 w 78302"/>
                <a:gd name="connsiteY17" fmla="*/ 0 h 169133"/>
                <a:gd name="connsiteX18" fmla="*/ 78303 w 78302"/>
                <a:gd name="connsiteY18" fmla="*/ 30193 h 169133"/>
                <a:gd name="connsiteX19" fmla="*/ 78303 w 78302"/>
                <a:gd name="connsiteY19" fmla="*/ 57255 h 169133"/>
                <a:gd name="connsiteX20" fmla="*/ 55376 w 78302"/>
                <a:gd name="connsiteY20" fmla="*/ 80182 h 169133"/>
                <a:gd name="connsiteX21" fmla="*/ 55376 w 78302"/>
                <a:gd name="connsiteY21" fmla="*/ 81936 h 169133"/>
                <a:gd name="connsiteX22" fmla="*/ 78303 w 78302"/>
                <a:gd name="connsiteY22" fmla="*/ 104863 h 169133"/>
                <a:gd name="connsiteX23" fmla="*/ 78303 w 78302"/>
                <a:gd name="connsiteY23" fmla="*/ 138940 h 169133"/>
                <a:gd name="connsiteX24" fmla="*/ 53121 w 78302"/>
                <a:gd name="connsiteY24" fmla="*/ 169134 h 169133"/>
                <a:gd name="connsiteX25" fmla="*/ 25057 w 78302"/>
                <a:gd name="connsiteY25" fmla="*/ 169134 h 169133"/>
                <a:gd name="connsiteX26" fmla="*/ 0 w 78302"/>
                <a:gd name="connsiteY26" fmla="*/ 138940 h 169133"/>
                <a:gd name="connsiteX27" fmla="*/ 0 w 78302"/>
                <a:gd name="connsiteY27" fmla="*/ 109999 h 169133"/>
                <a:gd name="connsiteX28" fmla="*/ 33827 w 78302"/>
                <a:gd name="connsiteY28" fmla="*/ 109999 h 169133"/>
                <a:gd name="connsiteX29" fmla="*/ 33827 w 78302"/>
                <a:gd name="connsiteY29" fmla="*/ 109999 h 169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78302" h="169133">
                  <a:moveTo>
                    <a:pt x="33701" y="110125"/>
                  </a:moveTo>
                  <a:lnTo>
                    <a:pt x="33701" y="141947"/>
                  </a:lnTo>
                  <a:cubicBezTo>
                    <a:pt x="33701" y="146332"/>
                    <a:pt x="37084" y="147459"/>
                    <a:pt x="38963" y="147459"/>
                  </a:cubicBezTo>
                  <a:cubicBezTo>
                    <a:pt x="42095" y="147459"/>
                    <a:pt x="44351" y="144828"/>
                    <a:pt x="44351" y="141947"/>
                  </a:cubicBezTo>
                  <a:lnTo>
                    <a:pt x="44351" y="102608"/>
                  </a:lnTo>
                  <a:cubicBezTo>
                    <a:pt x="44351" y="97346"/>
                    <a:pt x="43348" y="91457"/>
                    <a:pt x="30820" y="91457"/>
                  </a:cubicBezTo>
                  <a:lnTo>
                    <a:pt x="17039" y="91457"/>
                  </a:lnTo>
                  <a:lnTo>
                    <a:pt x="17039" y="72790"/>
                  </a:lnTo>
                  <a:lnTo>
                    <a:pt x="31321" y="72790"/>
                  </a:lnTo>
                  <a:cubicBezTo>
                    <a:pt x="40968" y="72790"/>
                    <a:pt x="44476" y="70660"/>
                    <a:pt x="44476" y="60262"/>
                  </a:cubicBezTo>
                  <a:lnTo>
                    <a:pt x="44476" y="26560"/>
                  </a:lnTo>
                  <a:cubicBezTo>
                    <a:pt x="44476" y="23679"/>
                    <a:pt x="42346" y="21048"/>
                    <a:pt x="39089" y="21048"/>
                  </a:cubicBezTo>
                  <a:cubicBezTo>
                    <a:pt x="37209" y="21048"/>
                    <a:pt x="33827" y="22301"/>
                    <a:pt x="33827" y="26560"/>
                  </a:cubicBezTo>
                  <a:lnTo>
                    <a:pt x="33827" y="54123"/>
                  </a:lnTo>
                  <a:lnTo>
                    <a:pt x="0" y="54123"/>
                  </a:lnTo>
                  <a:lnTo>
                    <a:pt x="0" y="30193"/>
                  </a:lnTo>
                  <a:cubicBezTo>
                    <a:pt x="0" y="18417"/>
                    <a:pt x="1503" y="0"/>
                    <a:pt x="25057" y="0"/>
                  </a:cubicBezTo>
                  <a:lnTo>
                    <a:pt x="53121" y="0"/>
                  </a:lnTo>
                  <a:cubicBezTo>
                    <a:pt x="76799" y="0"/>
                    <a:pt x="78303" y="18417"/>
                    <a:pt x="78303" y="30193"/>
                  </a:cubicBezTo>
                  <a:lnTo>
                    <a:pt x="78303" y="57255"/>
                  </a:lnTo>
                  <a:cubicBezTo>
                    <a:pt x="78303" y="75672"/>
                    <a:pt x="65524" y="80683"/>
                    <a:pt x="55376" y="80182"/>
                  </a:cubicBezTo>
                  <a:lnTo>
                    <a:pt x="55376" y="81936"/>
                  </a:lnTo>
                  <a:cubicBezTo>
                    <a:pt x="78052" y="81435"/>
                    <a:pt x="78303" y="98849"/>
                    <a:pt x="78303" y="104863"/>
                  </a:cubicBezTo>
                  <a:lnTo>
                    <a:pt x="78303" y="138940"/>
                  </a:lnTo>
                  <a:cubicBezTo>
                    <a:pt x="78303" y="150717"/>
                    <a:pt x="76799" y="169134"/>
                    <a:pt x="53121" y="169134"/>
                  </a:cubicBezTo>
                  <a:lnTo>
                    <a:pt x="25057" y="169134"/>
                  </a:lnTo>
                  <a:cubicBezTo>
                    <a:pt x="1378" y="169134"/>
                    <a:pt x="0" y="150717"/>
                    <a:pt x="0" y="138940"/>
                  </a:cubicBezTo>
                  <a:lnTo>
                    <a:pt x="0" y="109999"/>
                  </a:lnTo>
                  <a:lnTo>
                    <a:pt x="33827" y="109999"/>
                  </a:lnTo>
                  <a:lnTo>
                    <a:pt x="33827" y="109999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800"/>
            </a:p>
          </p:txBody>
        </p:sp>
        <p:sp>
          <p:nvSpPr>
            <p:cNvPr id="18" name="Полилиния: фигура 17">
              <a:extLst>
                <a:ext uri="{FF2B5EF4-FFF2-40B4-BE49-F238E27FC236}">
                  <a16:creationId xmlns:a16="http://schemas.microsoft.com/office/drawing/2014/main" id="{3EB8698F-132E-DEDE-FF61-F378ED764F3E}"/>
                </a:ext>
              </a:extLst>
            </p:cNvPr>
            <p:cNvSpPr/>
            <p:nvPr/>
          </p:nvSpPr>
          <p:spPr>
            <a:xfrm>
              <a:off x="974906" y="572404"/>
              <a:ext cx="78302" cy="169133"/>
            </a:xfrm>
            <a:custGeom>
              <a:avLst/>
              <a:gdLst>
                <a:gd name="connsiteX0" fmla="*/ 0 w 78302"/>
                <a:gd name="connsiteY0" fmla="*/ 0 h 169133"/>
                <a:gd name="connsiteX1" fmla="*/ 78303 w 78302"/>
                <a:gd name="connsiteY1" fmla="*/ 0 h 169133"/>
                <a:gd name="connsiteX2" fmla="*/ 78303 w 78302"/>
                <a:gd name="connsiteY2" fmla="*/ 169134 h 169133"/>
                <a:gd name="connsiteX3" fmla="*/ 44476 w 78302"/>
                <a:gd name="connsiteY3" fmla="*/ 169134 h 169133"/>
                <a:gd name="connsiteX4" fmla="*/ 44476 w 78302"/>
                <a:gd name="connsiteY4" fmla="*/ 20922 h 169133"/>
                <a:gd name="connsiteX5" fmla="*/ 33827 w 78302"/>
                <a:gd name="connsiteY5" fmla="*/ 20922 h 169133"/>
                <a:gd name="connsiteX6" fmla="*/ 33827 w 78302"/>
                <a:gd name="connsiteY6" fmla="*/ 169134 h 169133"/>
                <a:gd name="connsiteX7" fmla="*/ 0 w 78302"/>
                <a:gd name="connsiteY7" fmla="*/ 169134 h 169133"/>
                <a:gd name="connsiteX8" fmla="*/ 0 w 78302"/>
                <a:gd name="connsiteY8" fmla="*/ 0 h 169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8302" h="169133">
                  <a:moveTo>
                    <a:pt x="0" y="0"/>
                  </a:moveTo>
                  <a:lnTo>
                    <a:pt x="78303" y="0"/>
                  </a:lnTo>
                  <a:lnTo>
                    <a:pt x="78303" y="169134"/>
                  </a:lnTo>
                  <a:lnTo>
                    <a:pt x="44476" y="169134"/>
                  </a:lnTo>
                  <a:lnTo>
                    <a:pt x="44476" y="20922"/>
                  </a:lnTo>
                  <a:lnTo>
                    <a:pt x="33827" y="20922"/>
                  </a:lnTo>
                  <a:lnTo>
                    <a:pt x="33827" y="169134"/>
                  </a:lnTo>
                  <a:lnTo>
                    <a:pt x="0" y="1691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800"/>
            </a:p>
          </p:txBody>
        </p:sp>
        <p:sp>
          <p:nvSpPr>
            <p:cNvPr id="19" name="Полилиния: фигура 18">
              <a:extLst>
                <a:ext uri="{FF2B5EF4-FFF2-40B4-BE49-F238E27FC236}">
                  <a16:creationId xmlns:a16="http://schemas.microsoft.com/office/drawing/2014/main" id="{AB3138EA-8CDC-E974-FF57-D9D77B1FF937}"/>
                </a:ext>
              </a:extLst>
            </p:cNvPr>
            <p:cNvSpPr/>
            <p:nvPr/>
          </p:nvSpPr>
          <p:spPr>
            <a:xfrm>
              <a:off x="1075509" y="572404"/>
              <a:ext cx="78177" cy="169133"/>
            </a:xfrm>
            <a:custGeom>
              <a:avLst/>
              <a:gdLst>
                <a:gd name="connsiteX0" fmla="*/ 33827 w 78177"/>
                <a:gd name="connsiteY0" fmla="*/ 92961 h 169133"/>
                <a:gd name="connsiteX1" fmla="*/ 33827 w 78177"/>
                <a:gd name="connsiteY1" fmla="*/ 20922 h 169133"/>
                <a:gd name="connsiteX2" fmla="*/ 38212 w 78177"/>
                <a:gd name="connsiteY2" fmla="*/ 20922 h 169133"/>
                <a:gd name="connsiteX3" fmla="*/ 44476 w 78177"/>
                <a:gd name="connsiteY3" fmla="*/ 29442 h 169133"/>
                <a:gd name="connsiteX4" fmla="*/ 44476 w 78177"/>
                <a:gd name="connsiteY4" fmla="*/ 84567 h 169133"/>
                <a:gd name="connsiteX5" fmla="*/ 38212 w 78177"/>
                <a:gd name="connsiteY5" fmla="*/ 93086 h 169133"/>
                <a:gd name="connsiteX6" fmla="*/ 33827 w 78177"/>
                <a:gd name="connsiteY6" fmla="*/ 93086 h 169133"/>
                <a:gd name="connsiteX7" fmla="*/ 53120 w 78177"/>
                <a:gd name="connsiteY7" fmla="*/ 0 h 169133"/>
                <a:gd name="connsiteX8" fmla="*/ 0 w 78177"/>
                <a:gd name="connsiteY8" fmla="*/ 0 h 169133"/>
                <a:gd name="connsiteX9" fmla="*/ 0 w 78177"/>
                <a:gd name="connsiteY9" fmla="*/ 169134 h 169133"/>
                <a:gd name="connsiteX10" fmla="*/ 33827 w 78177"/>
                <a:gd name="connsiteY10" fmla="*/ 169134 h 169133"/>
                <a:gd name="connsiteX11" fmla="*/ 33827 w 78177"/>
                <a:gd name="connsiteY11" fmla="*/ 111628 h 169133"/>
                <a:gd name="connsiteX12" fmla="*/ 53120 w 78177"/>
                <a:gd name="connsiteY12" fmla="*/ 111628 h 169133"/>
                <a:gd name="connsiteX13" fmla="*/ 78177 w 78177"/>
                <a:gd name="connsiteY13" fmla="*/ 81435 h 169133"/>
                <a:gd name="connsiteX14" fmla="*/ 78177 w 78177"/>
                <a:gd name="connsiteY14" fmla="*/ 30193 h 169133"/>
                <a:gd name="connsiteX15" fmla="*/ 53120 w 78177"/>
                <a:gd name="connsiteY15" fmla="*/ 0 h 169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8177" h="169133">
                  <a:moveTo>
                    <a:pt x="33827" y="92961"/>
                  </a:moveTo>
                  <a:lnTo>
                    <a:pt x="33827" y="20922"/>
                  </a:lnTo>
                  <a:lnTo>
                    <a:pt x="38212" y="20922"/>
                  </a:lnTo>
                  <a:cubicBezTo>
                    <a:pt x="41845" y="20922"/>
                    <a:pt x="44476" y="24055"/>
                    <a:pt x="44476" y="29442"/>
                  </a:cubicBezTo>
                  <a:lnTo>
                    <a:pt x="44476" y="84567"/>
                  </a:lnTo>
                  <a:cubicBezTo>
                    <a:pt x="44476" y="89829"/>
                    <a:pt x="41845" y="93086"/>
                    <a:pt x="38212" y="93086"/>
                  </a:cubicBezTo>
                  <a:lnTo>
                    <a:pt x="33827" y="93086"/>
                  </a:lnTo>
                  <a:close/>
                  <a:moveTo>
                    <a:pt x="53120" y="0"/>
                  </a:moveTo>
                  <a:lnTo>
                    <a:pt x="0" y="0"/>
                  </a:lnTo>
                  <a:lnTo>
                    <a:pt x="0" y="169134"/>
                  </a:lnTo>
                  <a:lnTo>
                    <a:pt x="33827" y="169134"/>
                  </a:lnTo>
                  <a:lnTo>
                    <a:pt x="33827" y="111628"/>
                  </a:lnTo>
                  <a:lnTo>
                    <a:pt x="53120" y="111628"/>
                  </a:lnTo>
                  <a:cubicBezTo>
                    <a:pt x="76799" y="111628"/>
                    <a:pt x="78177" y="93211"/>
                    <a:pt x="78177" y="81435"/>
                  </a:cubicBezTo>
                  <a:lnTo>
                    <a:pt x="78177" y="30193"/>
                  </a:lnTo>
                  <a:cubicBezTo>
                    <a:pt x="78177" y="18417"/>
                    <a:pt x="76799" y="0"/>
                    <a:pt x="53120" y="0"/>
                  </a:cubicBez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800"/>
            </a:p>
          </p:txBody>
        </p:sp>
        <p:sp>
          <p:nvSpPr>
            <p:cNvPr id="20" name="Полилиния: фигура 19">
              <a:extLst>
                <a:ext uri="{FF2B5EF4-FFF2-40B4-BE49-F238E27FC236}">
                  <a16:creationId xmlns:a16="http://schemas.microsoft.com/office/drawing/2014/main" id="{07408B78-569D-2559-F36F-728A03FAC212}"/>
                </a:ext>
              </a:extLst>
            </p:cNvPr>
            <p:cNvSpPr/>
            <p:nvPr/>
          </p:nvSpPr>
          <p:spPr>
            <a:xfrm>
              <a:off x="1175987" y="572404"/>
              <a:ext cx="78427" cy="169133"/>
            </a:xfrm>
            <a:custGeom>
              <a:avLst/>
              <a:gdLst>
                <a:gd name="connsiteX0" fmla="*/ 44476 w 78427"/>
                <a:gd name="connsiteY0" fmla="*/ 141822 h 169133"/>
                <a:gd name="connsiteX1" fmla="*/ 39089 w 78427"/>
                <a:gd name="connsiteY1" fmla="*/ 147334 h 169133"/>
                <a:gd name="connsiteX2" fmla="*/ 33827 w 78427"/>
                <a:gd name="connsiteY2" fmla="*/ 141822 h 169133"/>
                <a:gd name="connsiteX3" fmla="*/ 33827 w 78427"/>
                <a:gd name="connsiteY3" fmla="*/ 26560 h 169133"/>
                <a:gd name="connsiteX4" fmla="*/ 39089 w 78427"/>
                <a:gd name="connsiteY4" fmla="*/ 21048 h 169133"/>
                <a:gd name="connsiteX5" fmla="*/ 44476 w 78427"/>
                <a:gd name="connsiteY5" fmla="*/ 26560 h 169133"/>
                <a:gd name="connsiteX6" fmla="*/ 44476 w 78427"/>
                <a:gd name="connsiteY6" fmla="*/ 141822 h 169133"/>
                <a:gd name="connsiteX7" fmla="*/ 0 w 78427"/>
                <a:gd name="connsiteY7" fmla="*/ 138940 h 169133"/>
                <a:gd name="connsiteX8" fmla="*/ 25182 w 78427"/>
                <a:gd name="connsiteY8" fmla="*/ 169134 h 169133"/>
                <a:gd name="connsiteX9" fmla="*/ 53246 w 78427"/>
                <a:gd name="connsiteY9" fmla="*/ 169134 h 169133"/>
                <a:gd name="connsiteX10" fmla="*/ 78428 w 78427"/>
                <a:gd name="connsiteY10" fmla="*/ 138940 h 169133"/>
                <a:gd name="connsiteX11" fmla="*/ 78428 w 78427"/>
                <a:gd name="connsiteY11" fmla="*/ 30193 h 169133"/>
                <a:gd name="connsiteX12" fmla="*/ 53246 w 78427"/>
                <a:gd name="connsiteY12" fmla="*/ 0 h 169133"/>
                <a:gd name="connsiteX13" fmla="*/ 25182 w 78427"/>
                <a:gd name="connsiteY13" fmla="*/ 0 h 169133"/>
                <a:gd name="connsiteX14" fmla="*/ 0 w 78427"/>
                <a:gd name="connsiteY14" fmla="*/ 30193 h 169133"/>
                <a:gd name="connsiteX15" fmla="*/ 0 w 78427"/>
                <a:gd name="connsiteY15" fmla="*/ 138940 h 169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8427" h="169133">
                  <a:moveTo>
                    <a:pt x="44476" y="141822"/>
                  </a:moveTo>
                  <a:cubicBezTo>
                    <a:pt x="44476" y="144703"/>
                    <a:pt x="42221" y="147334"/>
                    <a:pt x="39089" y="147334"/>
                  </a:cubicBezTo>
                  <a:cubicBezTo>
                    <a:pt x="37084" y="147334"/>
                    <a:pt x="33827" y="146081"/>
                    <a:pt x="33827" y="141822"/>
                  </a:cubicBezTo>
                  <a:lnTo>
                    <a:pt x="33827" y="26560"/>
                  </a:lnTo>
                  <a:cubicBezTo>
                    <a:pt x="33827" y="22175"/>
                    <a:pt x="37209" y="21048"/>
                    <a:pt x="39089" y="21048"/>
                  </a:cubicBezTo>
                  <a:cubicBezTo>
                    <a:pt x="42221" y="21048"/>
                    <a:pt x="44476" y="23679"/>
                    <a:pt x="44476" y="26560"/>
                  </a:cubicBezTo>
                  <a:lnTo>
                    <a:pt x="44476" y="141822"/>
                  </a:lnTo>
                  <a:close/>
                  <a:moveTo>
                    <a:pt x="0" y="138940"/>
                  </a:moveTo>
                  <a:cubicBezTo>
                    <a:pt x="0" y="150717"/>
                    <a:pt x="1503" y="169134"/>
                    <a:pt x="25182" y="169134"/>
                  </a:cubicBezTo>
                  <a:lnTo>
                    <a:pt x="53246" y="169134"/>
                  </a:lnTo>
                  <a:cubicBezTo>
                    <a:pt x="76924" y="169134"/>
                    <a:pt x="78428" y="150717"/>
                    <a:pt x="78428" y="138940"/>
                  </a:cubicBezTo>
                  <a:lnTo>
                    <a:pt x="78428" y="30193"/>
                  </a:lnTo>
                  <a:cubicBezTo>
                    <a:pt x="78428" y="18417"/>
                    <a:pt x="76924" y="0"/>
                    <a:pt x="53246" y="0"/>
                  </a:cubicBezTo>
                  <a:lnTo>
                    <a:pt x="25182" y="0"/>
                  </a:lnTo>
                  <a:cubicBezTo>
                    <a:pt x="1503" y="0"/>
                    <a:pt x="0" y="18417"/>
                    <a:pt x="0" y="30193"/>
                  </a:cubicBezTo>
                  <a:lnTo>
                    <a:pt x="0" y="138940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800"/>
            </a:p>
          </p:txBody>
        </p:sp>
        <p:sp>
          <p:nvSpPr>
            <p:cNvPr id="21" name="Полилиния: фигура 20">
              <a:extLst>
                <a:ext uri="{FF2B5EF4-FFF2-40B4-BE49-F238E27FC236}">
                  <a16:creationId xmlns:a16="http://schemas.microsoft.com/office/drawing/2014/main" id="{A33AED7E-003A-4F12-8A1C-C9709729BA64}"/>
                </a:ext>
              </a:extLst>
            </p:cNvPr>
            <p:cNvSpPr/>
            <p:nvPr/>
          </p:nvSpPr>
          <p:spPr>
            <a:xfrm>
              <a:off x="1276465" y="572404"/>
              <a:ext cx="132049" cy="169133"/>
            </a:xfrm>
            <a:custGeom>
              <a:avLst/>
              <a:gdLst>
                <a:gd name="connsiteX0" fmla="*/ 88075 w 132049"/>
                <a:gd name="connsiteY0" fmla="*/ 0 h 169133"/>
                <a:gd name="connsiteX1" fmla="*/ 132050 w 132049"/>
                <a:gd name="connsiteY1" fmla="*/ 0 h 169133"/>
                <a:gd name="connsiteX2" fmla="*/ 132050 w 132049"/>
                <a:gd name="connsiteY2" fmla="*/ 169134 h 169133"/>
                <a:gd name="connsiteX3" fmla="*/ 98223 w 132049"/>
                <a:gd name="connsiteY3" fmla="*/ 169134 h 169133"/>
                <a:gd name="connsiteX4" fmla="*/ 98223 w 132049"/>
                <a:gd name="connsiteY4" fmla="*/ 63018 h 169133"/>
                <a:gd name="connsiteX5" fmla="*/ 96970 w 132049"/>
                <a:gd name="connsiteY5" fmla="*/ 63018 h 169133"/>
                <a:gd name="connsiteX6" fmla="*/ 79555 w 132049"/>
                <a:gd name="connsiteY6" fmla="*/ 169134 h 169133"/>
                <a:gd name="connsiteX7" fmla="*/ 52494 w 132049"/>
                <a:gd name="connsiteY7" fmla="*/ 169134 h 169133"/>
                <a:gd name="connsiteX8" fmla="*/ 35080 w 132049"/>
                <a:gd name="connsiteY8" fmla="*/ 63018 h 169133"/>
                <a:gd name="connsiteX9" fmla="*/ 33827 w 132049"/>
                <a:gd name="connsiteY9" fmla="*/ 63018 h 169133"/>
                <a:gd name="connsiteX10" fmla="*/ 33827 w 132049"/>
                <a:gd name="connsiteY10" fmla="*/ 169134 h 169133"/>
                <a:gd name="connsiteX11" fmla="*/ 0 w 132049"/>
                <a:gd name="connsiteY11" fmla="*/ 169134 h 169133"/>
                <a:gd name="connsiteX12" fmla="*/ 0 w 132049"/>
                <a:gd name="connsiteY12" fmla="*/ 0 h 169133"/>
                <a:gd name="connsiteX13" fmla="*/ 43975 w 132049"/>
                <a:gd name="connsiteY13" fmla="*/ 0 h 169133"/>
                <a:gd name="connsiteX14" fmla="*/ 65900 w 132049"/>
                <a:gd name="connsiteY14" fmla="*/ 118895 h 169133"/>
                <a:gd name="connsiteX15" fmla="*/ 87950 w 132049"/>
                <a:gd name="connsiteY15" fmla="*/ 0 h 169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2049" h="169133">
                  <a:moveTo>
                    <a:pt x="88075" y="0"/>
                  </a:moveTo>
                  <a:lnTo>
                    <a:pt x="132050" y="0"/>
                  </a:lnTo>
                  <a:lnTo>
                    <a:pt x="132050" y="169134"/>
                  </a:lnTo>
                  <a:lnTo>
                    <a:pt x="98223" y="169134"/>
                  </a:lnTo>
                  <a:lnTo>
                    <a:pt x="98223" y="63018"/>
                  </a:lnTo>
                  <a:lnTo>
                    <a:pt x="96970" y="63018"/>
                  </a:lnTo>
                  <a:lnTo>
                    <a:pt x="79555" y="169134"/>
                  </a:lnTo>
                  <a:lnTo>
                    <a:pt x="52494" y="169134"/>
                  </a:lnTo>
                  <a:lnTo>
                    <a:pt x="35080" y="63018"/>
                  </a:lnTo>
                  <a:lnTo>
                    <a:pt x="33827" y="63018"/>
                  </a:lnTo>
                  <a:lnTo>
                    <a:pt x="33827" y="169134"/>
                  </a:lnTo>
                  <a:lnTo>
                    <a:pt x="0" y="169134"/>
                  </a:lnTo>
                  <a:lnTo>
                    <a:pt x="0" y="0"/>
                  </a:lnTo>
                  <a:lnTo>
                    <a:pt x="43975" y="0"/>
                  </a:lnTo>
                  <a:lnTo>
                    <a:pt x="65900" y="118895"/>
                  </a:lnTo>
                  <a:lnTo>
                    <a:pt x="87950" y="0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800"/>
            </a:p>
          </p:txBody>
        </p:sp>
        <p:sp>
          <p:nvSpPr>
            <p:cNvPr id="22" name="Полилиния: фигура 21">
              <a:extLst>
                <a:ext uri="{FF2B5EF4-FFF2-40B4-BE49-F238E27FC236}">
                  <a16:creationId xmlns:a16="http://schemas.microsoft.com/office/drawing/2014/main" id="{02D040D6-0625-1F0C-ACD4-6A4DF1922768}"/>
                </a:ext>
              </a:extLst>
            </p:cNvPr>
            <p:cNvSpPr/>
            <p:nvPr/>
          </p:nvSpPr>
          <p:spPr>
            <a:xfrm>
              <a:off x="574149" y="252679"/>
              <a:ext cx="96519" cy="309075"/>
            </a:xfrm>
            <a:custGeom>
              <a:avLst/>
              <a:gdLst>
                <a:gd name="connsiteX0" fmla="*/ 87922 w 96519"/>
                <a:gd name="connsiteY0" fmla="*/ 88325 h 309075"/>
                <a:gd name="connsiteX1" fmla="*/ 48082 w 96519"/>
                <a:gd name="connsiteY1" fmla="*/ 0 h 309075"/>
                <a:gd name="connsiteX2" fmla="*/ 11123 w 96519"/>
                <a:gd name="connsiteY2" fmla="*/ 77175 h 309075"/>
                <a:gd name="connsiteX3" fmla="*/ 1977 w 96519"/>
                <a:gd name="connsiteY3" fmla="*/ 188427 h 309075"/>
                <a:gd name="connsiteX4" fmla="*/ 20770 w 96519"/>
                <a:gd name="connsiteY4" fmla="*/ 259714 h 309075"/>
                <a:gd name="connsiteX5" fmla="*/ 48207 w 96519"/>
                <a:gd name="connsiteY5" fmla="*/ 309076 h 309075"/>
                <a:gd name="connsiteX6" fmla="*/ 93560 w 96519"/>
                <a:gd name="connsiteY6" fmla="*/ 193313 h 309075"/>
                <a:gd name="connsiteX7" fmla="*/ 87922 w 96519"/>
                <a:gd name="connsiteY7" fmla="*/ 88325 h 309075"/>
                <a:gd name="connsiteX8" fmla="*/ 48082 w 96519"/>
                <a:gd name="connsiteY8" fmla="*/ 297800 h 309075"/>
                <a:gd name="connsiteX9" fmla="*/ 34301 w 96519"/>
                <a:gd name="connsiteY9" fmla="*/ 241673 h 309075"/>
                <a:gd name="connsiteX10" fmla="*/ 48207 w 96519"/>
                <a:gd name="connsiteY10" fmla="*/ 186172 h 309075"/>
                <a:gd name="connsiteX11" fmla="*/ 61613 w 96519"/>
                <a:gd name="connsiteY11" fmla="*/ 239293 h 309075"/>
                <a:gd name="connsiteX12" fmla="*/ 48082 w 96519"/>
                <a:gd name="connsiteY12" fmla="*/ 297800 h 309075"/>
                <a:gd name="connsiteX13" fmla="*/ 84915 w 96519"/>
                <a:gd name="connsiteY13" fmla="*/ 165250 h 309075"/>
                <a:gd name="connsiteX14" fmla="*/ 79779 w 96519"/>
                <a:gd name="connsiteY14" fmla="*/ 211730 h 309075"/>
                <a:gd name="connsiteX15" fmla="*/ 74141 w 96519"/>
                <a:gd name="connsiteY15" fmla="*/ 145705 h 309075"/>
                <a:gd name="connsiteX16" fmla="*/ 47831 w 96519"/>
                <a:gd name="connsiteY16" fmla="*/ 74419 h 309075"/>
                <a:gd name="connsiteX17" fmla="*/ 21898 w 96519"/>
                <a:gd name="connsiteY17" fmla="*/ 145580 h 309075"/>
                <a:gd name="connsiteX18" fmla="*/ 15884 w 96519"/>
                <a:gd name="connsiteY18" fmla="*/ 212357 h 309075"/>
                <a:gd name="connsiteX19" fmla="*/ 11499 w 96519"/>
                <a:gd name="connsiteY19" fmla="*/ 147585 h 309075"/>
                <a:gd name="connsiteX20" fmla="*/ 20895 w 96519"/>
                <a:gd name="connsiteY20" fmla="*/ 88826 h 309075"/>
                <a:gd name="connsiteX21" fmla="*/ 47831 w 96519"/>
                <a:gd name="connsiteY21" fmla="*/ 24305 h 309075"/>
                <a:gd name="connsiteX22" fmla="*/ 75143 w 96519"/>
                <a:gd name="connsiteY22" fmla="*/ 87949 h 309075"/>
                <a:gd name="connsiteX23" fmla="*/ 84915 w 96519"/>
                <a:gd name="connsiteY23" fmla="*/ 165250 h 30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96519" h="309075">
                  <a:moveTo>
                    <a:pt x="87922" y="88325"/>
                  </a:moveTo>
                  <a:cubicBezTo>
                    <a:pt x="77524" y="42972"/>
                    <a:pt x="51590" y="6014"/>
                    <a:pt x="48082" y="0"/>
                  </a:cubicBezTo>
                  <a:cubicBezTo>
                    <a:pt x="42444" y="8519"/>
                    <a:pt x="21772" y="40968"/>
                    <a:pt x="11123" y="77175"/>
                  </a:cubicBezTo>
                  <a:cubicBezTo>
                    <a:pt x="-403" y="117391"/>
                    <a:pt x="-2032" y="153223"/>
                    <a:pt x="1977" y="188427"/>
                  </a:cubicBezTo>
                  <a:cubicBezTo>
                    <a:pt x="5861" y="223632"/>
                    <a:pt x="20770" y="259714"/>
                    <a:pt x="20770" y="259714"/>
                  </a:cubicBezTo>
                  <a:cubicBezTo>
                    <a:pt x="28663" y="278757"/>
                    <a:pt x="40565" y="299053"/>
                    <a:pt x="48207" y="309076"/>
                  </a:cubicBezTo>
                  <a:cubicBezTo>
                    <a:pt x="59483" y="294418"/>
                    <a:pt x="85417" y="250568"/>
                    <a:pt x="93560" y="193313"/>
                  </a:cubicBezTo>
                  <a:cubicBezTo>
                    <a:pt x="98070" y="161491"/>
                    <a:pt x="98321" y="133678"/>
                    <a:pt x="87922" y="88325"/>
                  </a:cubicBezTo>
                  <a:moveTo>
                    <a:pt x="48082" y="297800"/>
                  </a:moveTo>
                  <a:cubicBezTo>
                    <a:pt x="42945" y="288154"/>
                    <a:pt x="35052" y="269862"/>
                    <a:pt x="34301" y="241673"/>
                  </a:cubicBezTo>
                  <a:cubicBezTo>
                    <a:pt x="34050" y="214361"/>
                    <a:pt x="45075" y="191058"/>
                    <a:pt x="48207" y="186172"/>
                  </a:cubicBezTo>
                  <a:cubicBezTo>
                    <a:pt x="51089" y="191058"/>
                    <a:pt x="60485" y="211354"/>
                    <a:pt x="61613" y="239293"/>
                  </a:cubicBezTo>
                  <a:cubicBezTo>
                    <a:pt x="62364" y="266605"/>
                    <a:pt x="53344" y="288028"/>
                    <a:pt x="48082" y="297800"/>
                  </a:cubicBezTo>
                  <a:moveTo>
                    <a:pt x="84915" y="165250"/>
                  </a:moveTo>
                  <a:cubicBezTo>
                    <a:pt x="84540" y="182539"/>
                    <a:pt x="82535" y="200831"/>
                    <a:pt x="79779" y="211730"/>
                  </a:cubicBezTo>
                  <a:cubicBezTo>
                    <a:pt x="80781" y="192938"/>
                    <a:pt x="78526" y="166377"/>
                    <a:pt x="74141" y="145705"/>
                  </a:cubicBezTo>
                  <a:cubicBezTo>
                    <a:pt x="69756" y="125034"/>
                    <a:pt x="57604" y="90330"/>
                    <a:pt x="47831" y="74419"/>
                  </a:cubicBezTo>
                  <a:cubicBezTo>
                    <a:pt x="38811" y="89703"/>
                    <a:pt x="27661" y="119646"/>
                    <a:pt x="21898" y="145580"/>
                  </a:cubicBezTo>
                  <a:cubicBezTo>
                    <a:pt x="16009" y="171514"/>
                    <a:pt x="15884" y="202960"/>
                    <a:pt x="15884" y="212357"/>
                  </a:cubicBezTo>
                  <a:cubicBezTo>
                    <a:pt x="14380" y="204464"/>
                    <a:pt x="10497" y="176150"/>
                    <a:pt x="11499" y="147585"/>
                  </a:cubicBezTo>
                  <a:cubicBezTo>
                    <a:pt x="12376" y="124031"/>
                    <a:pt x="17888" y="99977"/>
                    <a:pt x="20895" y="88826"/>
                  </a:cubicBezTo>
                  <a:cubicBezTo>
                    <a:pt x="32421" y="51742"/>
                    <a:pt x="45326" y="28064"/>
                    <a:pt x="47831" y="24305"/>
                  </a:cubicBezTo>
                  <a:cubicBezTo>
                    <a:pt x="50337" y="28064"/>
                    <a:pt x="66624" y="57255"/>
                    <a:pt x="75143" y="87949"/>
                  </a:cubicBezTo>
                  <a:cubicBezTo>
                    <a:pt x="83663" y="118644"/>
                    <a:pt x="85291" y="147961"/>
                    <a:pt x="84915" y="165250"/>
                  </a:cubicBez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800"/>
            </a:p>
          </p:txBody>
        </p:sp>
        <p:sp>
          <p:nvSpPr>
            <p:cNvPr id="23" name="Полилиния: фигура 22">
              <a:extLst>
                <a:ext uri="{FF2B5EF4-FFF2-40B4-BE49-F238E27FC236}">
                  <a16:creationId xmlns:a16="http://schemas.microsoft.com/office/drawing/2014/main" id="{0CAE3A89-A027-21AA-194C-CF8382BC4572}"/>
                </a:ext>
              </a:extLst>
            </p:cNvPr>
            <p:cNvSpPr/>
            <p:nvPr/>
          </p:nvSpPr>
          <p:spPr>
            <a:xfrm>
              <a:off x="391833" y="403270"/>
              <a:ext cx="292538" cy="338016"/>
            </a:xfrm>
            <a:custGeom>
              <a:avLst/>
              <a:gdLst>
                <a:gd name="connsiteX0" fmla="*/ 247937 w 292538"/>
                <a:gd name="connsiteY0" fmla="*/ 169008 h 338016"/>
                <a:gd name="connsiteX1" fmla="*/ 169134 w 292538"/>
                <a:gd name="connsiteY1" fmla="*/ 169008 h 338016"/>
                <a:gd name="connsiteX2" fmla="*/ 169134 w 292538"/>
                <a:gd name="connsiteY2" fmla="*/ 221878 h 338016"/>
                <a:gd name="connsiteX3" fmla="*/ 169384 w 292538"/>
                <a:gd name="connsiteY3" fmla="*/ 221628 h 338016"/>
                <a:gd name="connsiteX4" fmla="*/ 236537 w 292538"/>
                <a:gd name="connsiteY4" fmla="*/ 221628 h 338016"/>
                <a:gd name="connsiteX5" fmla="*/ 236537 w 292538"/>
                <a:gd name="connsiteY5" fmla="*/ 288905 h 338016"/>
                <a:gd name="connsiteX6" fmla="*/ 236286 w 292538"/>
                <a:gd name="connsiteY6" fmla="*/ 289156 h 338016"/>
                <a:gd name="connsiteX7" fmla="*/ 236035 w 292538"/>
                <a:gd name="connsiteY7" fmla="*/ 289406 h 338016"/>
                <a:gd name="connsiteX8" fmla="*/ 169134 w 292538"/>
                <a:gd name="connsiteY8" fmla="*/ 316969 h 338016"/>
                <a:gd name="connsiteX9" fmla="*/ 101981 w 292538"/>
                <a:gd name="connsiteY9" fmla="*/ 289156 h 338016"/>
                <a:gd name="connsiteX10" fmla="*/ 90330 w 292538"/>
                <a:gd name="connsiteY10" fmla="*/ 169008 h 338016"/>
                <a:gd name="connsiteX11" fmla="*/ 101981 w 292538"/>
                <a:gd name="connsiteY11" fmla="*/ 154851 h 338016"/>
                <a:gd name="connsiteX12" fmla="*/ 169134 w 292538"/>
                <a:gd name="connsiteY12" fmla="*/ 127038 h 338016"/>
                <a:gd name="connsiteX13" fmla="*/ 169134 w 292538"/>
                <a:gd name="connsiteY13" fmla="*/ 0 h 338016"/>
                <a:gd name="connsiteX14" fmla="*/ 0 w 292538"/>
                <a:gd name="connsiteY14" fmla="*/ 169008 h 338016"/>
                <a:gd name="connsiteX15" fmla="*/ 169134 w 292538"/>
                <a:gd name="connsiteY15" fmla="*/ 338017 h 338016"/>
                <a:gd name="connsiteX16" fmla="*/ 292539 w 292538"/>
                <a:gd name="connsiteY16" fmla="*/ 284520 h 338016"/>
                <a:gd name="connsiteX17" fmla="*/ 292539 w 292538"/>
                <a:gd name="connsiteY17" fmla="*/ 169008 h 338016"/>
                <a:gd name="connsiteX18" fmla="*/ 247937 w 292538"/>
                <a:gd name="connsiteY18" fmla="*/ 169008 h 338016"/>
                <a:gd name="connsiteX19" fmla="*/ 247937 w 292538"/>
                <a:gd name="connsiteY19" fmla="*/ 169008 h 338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2538" h="338016">
                  <a:moveTo>
                    <a:pt x="247937" y="169008"/>
                  </a:moveTo>
                  <a:lnTo>
                    <a:pt x="169134" y="169008"/>
                  </a:lnTo>
                  <a:lnTo>
                    <a:pt x="169134" y="221878"/>
                  </a:lnTo>
                  <a:cubicBezTo>
                    <a:pt x="169134" y="221878"/>
                    <a:pt x="169134" y="221753"/>
                    <a:pt x="169384" y="221628"/>
                  </a:cubicBezTo>
                  <a:cubicBezTo>
                    <a:pt x="187926" y="203086"/>
                    <a:pt x="217994" y="203086"/>
                    <a:pt x="236537" y="221628"/>
                  </a:cubicBezTo>
                  <a:cubicBezTo>
                    <a:pt x="255079" y="240170"/>
                    <a:pt x="255079" y="270363"/>
                    <a:pt x="236537" y="288905"/>
                  </a:cubicBezTo>
                  <a:cubicBezTo>
                    <a:pt x="236537" y="288905"/>
                    <a:pt x="236411" y="288905"/>
                    <a:pt x="236286" y="289156"/>
                  </a:cubicBezTo>
                  <a:cubicBezTo>
                    <a:pt x="236286" y="289156"/>
                    <a:pt x="236035" y="289281"/>
                    <a:pt x="236035" y="289406"/>
                  </a:cubicBezTo>
                  <a:cubicBezTo>
                    <a:pt x="217493" y="307823"/>
                    <a:pt x="193313" y="316969"/>
                    <a:pt x="169134" y="316969"/>
                  </a:cubicBezTo>
                  <a:cubicBezTo>
                    <a:pt x="144954" y="316969"/>
                    <a:pt x="120523" y="307698"/>
                    <a:pt x="101981" y="289156"/>
                  </a:cubicBezTo>
                  <a:cubicBezTo>
                    <a:pt x="69282" y="256457"/>
                    <a:pt x="65398" y="205967"/>
                    <a:pt x="90330" y="169008"/>
                  </a:cubicBezTo>
                  <a:cubicBezTo>
                    <a:pt x="93713" y="163997"/>
                    <a:pt x="97596" y="159236"/>
                    <a:pt x="101981" y="154851"/>
                  </a:cubicBezTo>
                  <a:cubicBezTo>
                    <a:pt x="120523" y="136309"/>
                    <a:pt x="144829" y="127038"/>
                    <a:pt x="169134" y="127038"/>
                  </a:cubicBezTo>
                  <a:lnTo>
                    <a:pt x="169134" y="0"/>
                  </a:lnTo>
                  <a:cubicBezTo>
                    <a:pt x="75672" y="0"/>
                    <a:pt x="0" y="75672"/>
                    <a:pt x="0" y="169008"/>
                  </a:cubicBezTo>
                  <a:cubicBezTo>
                    <a:pt x="0" y="262345"/>
                    <a:pt x="75672" y="338017"/>
                    <a:pt x="169134" y="338017"/>
                  </a:cubicBezTo>
                  <a:cubicBezTo>
                    <a:pt x="217744" y="338017"/>
                    <a:pt x="261593" y="317470"/>
                    <a:pt x="292539" y="284520"/>
                  </a:cubicBezTo>
                  <a:lnTo>
                    <a:pt x="292539" y="169008"/>
                  </a:lnTo>
                  <a:lnTo>
                    <a:pt x="247937" y="169008"/>
                  </a:lnTo>
                  <a:lnTo>
                    <a:pt x="247937" y="169008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800"/>
            </a:p>
          </p:txBody>
        </p:sp>
      </p:grpSp>
      <p:sp>
        <p:nvSpPr>
          <p:cNvPr id="4" name="object 3">
            <a:extLst>
              <a:ext uri="{FF2B5EF4-FFF2-40B4-BE49-F238E27FC236}">
                <a16:creationId xmlns:a16="http://schemas.microsoft.com/office/drawing/2014/main" id="{785F15F5-9580-BA8C-FB61-CC68CE9CDE1F}"/>
              </a:ext>
            </a:extLst>
          </p:cNvPr>
          <p:cNvSpPr/>
          <p:nvPr userDrawn="1"/>
        </p:nvSpPr>
        <p:spPr>
          <a:xfrm>
            <a:off x="1" y="0"/>
            <a:ext cx="6036052" cy="115570"/>
          </a:xfrm>
          <a:custGeom>
            <a:avLst/>
            <a:gdLst/>
            <a:ahLst/>
            <a:cxnLst/>
            <a:rect l="l" t="t" r="r" b="b"/>
            <a:pathLst>
              <a:path w="4810125" h="115570">
                <a:moveTo>
                  <a:pt x="4809591" y="0"/>
                </a:moveTo>
                <a:lnTo>
                  <a:pt x="0" y="0"/>
                </a:lnTo>
                <a:lnTo>
                  <a:pt x="0" y="115100"/>
                </a:lnTo>
                <a:lnTo>
                  <a:pt x="4809591" y="115100"/>
                </a:lnTo>
                <a:lnTo>
                  <a:pt x="4809591" y="0"/>
                </a:lnTo>
                <a:close/>
              </a:path>
            </a:pathLst>
          </a:custGeom>
          <a:solidFill>
            <a:srgbClr val="0082FF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215192D6-C380-BD3B-C70B-EB90154D2C14}"/>
              </a:ext>
            </a:extLst>
          </p:cNvPr>
          <p:cNvSpPr/>
          <p:nvPr userDrawn="1"/>
        </p:nvSpPr>
        <p:spPr>
          <a:xfrm>
            <a:off x="4336809" y="6796900"/>
            <a:ext cx="7950855" cy="115570"/>
          </a:xfrm>
          <a:custGeom>
            <a:avLst/>
            <a:gdLst/>
            <a:ahLst/>
            <a:cxnLst/>
            <a:rect l="l" t="t" r="r" b="b"/>
            <a:pathLst>
              <a:path w="6336030" h="115570">
                <a:moveTo>
                  <a:pt x="6336004" y="0"/>
                </a:moveTo>
                <a:lnTo>
                  <a:pt x="0" y="0"/>
                </a:lnTo>
                <a:lnTo>
                  <a:pt x="0" y="115100"/>
                </a:lnTo>
                <a:lnTo>
                  <a:pt x="6336004" y="115100"/>
                </a:lnTo>
                <a:lnTo>
                  <a:pt x="6336004" y="0"/>
                </a:lnTo>
                <a:close/>
              </a:path>
            </a:pathLst>
          </a:custGeom>
          <a:solidFill>
            <a:srgbClr val="00BDFF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53" name="Текст 42">
            <a:extLst>
              <a:ext uri="{FF2B5EF4-FFF2-40B4-BE49-F238E27FC236}">
                <a16:creationId xmlns:a16="http://schemas.microsoft.com/office/drawing/2014/main" id="{3623C1C1-4061-CA45-2EF3-B6F048225D8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05825" y="6445965"/>
            <a:ext cx="9359037" cy="123111"/>
          </a:xfrm>
        </p:spPr>
        <p:txBody>
          <a:bodyPr anchor="b" anchorCtr="0"/>
          <a:lstStyle>
            <a:lvl1pPr marL="180000" indent="-180000">
              <a:spcAft>
                <a:spcPts val="0"/>
              </a:spcAft>
              <a:tabLst>
                <a:tab pos="180000" algn="l"/>
              </a:tabLst>
              <a:defRPr sz="8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*	Образец сноски</a:t>
            </a:r>
          </a:p>
        </p:txBody>
      </p:sp>
      <p:sp>
        <p:nvSpPr>
          <p:cNvPr id="6" name="Номер слайда 8">
            <a:extLst>
              <a:ext uri="{FF2B5EF4-FFF2-40B4-BE49-F238E27FC236}">
                <a16:creationId xmlns:a16="http://schemas.microsoft.com/office/drawing/2014/main" id="{B59EB70C-3BB8-AB4F-4B69-4E75B98D2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36850" y="6421967"/>
            <a:ext cx="740929" cy="184666"/>
          </a:xfrm>
        </p:spPr>
        <p:txBody>
          <a:bodyPr/>
          <a:lstStyle/>
          <a:p>
            <a:fld id="{A1710E26-FFB2-4185-AB6D-CDD7D633876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9B024DF0-E7A5-FD2C-0949-C94CB223F1F9}"/>
              </a:ext>
            </a:extLst>
          </p:cNvPr>
          <p:cNvSpPr/>
          <p:nvPr userDrawn="1"/>
        </p:nvSpPr>
        <p:spPr>
          <a:xfrm>
            <a:off x="3119638" y="-756013"/>
            <a:ext cx="1439987" cy="54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object 3">
            <a:extLst>
              <a:ext uri="{FF2B5EF4-FFF2-40B4-BE49-F238E27FC236}">
                <a16:creationId xmlns:a16="http://schemas.microsoft.com/office/drawing/2014/main" id="{8CBC12AC-AA54-4A11-3FCD-8F988F5A0AC3}"/>
              </a:ext>
            </a:extLst>
          </p:cNvPr>
          <p:cNvSpPr/>
          <p:nvPr userDrawn="1"/>
        </p:nvSpPr>
        <p:spPr>
          <a:xfrm>
            <a:off x="2212571" y="-755721"/>
            <a:ext cx="360000" cy="180000"/>
          </a:xfrm>
          <a:custGeom>
            <a:avLst/>
            <a:gdLst/>
            <a:ahLst/>
            <a:cxnLst/>
            <a:rect l="l" t="t" r="r" b="b"/>
            <a:pathLst>
              <a:path w="911225" h="462280">
                <a:moveTo>
                  <a:pt x="910602" y="0"/>
                </a:moveTo>
                <a:lnTo>
                  <a:pt x="0" y="0"/>
                </a:lnTo>
                <a:lnTo>
                  <a:pt x="0" y="461657"/>
                </a:lnTo>
                <a:lnTo>
                  <a:pt x="910602" y="461657"/>
                </a:lnTo>
                <a:lnTo>
                  <a:pt x="910602" y="0"/>
                </a:lnTo>
                <a:close/>
              </a:path>
            </a:pathLst>
          </a:custGeom>
          <a:solidFill>
            <a:srgbClr val="64E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4">
            <a:extLst>
              <a:ext uri="{FF2B5EF4-FFF2-40B4-BE49-F238E27FC236}">
                <a16:creationId xmlns:a16="http://schemas.microsoft.com/office/drawing/2014/main" id="{2E45222C-B6AD-A955-226A-AFE0977D0825}"/>
              </a:ext>
            </a:extLst>
          </p:cNvPr>
          <p:cNvSpPr/>
          <p:nvPr userDrawn="1"/>
        </p:nvSpPr>
        <p:spPr>
          <a:xfrm>
            <a:off x="2572558" y="-755721"/>
            <a:ext cx="360000" cy="180000"/>
          </a:xfrm>
          <a:custGeom>
            <a:avLst/>
            <a:gdLst/>
            <a:ahLst/>
            <a:cxnLst/>
            <a:rect l="l" t="t" r="r" b="b"/>
            <a:pathLst>
              <a:path w="910589" h="462280">
                <a:moveTo>
                  <a:pt x="910589" y="0"/>
                </a:moveTo>
                <a:lnTo>
                  <a:pt x="0" y="0"/>
                </a:lnTo>
                <a:lnTo>
                  <a:pt x="0" y="461657"/>
                </a:lnTo>
                <a:lnTo>
                  <a:pt x="910589" y="461657"/>
                </a:lnTo>
                <a:lnTo>
                  <a:pt x="910589" y="0"/>
                </a:lnTo>
                <a:close/>
              </a:path>
            </a:pathLst>
          </a:custGeom>
          <a:solidFill>
            <a:srgbClr val="00A0E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6">
            <a:extLst>
              <a:ext uri="{FF2B5EF4-FFF2-40B4-BE49-F238E27FC236}">
                <a16:creationId xmlns:a16="http://schemas.microsoft.com/office/drawing/2014/main" id="{C7074287-8884-9A08-C2E0-48CB89EB3F65}"/>
              </a:ext>
            </a:extLst>
          </p:cNvPr>
          <p:cNvSpPr/>
          <p:nvPr userDrawn="1"/>
        </p:nvSpPr>
        <p:spPr>
          <a:xfrm>
            <a:off x="1852571" y="-756013"/>
            <a:ext cx="360000" cy="180000"/>
          </a:xfrm>
          <a:custGeom>
            <a:avLst/>
            <a:gdLst/>
            <a:ahLst/>
            <a:cxnLst/>
            <a:rect l="l" t="t" r="r" b="b"/>
            <a:pathLst>
              <a:path w="911225" h="462280">
                <a:moveTo>
                  <a:pt x="910602" y="0"/>
                </a:moveTo>
                <a:lnTo>
                  <a:pt x="0" y="0"/>
                </a:lnTo>
                <a:lnTo>
                  <a:pt x="0" y="461670"/>
                </a:lnTo>
                <a:lnTo>
                  <a:pt x="910602" y="461670"/>
                </a:lnTo>
                <a:lnTo>
                  <a:pt x="910602" y="0"/>
                </a:lnTo>
                <a:close/>
              </a:path>
            </a:pathLst>
          </a:custGeom>
          <a:solidFill>
            <a:srgbClr val="AAAA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12">
            <a:extLst>
              <a:ext uri="{FF2B5EF4-FFF2-40B4-BE49-F238E27FC236}">
                <a16:creationId xmlns:a16="http://schemas.microsoft.com/office/drawing/2014/main" id="{F534AEDD-F8E2-EF60-BE0C-AFBAB8CDDBE4}"/>
              </a:ext>
            </a:extLst>
          </p:cNvPr>
          <p:cNvSpPr/>
          <p:nvPr userDrawn="1"/>
        </p:nvSpPr>
        <p:spPr>
          <a:xfrm>
            <a:off x="1852571" y="-576013"/>
            <a:ext cx="360000" cy="180000"/>
          </a:xfrm>
          <a:custGeom>
            <a:avLst/>
            <a:gdLst/>
            <a:ahLst/>
            <a:cxnLst/>
            <a:rect l="l" t="t" r="r" b="b"/>
            <a:pathLst>
              <a:path w="911225" h="457835">
                <a:moveTo>
                  <a:pt x="910602" y="0"/>
                </a:moveTo>
                <a:lnTo>
                  <a:pt x="0" y="0"/>
                </a:lnTo>
                <a:lnTo>
                  <a:pt x="0" y="457504"/>
                </a:lnTo>
                <a:lnTo>
                  <a:pt x="910602" y="457504"/>
                </a:lnTo>
                <a:lnTo>
                  <a:pt x="910602" y="0"/>
                </a:lnTo>
                <a:close/>
              </a:path>
            </a:pathLst>
          </a:custGeom>
          <a:solidFill>
            <a:srgbClr val="00AF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14">
            <a:extLst>
              <a:ext uri="{FF2B5EF4-FFF2-40B4-BE49-F238E27FC236}">
                <a16:creationId xmlns:a16="http://schemas.microsoft.com/office/drawing/2014/main" id="{098223F2-C643-6736-4DBA-89BEFE6FB3C6}"/>
              </a:ext>
            </a:extLst>
          </p:cNvPr>
          <p:cNvSpPr/>
          <p:nvPr userDrawn="1"/>
        </p:nvSpPr>
        <p:spPr>
          <a:xfrm>
            <a:off x="2212571" y="-396305"/>
            <a:ext cx="360000" cy="180000"/>
          </a:xfrm>
          <a:custGeom>
            <a:avLst/>
            <a:gdLst/>
            <a:ahLst/>
            <a:cxnLst/>
            <a:rect l="l" t="t" r="r" b="b"/>
            <a:pathLst>
              <a:path w="911225" h="461010">
                <a:moveTo>
                  <a:pt x="0" y="460895"/>
                </a:moveTo>
                <a:lnTo>
                  <a:pt x="910602" y="460895"/>
                </a:lnTo>
                <a:lnTo>
                  <a:pt x="910602" y="0"/>
                </a:lnTo>
                <a:lnTo>
                  <a:pt x="0" y="0"/>
                </a:lnTo>
                <a:lnTo>
                  <a:pt x="0" y="460895"/>
                </a:lnTo>
                <a:close/>
              </a:path>
            </a:pathLst>
          </a:custGeom>
          <a:solidFill>
            <a:srgbClr val="B4E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26">
            <a:extLst>
              <a:ext uri="{FF2B5EF4-FFF2-40B4-BE49-F238E27FC236}">
                <a16:creationId xmlns:a16="http://schemas.microsoft.com/office/drawing/2014/main" id="{0109C653-6495-E128-A9C8-33F545B2CCF9}"/>
              </a:ext>
            </a:extLst>
          </p:cNvPr>
          <p:cNvSpPr/>
          <p:nvPr userDrawn="1"/>
        </p:nvSpPr>
        <p:spPr>
          <a:xfrm>
            <a:off x="2212571" y="-576013"/>
            <a:ext cx="360000" cy="180000"/>
          </a:xfrm>
          <a:custGeom>
            <a:avLst/>
            <a:gdLst/>
            <a:ahLst/>
            <a:cxnLst/>
            <a:rect l="l" t="t" r="r" b="b"/>
            <a:pathLst>
              <a:path w="911225" h="451485">
                <a:moveTo>
                  <a:pt x="0" y="450888"/>
                </a:moveTo>
                <a:lnTo>
                  <a:pt x="910602" y="450888"/>
                </a:lnTo>
                <a:lnTo>
                  <a:pt x="910602" y="0"/>
                </a:lnTo>
                <a:lnTo>
                  <a:pt x="0" y="0"/>
                </a:lnTo>
                <a:lnTo>
                  <a:pt x="0" y="450888"/>
                </a:lnTo>
                <a:close/>
              </a:path>
            </a:pathLst>
          </a:custGeom>
          <a:solidFill>
            <a:srgbClr val="69E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27">
            <a:extLst>
              <a:ext uri="{FF2B5EF4-FFF2-40B4-BE49-F238E27FC236}">
                <a16:creationId xmlns:a16="http://schemas.microsoft.com/office/drawing/2014/main" id="{F0B15049-26E5-0802-E152-F7C929E82866}"/>
              </a:ext>
            </a:extLst>
          </p:cNvPr>
          <p:cNvSpPr/>
          <p:nvPr userDrawn="1"/>
        </p:nvSpPr>
        <p:spPr>
          <a:xfrm>
            <a:off x="2572558" y="-576013"/>
            <a:ext cx="360000" cy="180000"/>
          </a:xfrm>
          <a:custGeom>
            <a:avLst/>
            <a:gdLst/>
            <a:ahLst/>
            <a:cxnLst/>
            <a:rect l="l" t="t" r="r" b="b"/>
            <a:pathLst>
              <a:path w="911225" h="451485">
                <a:moveTo>
                  <a:pt x="0" y="450888"/>
                </a:moveTo>
                <a:lnTo>
                  <a:pt x="910602" y="450888"/>
                </a:lnTo>
                <a:lnTo>
                  <a:pt x="910602" y="0"/>
                </a:lnTo>
                <a:lnTo>
                  <a:pt x="0" y="0"/>
                </a:lnTo>
                <a:lnTo>
                  <a:pt x="0" y="450888"/>
                </a:lnTo>
                <a:close/>
              </a:path>
            </a:pathLst>
          </a:custGeom>
          <a:solidFill>
            <a:srgbClr val="148CE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28">
            <a:extLst>
              <a:ext uri="{FF2B5EF4-FFF2-40B4-BE49-F238E27FC236}">
                <a16:creationId xmlns:a16="http://schemas.microsoft.com/office/drawing/2014/main" id="{0956310D-679F-1901-F19C-C0F5402A3932}"/>
              </a:ext>
            </a:extLst>
          </p:cNvPr>
          <p:cNvSpPr/>
          <p:nvPr userDrawn="1"/>
        </p:nvSpPr>
        <p:spPr>
          <a:xfrm>
            <a:off x="2572558" y="-396305"/>
            <a:ext cx="360000" cy="180000"/>
          </a:xfrm>
          <a:custGeom>
            <a:avLst/>
            <a:gdLst/>
            <a:ahLst/>
            <a:cxnLst/>
            <a:rect l="l" t="t" r="r" b="b"/>
            <a:pathLst>
              <a:path w="911225" h="462279">
                <a:moveTo>
                  <a:pt x="910602" y="0"/>
                </a:moveTo>
                <a:lnTo>
                  <a:pt x="0" y="0"/>
                </a:lnTo>
                <a:lnTo>
                  <a:pt x="0" y="461657"/>
                </a:lnTo>
                <a:lnTo>
                  <a:pt x="910602" y="461657"/>
                </a:lnTo>
                <a:lnTo>
                  <a:pt x="910602" y="0"/>
                </a:lnTo>
                <a:close/>
              </a:path>
            </a:pathLst>
          </a:custGeom>
          <a:solidFill>
            <a:srgbClr val="6ED2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36">
            <a:extLst>
              <a:ext uri="{FF2B5EF4-FFF2-40B4-BE49-F238E27FC236}">
                <a16:creationId xmlns:a16="http://schemas.microsoft.com/office/drawing/2014/main" id="{2059EC44-0952-0522-FEFA-80D3E34C3141}"/>
              </a:ext>
            </a:extLst>
          </p:cNvPr>
          <p:cNvSpPr/>
          <p:nvPr userDrawn="1"/>
        </p:nvSpPr>
        <p:spPr>
          <a:xfrm>
            <a:off x="1852571" y="-396305"/>
            <a:ext cx="360000" cy="180000"/>
          </a:xfrm>
          <a:custGeom>
            <a:avLst/>
            <a:gdLst/>
            <a:ahLst/>
            <a:cxnLst/>
            <a:rect l="l" t="t" r="r" b="b"/>
            <a:pathLst>
              <a:path w="911225" h="467360">
                <a:moveTo>
                  <a:pt x="910602" y="0"/>
                </a:moveTo>
                <a:lnTo>
                  <a:pt x="0" y="0"/>
                </a:lnTo>
                <a:lnTo>
                  <a:pt x="0" y="467067"/>
                </a:lnTo>
                <a:lnTo>
                  <a:pt x="910602" y="467067"/>
                </a:lnTo>
                <a:lnTo>
                  <a:pt x="910602" y="0"/>
                </a:lnTo>
                <a:close/>
              </a:path>
            </a:pathLst>
          </a:custGeom>
          <a:solidFill>
            <a:srgbClr val="C8FFF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40">
            <a:extLst>
              <a:ext uri="{FF2B5EF4-FFF2-40B4-BE49-F238E27FC236}">
                <a16:creationId xmlns:a16="http://schemas.microsoft.com/office/drawing/2014/main" id="{226747F5-F389-9732-6913-E9BD1D00F9BA}"/>
              </a:ext>
            </a:extLst>
          </p:cNvPr>
          <p:cNvSpPr txBox="1"/>
          <p:nvPr userDrawn="1"/>
        </p:nvSpPr>
        <p:spPr>
          <a:xfrm>
            <a:off x="1860796" y="-935794"/>
            <a:ext cx="2963020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5080">
              <a:lnSpc>
                <a:spcPct val="100000"/>
              </a:lnSpc>
              <a:spcBef>
                <a:spcPts val="0"/>
              </a:spcBef>
            </a:pPr>
            <a:r>
              <a:rPr lang="ru-RU" sz="800" spc="0" dirty="0">
                <a:latin typeface="+mn-lt"/>
                <a:cs typeface="TT Smalls Trl"/>
              </a:rPr>
              <a:t>Дополнительные цвета для акцентов, диаграмм и графиков</a:t>
            </a:r>
          </a:p>
        </p:txBody>
      </p:sp>
      <p:sp>
        <p:nvSpPr>
          <p:cNvPr id="63" name="object 3">
            <a:extLst>
              <a:ext uri="{FF2B5EF4-FFF2-40B4-BE49-F238E27FC236}">
                <a16:creationId xmlns:a16="http://schemas.microsoft.com/office/drawing/2014/main" id="{4657C743-F496-F02B-CE03-76B801F8DDC1}"/>
              </a:ext>
            </a:extLst>
          </p:cNvPr>
          <p:cNvSpPr/>
          <p:nvPr userDrawn="1"/>
        </p:nvSpPr>
        <p:spPr>
          <a:xfrm>
            <a:off x="857413" y="-755721"/>
            <a:ext cx="360000" cy="180000"/>
          </a:xfrm>
          <a:custGeom>
            <a:avLst/>
            <a:gdLst/>
            <a:ahLst/>
            <a:cxnLst/>
            <a:rect l="l" t="t" r="r" b="b"/>
            <a:pathLst>
              <a:path w="911225" h="462280">
                <a:moveTo>
                  <a:pt x="910602" y="0"/>
                </a:moveTo>
                <a:lnTo>
                  <a:pt x="0" y="0"/>
                </a:lnTo>
                <a:lnTo>
                  <a:pt x="0" y="461657"/>
                </a:lnTo>
                <a:lnTo>
                  <a:pt x="910602" y="461657"/>
                </a:lnTo>
                <a:lnTo>
                  <a:pt x="910602" y="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4">
            <a:extLst>
              <a:ext uri="{FF2B5EF4-FFF2-40B4-BE49-F238E27FC236}">
                <a16:creationId xmlns:a16="http://schemas.microsoft.com/office/drawing/2014/main" id="{691A99FA-DAEB-F1EB-F612-43D79C80BB5D}"/>
              </a:ext>
            </a:extLst>
          </p:cNvPr>
          <p:cNvSpPr/>
          <p:nvPr userDrawn="1"/>
        </p:nvSpPr>
        <p:spPr>
          <a:xfrm>
            <a:off x="1217400" y="-755721"/>
            <a:ext cx="360000" cy="180000"/>
          </a:xfrm>
          <a:custGeom>
            <a:avLst/>
            <a:gdLst/>
            <a:ahLst/>
            <a:cxnLst/>
            <a:rect l="l" t="t" r="r" b="b"/>
            <a:pathLst>
              <a:path w="910589" h="462280">
                <a:moveTo>
                  <a:pt x="910589" y="0"/>
                </a:moveTo>
                <a:lnTo>
                  <a:pt x="0" y="0"/>
                </a:lnTo>
                <a:lnTo>
                  <a:pt x="0" y="461657"/>
                </a:lnTo>
                <a:lnTo>
                  <a:pt x="910589" y="461657"/>
                </a:lnTo>
                <a:lnTo>
                  <a:pt x="910589" y="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">
            <a:extLst>
              <a:ext uri="{FF2B5EF4-FFF2-40B4-BE49-F238E27FC236}">
                <a16:creationId xmlns:a16="http://schemas.microsoft.com/office/drawing/2014/main" id="{E1511A64-6C37-FEFE-90F1-F6CB00ED5B2C}"/>
              </a:ext>
            </a:extLst>
          </p:cNvPr>
          <p:cNvSpPr/>
          <p:nvPr userDrawn="1"/>
        </p:nvSpPr>
        <p:spPr>
          <a:xfrm>
            <a:off x="497413" y="-756013"/>
            <a:ext cx="360000" cy="180000"/>
          </a:xfrm>
          <a:custGeom>
            <a:avLst/>
            <a:gdLst/>
            <a:ahLst/>
            <a:cxnLst/>
            <a:rect l="l" t="t" r="r" b="b"/>
            <a:pathLst>
              <a:path w="911225" h="462280">
                <a:moveTo>
                  <a:pt x="910602" y="0"/>
                </a:moveTo>
                <a:lnTo>
                  <a:pt x="0" y="0"/>
                </a:lnTo>
                <a:lnTo>
                  <a:pt x="0" y="461670"/>
                </a:lnTo>
                <a:lnTo>
                  <a:pt x="910602" y="461670"/>
                </a:lnTo>
                <a:lnTo>
                  <a:pt x="910602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12">
            <a:extLst>
              <a:ext uri="{FF2B5EF4-FFF2-40B4-BE49-F238E27FC236}">
                <a16:creationId xmlns:a16="http://schemas.microsoft.com/office/drawing/2014/main" id="{52F9F666-ABF2-9D0E-0F0F-9ECFA727404E}"/>
              </a:ext>
            </a:extLst>
          </p:cNvPr>
          <p:cNvSpPr/>
          <p:nvPr userDrawn="1"/>
        </p:nvSpPr>
        <p:spPr>
          <a:xfrm>
            <a:off x="857413" y="-576013"/>
            <a:ext cx="360000" cy="180000"/>
          </a:xfrm>
          <a:custGeom>
            <a:avLst/>
            <a:gdLst/>
            <a:ahLst/>
            <a:cxnLst/>
            <a:rect l="l" t="t" r="r" b="b"/>
            <a:pathLst>
              <a:path w="911225" h="457835">
                <a:moveTo>
                  <a:pt x="910602" y="0"/>
                </a:moveTo>
                <a:lnTo>
                  <a:pt x="0" y="0"/>
                </a:lnTo>
                <a:lnTo>
                  <a:pt x="0" y="457504"/>
                </a:lnTo>
                <a:lnTo>
                  <a:pt x="910602" y="457504"/>
                </a:lnTo>
                <a:lnTo>
                  <a:pt x="910602" y="0"/>
                </a:lnTo>
                <a:close/>
              </a:path>
            </a:pathLst>
          </a:custGeom>
          <a:solidFill>
            <a:schemeClr val="accent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13">
            <a:extLst>
              <a:ext uri="{FF2B5EF4-FFF2-40B4-BE49-F238E27FC236}">
                <a16:creationId xmlns:a16="http://schemas.microsoft.com/office/drawing/2014/main" id="{3641AAD7-B982-9565-83BF-FF244586D027}"/>
              </a:ext>
            </a:extLst>
          </p:cNvPr>
          <p:cNvSpPr/>
          <p:nvPr userDrawn="1"/>
        </p:nvSpPr>
        <p:spPr>
          <a:xfrm>
            <a:off x="1217400" y="-576013"/>
            <a:ext cx="360000" cy="180000"/>
          </a:xfrm>
          <a:custGeom>
            <a:avLst/>
            <a:gdLst/>
            <a:ahLst/>
            <a:cxnLst/>
            <a:rect l="l" t="t" r="r" b="b"/>
            <a:pathLst>
              <a:path w="911225" h="457835">
                <a:moveTo>
                  <a:pt x="910602" y="0"/>
                </a:moveTo>
                <a:lnTo>
                  <a:pt x="0" y="0"/>
                </a:lnTo>
                <a:lnTo>
                  <a:pt x="0" y="457504"/>
                </a:lnTo>
                <a:lnTo>
                  <a:pt x="910602" y="457504"/>
                </a:lnTo>
                <a:lnTo>
                  <a:pt x="910602" y="0"/>
                </a:lnTo>
                <a:close/>
              </a:path>
            </a:pathLst>
          </a:custGeom>
          <a:solidFill>
            <a:schemeClr val="accent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18">
            <a:extLst>
              <a:ext uri="{FF2B5EF4-FFF2-40B4-BE49-F238E27FC236}">
                <a16:creationId xmlns:a16="http://schemas.microsoft.com/office/drawing/2014/main" id="{A79704A0-1D63-1736-B0A6-2661FE7FD658}"/>
              </a:ext>
            </a:extLst>
          </p:cNvPr>
          <p:cNvSpPr/>
          <p:nvPr userDrawn="1"/>
        </p:nvSpPr>
        <p:spPr>
          <a:xfrm>
            <a:off x="497413" y="-576232"/>
            <a:ext cx="360000" cy="180000"/>
          </a:xfrm>
          <a:custGeom>
            <a:avLst/>
            <a:gdLst/>
            <a:ahLst/>
            <a:cxnLst/>
            <a:rect l="l" t="t" r="r" b="b"/>
            <a:pathLst>
              <a:path w="911225" h="458469">
                <a:moveTo>
                  <a:pt x="910602" y="0"/>
                </a:moveTo>
                <a:lnTo>
                  <a:pt x="0" y="0"/>
                </a:lnTo>
                <a:lnTo>
                  <a:pt x="0" y="458038"/>
                </a:lnTo>
                <a:lnTo>
                  <a:pt x="910602" y="458038"/>
                </a:lnTo>
                <a:lnTo>
                  <a:pt x="910602" y="0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40">
            <a:extLst>
              <a:ext uri="{FF2B5EF4-FFF2-40B4-BE49-F238E27FC236}">
                <a16:creationId xmlns:a16="http://schemas.microsoft.com/office/drawing/2014/main" id="{047F898B-035B-B65F-0DE1-DDD94866F239}"/>
              </a:ext>
            </a:extLst>
          </p:cNvPr>
          <p:cNvSpPr txBox="1"/>
          <p:nvPr userDrawn="1"/>
        </p:nvSpPr>
        <p:spPr>
          <a:xfrm>
            <a:off x="497413" y="-935794"/>
            <a:ext cx="1254212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5080">
              <a:lnSpc>
                <a:spcPct val="100000"/>
              </a:lnSpc>
              <a:spcBef>
                <a:spcPts val="0"/>
              </a:spcBef>
            </a:pPr>
            <a:r>
              <a:rPr lang="ru-RU" sz="800" dirty="0">
                <a:latin typeface="+mn-lt"/>
                <a:cs typeface="TT Smalls Trl"/>
              </a:rPr>
              <a:t>Основные цвета палитры</a:t>
            </a:r>
            <a:endParaRPr sz="800" dirty="0">
              <a:latin typeface="+mn-lt"/>
              <a:cs typeface="TT Smalls Trl"/>
            </a:endParaRPr>
          </a:p>
        </p:txBody>
      </p:sp>
      <p:sp>
        <p:nvSpPr>
          <p:cNvPr id="70" name="object 3">
            <a:extLst>
              <a:ext uri="{FF2B5EF4-FFF2-40B4-BE49-F238E27FC236}">
                <a16:creationId xmlns:a16="http://schemas.microsoft.com/office/drawing/2014/main" id="{0A7544F9-E522-2C58-F6B0-3CFC5BB80053}"/>
              </a:ext>
            </a:extLst>
          </p:cNvPr>
          <p:cNvSpPr/>
          <p:nvPr userDrawn="1"/>
        </p:nvSpPr>
        <p:spPr>
          <a:xfrm>
            <a:off x="3479638" y="-755721"/>
            <a:ext cx="360000" cy="180000"/>
          </a:xfrm>
          <a:custGeom>
            <a:avLst/>
            <a:gdLst/>
            <a:ahLst/>
            <a:cxnLst/>
            <a:rect l="l" t="t" r="r" b="b"/>
            <a:pathLst>
              <a:path w="911225" h="462280">
                <a:moveTo>
                  <a:pt x="910602" y="0"/>
                </a:moveTo>
                <a:lnTo>
                  <a:pt x="0" y="0"/>
                </a:lnTo>
                <a:lnTo>
                  <a:pt x="0" y="461657"/>
                </a:lnTo>
                <a:lnTo>
                  <a:pt x="910602" y="461657"/>
                </a:lnTo>
                <a:lnTo>
                  <a:pt x="910602" y="0"/>
                </a:lnTo>
                <a:close/>
              </a:path>
            </a:pathLst>
          </a:custGeom>
          <a:solidFill>
            <a:srgbClr val="ED3778">
              <a:alpha val="7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4">
            <a:extLst>
              <a:ext uri="{FF2B5EF4-FFF2-40B4-BE49-F238E27FC236}">
                <a16:creationId xmlns:a16="http://schemas.microsoft.com/office/drawing/2014/main" id="{B698A1AC-1BB4-AB30-F19A-9DD0566C4C08}"/>
              </a:ext>
            </a:extLst>
          </p:cNvPr>
          <p:cNvSpPr/>
          <p:nvPr userDrawn="1"/>
        </p:nvSpPr>
        <p:spPr>
          <a:xfrm>
            <a:off x="3839625" y="-755721"/>
            <a:ext cx="360000" cy="180000"/>
          </a:xfrm>
          <a:custGeom>
            <a:avLst/>
            <a:gdLst/>
            <a:ahLst/>
            <a:cxnLst/>
            <a:rect l="l" t="t" r="r" b="b"/>
            <a:pathLst>
              <a:path w="910589" h="462280">
                <a:moveTo>
                  <a:pt x="910589" y="0"/>
                </a:moveTo>
                <a:lnTo>
                  <a:pt x="0" y="0"/>
                </a:lnTo>
                <a:lnTo>
                  <a:pt x="0" y="461657"/>
                </a:lnTo>
                <a:lnTo>
                  <a:pt x="910589" y="461657"/>
                </a:lnTo>
                <a:lnTo>
                  <a:pt x="910589" y="0"/>
                </a:lnTo>
                <a:close/>
              </a:path>
            </a:pathLst>
          </a:custGeom>
          <a:solidFill>
            <a:srgbClr val="ED3778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6">
            <a:extLst>
              <a:ext uri="{FF2B5EF4-FFF2-40B4-BE49-F238E27FC236}">
                <a16:creationId xmlns:a16="http://schemas.microsoft.com/office/drawing/2014/main" id="{80DB33B7-A70A-3EE2-003F-461F66901A96}"/>
              </a:ext>
            </a:extLst>
          </p:cNvPr>
          <p:cNvSpPr/>
          <p:nvPr userDrawn="1"/>
        </p:nvSpPr>
        <p:spPr>
          <a:xfrm>
            <a:off x="3119638" y="-756013"/>
            <a:ext cx="360000" cy="180000"/>
          </a:xfrm>
          <a:custGeom>
            <a:avLst/>
            <a:gdLst/>
            <a:ahLst/>
            <a:cxnLst/>
            <a:rect l="l" t="t" r="r" b="b"/>
            <a:pathLst>
              <a:path w="911225" h="462280">
                <a:moveTo>
                  <a:pt x="910602" y="0"/>
                </a:moveTo>
                <a:lnTo>
                  <a:pt x="0" y="0"/>
                </a:lnTo>
                <a:lnTo>
                  <a:pt x="0" y="461670"/>
                </a:lnTo>
                <a:lnTo>
                  <a:pt x="910602" y="461670"/>
                </a:lnTo>
                <a:lnTo>
                  <a:pt x="910602" y="0"/>
                </a:lnTo>
                <a:close/>
              </a:path>
            </a:pathLst>
          </a:custGeom>
          <a:solidFill>
            <a:srgbClr val="ED377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12">
            <a:extLst>
              <a:ext uri="{FF2B5EF4-FFF2-40B4-BE49-F238E27FC236}">
                <a16:creationId xmlns:a16="http://schemas.microsoft.com/office/drawing/2014/main" id="{179664EA-183F-F8D3-03C4-E423C6633674}"/>
              </a:ext>
            </a:extLst>
          </p:cNvPr>
          <p:cNvSpPr/>
          <p:nvPr userDrawn="1"/>
        </p:nvSpPr>
        <p:spPr>
          <a:xfrm>
            <a:off x="3119638" y="-576013"/>
            <a:ext cx="360000" cy="180000"/>
          </a:xfrm>
          <a:custGeom>
            <a:avLst/>
            <a:gdLst/>
            <a:ahLst/>
            <a:cxnLst/>
            <a:rect l="l" t="t" r="r" b="b"/>
            <a:pathLst>
              <a:path w="911225" h="457835">
                <a:moveTo>
                  <a:pt x="910602" y="0"/>
                </a:moveTo>
                <a:lnTo>
                  <a:pt x="0" y="0"/>
                </a:lnTo>
                <a:lnTo>
                  <a:pt x="0" y="457504"/>
                </a:lnTo>
                <a:lnTo>
                  <a:pt x="910602" y="457504"/>
                </a:lnTo>
                <a:lnTo>
                  <a:pt x="910602" y="0"/>
                </a:lnTo>
                <a:close/>
              </a:path>
            </a:pathLst>
          </a:custGeom>
          <a:solidFill>
            <a:srgbClr val="E458F5"/>
          </a:solidFill>
        </p:spPr>
        <p:txBody>
          <a:bodyPr wrap="square" lIns="0" tIns="0" rIns="0" bIns="0" rtlCol="0"/>
          <a:lstStyle/>
          <a:p>
            <a:endParaRPr lang="ru-RU"/>
          </a:p>
        </p:txBody>
      </p:sp>
      <p:sp>
        <p:nvSpPr>
          <p:cNvPr id="74" name="object 14">
            <a:extLst>
              <a:ext uri="{FF2B5EF4-FFF2-40B4-BE49-F238E27FC236}">
                <a16:creationId xmlns:a16="http://schemas.microsoft.com/office/drawing/2014/main" id="{ECA50BB5-AA4A-B82B-BD39-8F635760F226}"/>
              </a:ext>
            </a:extLst>
          </p:cNvPr>
          <p:cNvSpPr/>
          <p:nvPr userDrawn="1"/>
        </p:nvSpPr>
        <p:spPr>
          <a:xfrm>
            <a:off x="3479638" y="-396305"/>
            <a:ext cx="360000" cy="180000"/>
          </a:xfrm>
          <a:custGeom>
            <a:avLst/>
            <a:gdLst/>
            <a:ahLst/>
            <a:cxnLst/>
            <a:rect l="l" t="t" r="r" b="b"/>
            <a:pathLst>
              <a:path w="911225" h="461010">
                <a:moveTo>
                  <a:pt x="0" y="460895"/>
                </a:moveTo>
                <a:lnTo>
                  <a:pt x="910602" y="460895"/>
                </a:lnTo>
                <a:lnTo>
                  <a:pt x="910602" y="0"/>
                </a:lnTo>
                <a:lnTo>
                  <a:pt x="0" y="0"/>
                </a:lnTo>
                <a:lnTo>
                  <a:pt x="0" y="460895"/>
                </a:lnTo>
                <a:close/>
              </a:path>
            </a:pathLst>
          </a:custGeom>
          <a:solidFill>
            <a:srgbClr val="F7742D">
              <a:alpha val="7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26">
            <a:extLst>
              <a:ext uri="{FF2B5EF4-FFF2-40B4-BE49-F238E27FC236}">
                <a16:creationId xmlns:a16="http://schemas.microsoft.com/office/drawing/2014/main" id="{DE2427B9-1B14-F4F8-5698-C05B12FE6901}"/>
              </a:ext>
            </a:extLst>
          </p:cNvPr>
          <p:cNvSpPr/>
          <p:nvPr userDrawn="1"/>
        </p:nvSpPr>
        <p:spPr>
          <a:xfrm>
            <a:off x="3479638" y="-576013"/>
            <a:ext cx="360000" cy="180000"/>
          </a:xfrm>
          <a:custGeom>
            <a:avLst/>
            <a:gdLst/>
            <a:ahLst/>
            <a:cxnLst/>
            <a:rect l="l" t="t" r="r" b="b"/>
            <a:pathLst>
              <a:path w="911225" h="451485">
                <a:moveTo>
                  <a:pt x="0" y="450888"/>
                </a:moveTo>
                <a:lnTo>
                  <a:pt x="910602" y="450888"/>
                </a:lnTo>
                <a:lnTo>
                  <a:pt x="910602" y="0"/>
                </a:lnTo>
                <a:lnTo>
                  <a:pt x="0" y="0"/>
                </a:lnTo>
                <a:lnTo>
                  <a:pt x="0" y="450888"/>
                </a:lnTo>
                <a:close/>
              </a:path>
            </a:pathLst>
          </a:custGeom>
          <a:solidFill>
            <a:srgbClr val="E458F5">
              <a:alpha val="7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27">
            <a:extLst>
              <a:ext uri="{FF2B5EF4-FFF2-40B4-BE49-F238E27FC236}">
                <a16:creationId xmlns:a16="http://schemas.microsoft.com/office/drawing/2014/main" id="{868E0D48-8571-72B6-71A6-3A6727810FA3}"/>
              </a:ext>
            </a:extLst>
          </p:cNvPr>
          <p:cNvSpPr/>
          <p:nvPr userDrawn="1"/>
        </p:nvSpPr>
        <p:spPr>
          <a:xfrm>
            <a:off x="3839625" y="-576013"/>
            <a:ext cx="360000" cy="180000"/>
          </a:xfrm>
          <a:custGeom>
            <a:avLst/>
            <a:gdLst/>
            <a:ahLst/>
            <a:cxnLst/>
            <a:rect l="l" t="t" r="r" b="b"/>
            <a:pathLst>
              <a:path w="911225" h="451485">
                <a:moveTo>
                  <a:pt x="0" y="450888"/>
                </a:moveTo>
                <a:lnTo>
                  <a:pt x="910602" y="450888"/>
                </a:lnTo>
                <a:lnTo>
                  <a:pt x="910602" y="0"/>
                </a:lnTo>
                <a:lnTo>
                  <a:pt x="0" y="0"/>
                </a:lnTo>
                <a:lnTo>
                  <a:pt x="0" y="450888"/>
                </a:lnTo>
                <a:close/>
              </a:path>
            </a:pathLst>
          </a:custGeom>
          <a:solidFill>
            <a:srgbClr val="E458F5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28">
            <a:extLst>
              <a:ext uri="{FF2B5EF4-FFF2-40B4-BE49-F238E27FC236}">
                <a16:creationId xmlns:a16="http://schemas.microsoft.com/office/drawing/2014/main" id="{D1D305B7-AFC7-810E-0074-8462E40EFE99}"/>
              </a:ext>
            </a:extLst>
          </p:cNvPr>
          <p:cNvSpPr/>
          <p:nvPr userDrawn="1"/>
        </p:nvSpPr>
        <p:spPr>
          <a:xfrm>
            <a:off x="3839625" y="-396305"/>
            <a:ext cx="360000" cy="180000"/>
          </a:xfrm>
          <a:custGeom>
            <a:avLst/>
            <a:gdLst/>
            <a:ahLst/>
            <a:cxnLst/>
            <a:rect l="l" t="t" r="r" b="b"/>
            <a:pathLst>
              <a:path w="911225" h="462279">
                <a:moveTo>
                  <a:pt x="910602" y="0"/>
                </a:moveTo>
                <a:lnTo>
                  <a:pt x="0" y="0"/>
                </a:lnTo>
                <a:lnTo>
                  <a:pt x="0" y="461657"/>
                </a:lnTo>
                <a:lnTo>
                  <a:pt x="910602" y="461657"/>
                </a:lnTo>
                <a:lnTo>
                  <a:pt x="910602" y="0"/>
                </a:lnTo>
                <a:close/>
              </a:path>
            </a:pathLst>
          </a:custGeom>
          <a:solidFill>
            <a:srgbClr val="F7742D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36">
            <a:extLst>
              <a:ext uri="{FF2B5EF4-FFF2-40B4-BE49-F238E27FC236}">
                <a16:creationId xmlns:a16="http://schemas.microsoft.com/office/drawing/2014/main" id="{BBE1C079-5010-E427-E4C0-965A5F54BC7C}"/>
              </a:ext>
            </a:extLst>
          </p:cNvPr>
          <p:cNvSpPr/>
          <p:nvPr userDrawn="1"/>
        </p:nvSpPr>
        <p:spPr>
          <a:xfrm>
            <a:off x="3119638" y="-396305"/>
            <a:ext cx="360000" cy="180000"/>
          </a:xfrm>
          <a:custGeom>
            <a:avLst/>
            <a:gdLst/>
            <a:ahLst/>
            <a:cxnLst/>
            <a:rect l="l" t="t" r="r" b="b"/>
            <a:pathLst>
              <a:path w="911225" h="467360">
                <a:moveTo>
                  <a:pt x="910602" y="0"/>
                </a:moveTo>
                <a:lnTo>
                  <a:pt x="0" y="0"/>
                </a:lnTo>
                <a:lnTo>
                  <a:pt x="0" y="467067"/>
                </a:lnTo>
                <a:lnTo>
                  <a:pt x="910602" y="467067"/>
                </a:lnTo>
                <a:lnTo>
                  <a:pt x="910602" y="0"/>
                </a:lnTo>
                <a:close/>
              </a:path>
            </a:pathLst>
          </a:custGeom>
          <a:solidFill>
            <a:srgbClr val="F7742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4">
            <a:extLst>
              <a:ext uri="{FF2B5EF4-FFF2-40B4-BE49-F238E27FC236}">
                <a16:creationId xmlns:a16="http://schemas.microsoft.com/office/drawing/2014/main" id="{0CC80670-B43C-6271-1597-5ECE064308B7}"/>
              </a:ext>
            </a:extLst>
          </p:cNvPr>
          <p:cNvSpPr/>
          <p:nvPr userDrawn="1"/>
        </p:nvSpPr>
        <p:spPr>
          <a:xfrm>
            <a:off x="4199625" y="-755721"/>
            <a:ext cx="360000" cy="180000"/>
          </a:xfrm>
          <a:custGeom>
            <a:avLst/>
            <a:gdLst/>
            <a:ahLst/>
            <a:cxnLst/>
            <a:rect l="l" t="t" r="r" b="b"/>
            <a:pathLst>
              <a:path w="910589" h="462280">
                <a:moveTo>
                  <a:pt x="910589" y="0"/>
                </a:moveTo>
                <a:lnTo>
                  <a:pt x="0" y="0"/>
                </a:lnTo>
                <a:lnTo>
                  <a:pt x="0" y="461657"/>
                </a:lnTo>
                <a:lnTo>
                  <a:pt x="910589" y="461657"/>
                </a:lnTo>
                <a:lnTo>
                  <a:pt x="910589" y="0"/>
                </a:lnTo>
                <a:close/>
              </a:path>
            </a:pathLst>
          </a:custGeom>
          <a:solidFill>
            <a:srgbClr val="ED3778">
              <a:alpha val="2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27">
            <a:extLst>
              <a:ext uri="{FF2B5EF4-FFF2-40B4-BE49-F238E27FC236}">
                <a16:creationId xmlns:a16="http://schemas.microsoft.com/office/drawing/2014/main" id="{4C2F07AC-DDFD-516E-0591-685D61495950}"/>
              </a:ext>
            </a:extLst>
          </p:cNvPr>
          <p:cNvSpPr/>
          <p:nvPr userDrawn="1"/>
        </p:nvSpPr>
        <p:spPr>
          <a:xfrm>
            <a:off x="4199625" y="-576013"/>
            <a:ext cx="360000" cy="180000"/>
          </a:xfrm>
          <a:custGeom>
            <a:avLst/>
            <a:gdLst/>
            <a:ahLst/>
            <a:cxnLst/>
            <a:rect l="l" t="t" r="r" b="b"/>
            <a:pathLst>
              <a:path w="911225" h="451485">
                <a:moveTo>
                  <a:pt x="0" y="450888"/>
                </a:moveTo>
                <a:lnTo>
                  <a:pt x="910602" y="450888"/>
                </a:lnTo>
                <a:lnTo>
                  <a:pt x="910602" y="0"/>
                </a:lnTo>
                <a:lnTo>
                  <a:pt x="0" y="0"/>
                </a:lnTo>
                <a:lnTo>
                  <a:pt x="0" y="450888"/>
                </a:lnTo>
                <a:close/>
              </a:path>
            </a:pathLst>
          </a:custGeom>
          <a:solidFill>
            <a:srgbClr val="E458F5">
              <a:alpha val="2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28">
            <a:extLst>
              <a:ext uri="{FF2B5EF4-FFF2-40B4-BE49-F238E27FC236}">
                <a16:creationId xmlns:a16="http://schemas.microsoft.com/office/drawing/2014/main" id="{7539C496-AA69-3C15-BA71-C1E853123B88}"/>
              </a:ext>
            </a:extLst>
          </p:cNvPr>
          <p:cNvSpPr/>
          <p:nvPr userDrawn="1"/>
        </p:nvSpPr>
        <p:spPr>
          <a:xfrm>
            <a:off x="4199625" y="-396305"/>
            <a:ext cx="360000" cy="180000"/>
          </a:xfrm>
          <a:custGeom>
            <a:avLst/>
            <a:gdLst/>
            <a:ahLst/>
            <a:cxnLst/>
            <a:rect l="l" t="t" r="r" b="b"/>
            <a:pathLst>
              <a:path w="911225" h="462279">
                <a:moveTo>
                  <a:pt x="910602" y="0"/>
                </a:moveTo>
                <a:lnTo>
                  <a:pt x="0" y="0"/>
                </a:lnTo>
                <a:lnTo>
                  <a:pt x="0" y="461657"/>
                </a:lnTo>
                <a:lnTo>
                  <a:pt x="910602" y="461657"/>
                </a:lnTo>
                <a:lnTo>
                  <a:pt x="910602" y="0"/>
                </a:lnTo>
                <a:close/>
              </a:path>
            </a:pathLst>
          </a:custGeom>
          <a:solidFill>
            <a:srgbClr val="F7742D">
              <a:alpha val="2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113753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екст с нумерацией в две колонки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2">
            <a:extLst>
              <a:ext uri="{FF2B5EF4-FFF2-40B4-BE49-F238E27FC236}">
                <a16:creationId xmlns:a16="http://schemas.microsoft.com/office/drawing/2014/main" id="{42680D02-5A18-5F4D-38A9-AC65464FFC28}"/>
              </a:ext>
            </a:extLst>
          </p:cNvPr>
          <p:cNvSpPr/>
          <p:nvPr userDrawn="1"/>
        </p:nvSpPr>
        <p:spPr>
          <a:xfrm>
            <a:off x="6252234" y="0"/>
            <a:ext cx="6036052" cy="6912609"/>
          </a:xfrm>
          <a:custGeom>
            <a:avLst/>
            <a:gdLst/>
            <a:ahLst/>
            <a:cxnLst/>
            <a:rect l="l" t="t" r="r" b="b"/>
            <a:pathLst>
              <a:path w="4810125" h="6912609">
                <a:moveTo>
                  <a:pt x="4809591" y="0"/>
                </a:moveTo>
                <a:lnTo>
                  <a:pt x="0" y="0"/>
                </a:lnTo>
                <a:lnTo>
                  <a:pt x="0" y="6912000"/>
                </a:lnTo>
                <a:lnTo>
                  <a:pt x="4809591" y="6912000"/>
                </a:lnTo>
                <a:lnTo>
                  <a:pt x="4809591" y="0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38" name="object 33">
            <a:extLst>
              <a:ext uri="{FF2B5EF4-FFF2-40B4-BE49-F238E27FC236}">
                <a16:creationId xmlns:a16="http://schemas.microsoft.com/office/drawing/2014/main" id="{1FBC42E5-AF03-F0B9-DB3C-86EC82A61608}"/>
              </a:ext>
            </a:extLst>
          </p:cNvPr>
          <p:cNvSpPr/>
          <p:nvPr userDrawn="1"/>
        </p:nvSpPr>
        <p:spPr>
          <a:xfrm>
            <a:off x="6107670" y="864006"/>
            <a:ext cx="145025" cy="5184140"/>
          </a:xfrm>
          <a:custGeom>
            <a:avLst/>
            <a:gdLst/>
            <a:ahLst/>
            <a:cxnLst/>
            <a:rect l="l" t="t" r="r" b="b"/>
            <a:pathLst>
              <a:path w="115570" h="5184140">
                <a:moveTo>
                  <a:pt x="115201" y="0"/>
                </a:moveTo>
                <a:lnTo>
                  <a:pt x="0" y="0"/>
                </a:lnTo>
                <a:lnTo>
                  <a:pt x="0" y="5184000"/>
                </a:lnTo>
                <a:lnTo>
                  <a:pt x="115201" y="5184000"/>
                </a:lnTo>
                <a:lnTo>
                  <a:pt x="115201" y="0"/>
                </a:lnTo>
                <a:close/>
              </a:path>
            </a:pathLst>
          </a:custGeom>
          <a:solidFill>
            <a:schemeClr val="accent6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1710E26-FFB2-4185-AB6D-CDD7D633876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1" name="Текст 40">
            <a:extLst>
              <a:ext uri="{FF2B5EF4-FFF2-40B4-BE49-F238E27FC236}">
                <a16:creationId xmlns:a16="http://schemas.microsoft.com/office/drawing/2014/main" id="{864B7444-5173-6854-E6C6-70DD25C72EA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4001" y="1793357"/>
            <a:ext cx="308943" cy="276999"/>
          </a:xfrm>
        </p:spPr>
        <p:txBody>
          <a:bodyPr/>
          <a:lstStyle>
            <a:lvl1pPr>
              <a:defRPr sz="18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1</a:t>
            </a:r>
          </a:p>
        </p:txBody>
      </p:sp>
      <p:sp>
        <p:nvSpPr>
          <p:cNvPr id="43" name="Текст 42">
            <a:extLst>
              <a:ext uri="{FF2B5EF4-FFF2-40B4-BE49-F238E27FC236}">
                <a16:creationId xmlns:a16="http://schemas.microsoft.com/office/drawing/2014/main" id="{270F95C3-50FE-75B6-607F-0159FA5DA0D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12944" y="1880913"/>
            <a:ext cx="4264911" cy="169277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4" name="Текст 40">
            <a:extLst>
              <a:ext uri="{FF2B5EF4-FFF2-40B4-BE49-F238E27FC236}">
                <a16:creationId xmlns:a16="http://schemas.microsoft.com/office/drawing/2014/main" id="{7E9BEEDC-34A2-B985-A7C7-9D495988083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4001" y="2796214"/>
            <a:ext cx="308943" cy="276999"/>
          </a:xfrm>
        </p:spPr>
        <p:txBody>
          <a:bodyPr/>
          <a:lstStyle>
            <a:lvl1pPr>
              <a:defRPr sz="18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2</a:t>
            </a:r>
          </a:p>
        </p:txBody>
      </p:sp>
      <p:sp>
        <p:nvSpPr>
          <p:cNvPr id="45" name="Текст 42">
            <a:extLst>
              <a:ext uri="{FF2B5EF4-FFF2-40B4-BE49-F238E27FC236}">
                <a16:creationId xmlns:a16="http://schemas.microsoft.com/office/drawing/2014/main" id="{92E948D1-2503-FE67-3885-580F1C81226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12944" y="2883770"/>
            <a:ext cx="4264911" cy="169277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6" name="Текст 40">
            <a:extLst>
              <a:ext uri="{FF2B5EF4-FFF2-40B4-BE49-F238E27FC236}">
                <a16:creationId xmlns:a16="http://schemas.microsoft.com/office/drawing/2014/main" id="{55A900C2-6642-8ACB-942C-6A4FCE135DF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4001" y="3817951"/>
            <a:ext cx="308943" cy="276999"/>
          </a:xfrm>
        </p:spPr>
        <p:txBody>
          <a:bodyPr/>
          <a:lstStyle>
            <a:lvl1pPr>
              <a:defRPr sz="18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3</a:t>
            </a:r>
          </a:p>
        </p:txBody>
      </p:sp>
      <p:sp>
        <p:nvSpPr>
          <p:cNvPr id="47" name="Текст 42">
            <a:extLst>
              <a:ext uri="{FF2B5EF4-FFF2-40B4-BE49-F238E27FC236}">
                <a16:creationId xmlns:a16="http://schemas.microsoft.com/office/drawing/2014/main" id="{30E25138-6277-D843-11C4-94BA9B5CAAF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2944" y="3905508"/>
            <a:ext cx="4264911" cy="169277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8" name="Текст 40">
            <a:extLst>
              <a:ext uri="{FF2B5EF4-FFF2-40B4-BE49-F238E27FC236}">
                <a16:creationId xmlns:a16="http://schemas.microsoft.com/office/drawing/2014/main" id="{5D415AC5-FBC9-90FE-72C8-F5689BCCC44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04001" y="4812786"/>
            <a:ext cx="308943" cy="276999"/>
          </a:xfrm>
        </p:spPr>
        <p:txBody>
          <a:bodyPr/>
          <a:lstStyle>
            <a:lvl1pPr>
              <a:defRPr sz="18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4</a:t>
            </a:r>
            <a:endParaRPr lang="ru-RU" dirty="0"/>
          </a:p>
        </p:txBody>
      </p:sp>
      <p:sp>
        <p:nvSpPr>
          <p:cNvPr id="49" name="Текст 42">
            <a:extLst>
              <a:ext uri="{FF2B5EF4-FFF2-40B4-BE49-F238E27FC236}">
                <a16:creationId xmlns:a16="http://schemas.microsoft.com/office/drawing/2014/main" id="{D37F6112-3517-7469-C90C-E88AEAE4CE9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12944" y="4900342"/>
            <a:ext cx="4264911" cy="169277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0" name="Текст 40">
            <a:extLst>
              <a:ext uri="{FF2B5EF4-FFF2-40B4-BE49-F238E27FC236}">
                <a16:creationId xmlns:a16="http://schemas.microsoft.com/office/drawing/2014/main" id="{61B121AF-B16D-E6DF-643E-541832FFEAD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04001" y="5799152"/>
            <a:ext cx="308943" cy="276999"/>
          </a:xfrm>
        </p:spPr>
        <p:txBody>
          <a:bodyPr/>
          <a:lstStyle>
            <a:lvl1pPr>
              <a:defRPr sz="18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5</a:t>
            </a:r>
            <a:endParaRPr lang="ru-RU" dirty="0"/>
          </a:p>
        </p:txBody>
      </p:sp>
      <p:sp>
        <p:nvSpPr>
          <p:cNvPr id="51" name="Текст 42">
            <a:extLst>
              <a:ext uri="{FF2B5EF4-FFF2-40B4-BE49-F238E27FC236}">
                <a16:creationId xmlns:a16="http://schemas.microsoft.com/office/drawing/2014/main" id="{0C56E017-CAE9-1A70-68AE-D03515E0815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12944" y="5886708"/>
            <a:ext cx="4264911" cy="169277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2" name="Текст 40">
            <a:extLst>
              <a:ext uri="{FF2B5EF4-FFF2-40B4-BE49-F238E27FC236}">
                <a16:creationId xmlns:a16="http://schemas.microsoft.com/office/drawing/2014/main" id="{694A00E4-E568-BEC1-2B34-712D67A5E95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990267" y="1793357"/>
            <a:ext cx="308943" cy="276999"/>
          </a:xfrm>
        </p:spPr>
        <p:txBody>
          <a:bodyPr/>
          <a:lstStyle>
            <a:lvl1pPr>
              <a:defRPr sz="180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1</a:t>
            </a:r>
          </a:p>
        </p:txBody>
      </p:sp>
      <p:sp>
        <p:nvSpPr>
          <p:cNvPr id="53" name="Текст 42">
            <a:extLst>
              <a:ext uri="{FF2B5EF4-FFF2-40B4-BE49-F238E27FC236}">
                <a16:creationId xmlns:a16="http://schemas.microsoft.com/office/drawing/2014/main" id="{EEC125F8-3D6B-DA94-1D4D-8E07DB3373C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299209" y="1880913"/>
            <a:ext cx="4264911" cy="16927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buClr>
                <a:schemeClr val="accent6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6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6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4" name="Текст 40">
            <a:extLst>
              <a:ext uri="{FF2B5EF4-FFF2-40B4-BE49-F238E27FC236}">
                <a16:creationId xmlns:a16="http://schemas.microsoft.com/office/drawing/2014/main" id="{E2FB37BF-DDA9-73A1-5206-2ABD70831BA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990267" y="2796214"/>
            <a:ext cx="308943" cy="276999"/>
          </a:xfrm>
        </p:spPr>
        <p:txBody>
          <a:bodyPr/>
          <a:lstStyle>
            <a:lvl1pPr>
              <a:defRPr sz="180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2</a:t>
            </a:r>
          </a:p>
        </p:txBody>
      </p:sp>
      <p:sp>
        <p:nvSpPr>
          <p:cNvPr id="55" name="Текст 42">
            <a:extLst>
              <a:ext uri="{FF2B5EF4-FFF2-40B4-BE49-F238E27FC236}">
                <a16:creationId xmlns:a16="http://schemas.microsoft.com/office/drawing/2014/main" id="{41207432-E020-60A6-0534-F7C88974F3B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299209" y="2883770"/>
            <a:ext cx="4264911" cy="16927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buClr>
                <a:schemeClr val="accent6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6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6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6" name="Текст 40">
            <a:extLst>
              <a:ext uri="{FF2B5EF4-FFF2-40B4-BE49-F238E27FC236}">
                <a16:creationId xmlns:a16="http://schemas.microsoft.com/office/drawing/2014/main" id="{B58F06D4-1B64-171E-DFFC-528C13A7145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990267" y="3817951"/>
            <a:ext cx="308943" cy="276999"/>
          </a:xfrm>
        </p:spPr>
        <p:txBody>
          <a:bodyPr/>
          <a:lstStyle>
            <a:lvl1pPr>
              <a:defRPr sz="180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3</a:t>
            </a:r>
          </a:p>
        </p:txBody>
      </p:sp>
      <p:sp>
        <p:nvSpPr>
          <p:cNvPr id="57" name="Текст 42">
            <a:extLst>
              <a:ext uri="{FF2B5EF4-FFF2-40B4-BE49-F238E27FC236}">
                <a16:creationId xmlns:a16="http://schemas.microsoft.com/office/drawing/2014/main" id="{4E3CE1D0-BDEA-5F56-370B-5C0CBD52BF96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7299209" y="3905508"/>
            <a:ext cx="4264911" cy="16927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buClr>
                <a:schemeClr val="accent6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6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6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8" name="Текст 40">
            <a:extLst>
              <a:ext uri="{FF2B5EF4-FFF2-40B4-BE49-F238E27FC236}">
                <a16:creationId xmlns:a16="http://schemas.microsoft.com/office/drawing/2014/main" id="{2EE31BAC-F247-C1B8-3ECA-CB17444C2B4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990267" y="4812786"/>
            <a:ext cx="308943" cy="276999"/>
          </a:xfrm>
        </p:spPr>
        <p:txBody>
          <a:bodyPr/>
          <a:lstStyle>
            <a:lvl1pPr>
              <a:defRPr sz="180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4</a:t>
            </a:r>
            <a:endParaRPr lang="ru-RU" dirty="0"/>
          </a:p>
        </p:txBody>
      </p:sp>
      <p:sp>
        <p:nvSpPr>
          <p:cNvPr id="59" name="Текст 42">
            <a:extLst>
              <a:ext uri="{FF2B5EF4-FFF2-40B4-BE49-F238E27FC236}">
                <a16:creationId xmlns:a16="http://schemas.microsoft.com/office/drawing/2014/main" id="{E511C1A2-5545-0154-6A57-07F7D86352DC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7299209" y="4900342"/>
            <a:ext cx="4264911" cy="16927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buClr>
                <a:schemeClr val="accent6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6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6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60" name="Текст 40">
            <a:extLst>
              <a:ext uri="{FF2B5EF4-FFF2-40B4-BE49-F238E27FC236}">
                <a16:creationId xmlns:a16="http://schemas.microsoft.com/office/drawing/2014/main" id="{83002076-D3EB-7567-11D8-4E972546DA2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990267" y="5799152"/>
            <a:ext cx="308943" cy="276999"/>
          </a:xfrm>
        </p:spPr>
        <p:txBody>
          <a:bodyPr/>
          <a:lstStyle>
            <a:lvl1pPr>
              <a:defRPr sz="180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5</a:t>
            </a:r>
            <a:endParaRPr lang="ru-RU" dirty="0"/>
          </a:p>
        </p:txBody>
      </p:sp>
      <p:sp>
        <p:nvSpPr>
          <p:cNvPr id="61" name="Текст 42">
            <a:extLst>
              <a:ext uri="{FF2B5EF4-FFF2-40B4-BE49-F238E27FC236}">
                <a16:creationId xmlns:a16="http://schemas.microsoft.com/office/drawing/2014/main" id="{A18E5962-1504-3021-7233-E65468476C53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7299209" y="5886708"/>
            <a:ext cx="4264911" cy="16927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buClr>
                <a:schemeClr val="accent6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6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6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62" name="Текст 42">
            <a:extLst>
              <a:ext uri="{FF2B5EF4-FFF2-40B4-BE49-F238E27FC236}">
                <a16:creationId xmlns:a16="http://schemas.microsoft.com/office/drawing/2014/main" id="{FDAD1C03-4306-EE53-8807-77C2DC1E6149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504001" y="1064565"/>
            <a:ext cx="4573853" cy="923330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63" name="Текст 42">
            <a:extLst>
              <a:ext uri="{FF2B5EF4-FFF2-40B4-BE49-F238E27FC236}">
                <a16:creationId xmlns:a16="http://schemas.microsoft.com/office/drawing/2014/main" id="{3F60D5C9-C2B0-820A-E132-744486241B1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990267" y="1064565"/>
            <a:ext cx="4573853" cy="9233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buClr>
                <a:schemeClr val="accent6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6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6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35" name="Текст 42">
            <a:extLst>
              <a:ext uri="{FF2B5EF4-FFF2-40B4-BE49-F238E27FC236}">
                <a16:creationId xmlns:a16="http://schemas.microsoft.com/office/drawing/2014/main" id="{5318135E-2C00-7283-9DD7-71C26ACE6A16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05825" y="6445966"/>
            <a:ext cx="4572030" cy="123111"/>
          </a:xfrm>
        </p:spPr>
        <p:txBody>
          <a:bodyPr anchor="b" anchorCtr="0">
            <a:spAutoFit/>
          </a:bodyPr>
          <a:lstStyle>
            <a:lvl1pPr marL="180000" indent="-180000">
              <a:spcAft>
                <a:spcPts val="0"/>
              </a:spcAft>
              <a:tabLst>
                <a:tab pos="180000" algn="l"/>
              </a:tabLst>
              <a:defRPr sz="8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*	Образец сноски</a:t>
            </a:r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86845B03-5A18-FA9A-DEEA-E34FFEDA8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1" y="276513"/>
            <a:ext cx="5530059" cy="31854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7511142-A8C1-CFD7-7497-9BDEDC15CEE6}"/>
              </a:ext>
            </a:extLst>
          </p:cNvPr>
          <p:cNvSpPr/>
          <p:nvPr userDrawn="1"/>
        </p:nvSpPr>
        <p:spPr>
          <a:xfrm>
            <a:off x="3119638" y="-756013"/>
            <a:ext cx="1439987" cy="54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object 3">
            <a:extLst>
              <a:ext uri="{FF2B5EF4-FFF2-40B4-BE49-F238E27FC236}">
                <a16:creationId xmlns:a16="http://schemas.microsoft.com/office/drawing/2014/main" id="{57D2132B-0480-F319-4202-255A2B7A7B28}"/>
              </a:ext>
            </a:extLst>
          </p:cNvPr>
          <p:cNvSpPr/>
          <p:nvPr userDrawn="1"/>
        </p:nvSpPr>
        <p:spPr>
          <a:xfrm>
            <a:off x="2212571" y="-755721"/>
            <a:ext cx="360000" cy="180000"/>
          </a:xfrm>
          <a:custGeom>
            <a:avLst/>
            <a:gdLst/>
            <a:ahLst/>
            <a:cxnLst/>
            <a:rect l="l" t="t" r="r" b="b"/>
            <a:pathLst>
              <a:path w="911225" h="462280">
                <a:moveTo>
                  <a:pt x="910602" y="0"/>
                </a:moveTo>
                <a:lnTo>
                  <a:pt x="0" y="0"/>
                </a:lnTo>
                <a:lnTo>
                  <a:pt x="0" y="461657"/>
                </a:lnTo>
                <a:lnTo>
                  <a:pt x="910602" y="461657"/>
                </a:lnTo>
                <a:lnTo>
                  <a:pt x="910602" y="0"/>
                </a:lnTo>
                <a:close/>
              </a:path>
            </a:pathLst>
          </a:custGeom>
          <a:solidFill>
            <a:srgbClr val="64E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4">
            <a:extLst>
              <a:ext uri="{FF2B5EF4-FFF2-40B4-BE49-F238E27FC236}">
                <a16:creationId xmlns:a16="http://schemas.microsoft.com/office/drawing/2014/main" id="{5C3283F6-B472-2719-1AE5-DDAC92E4793B}"/>
              </a:ext>
            </a:extLst>
          </p:cNvPr>
          <p:cNvSpPr/>
          <p:nvPr userDrawn="1"/>
        </p:nvSpPr>
        <p:spPr>
          <a:xfrm>
            <a:off x="2572558" y="-755721"/>
            <a:ext cx="360000" cy="180000"/>
          </a:xfrm>
          <a:custGeom>
            <a:avLst/>
            <a:gdLst/>
            <a:ahLst/>
            <a:cxnLst/>
            <a:rect l="l" t="t" r="r" b="b"/>
            <a:pathLst>
              <a:path w="910589" h="462280">
                <a:moveTo>
                  <a:pt x="910589" y="0"/>
                </a:moveTo>
                <a:lnTo>
                  <a:pt x="0" y="0"/>
                </a:lnTo>
                <a:lnTo>
                  <a:pt x="0" y="461657"/>
                </a:lnTo>
                <a:lnTo>
                  <a:pt x="910589" y="461657"/>
                </a:lnTo>
                <a:lnTo>
                  <a:pt x="910589" y="0"/>
                </a:lnTo>
                <a:close/>
              </a:path>
            </a:pathLst>
          </a:custGeom>
          <a:solidFill>
            <a:srgbClr val="00A0E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6">
            <a:extLst>
              <a:ext uri="{FF2B5EF4-FFF2-40B4-BE49-F238E27FC236}">
                <a16:creationId xmlns:a16="http://schemas.microsoft.com/office/drawing/2014/main" id="{ED0550E6-F727-713B-E246-8B367A8E1E2F}"/>
              </a:ext>
            </a:extLst>
          </p:cNvPr>
          <p:cNvSpPr/>
          <p:nvPr userDrawn="1"/>
        </p:nvSpPr>
        <p:spPr>
          <a:xfrm>
            <a:off x="1852571" y="-756013"/>
            <a:ext cx="360000" cy="180000"/>
          </a:xfrm>
          <a:custGeom>
            <a:avLst/>
            <a:gdLst/>
            <a:ahLst/>
            <a:cxnLst/>
            <a:rect l="l" t="t" r="r" b="b"/>
            <a:pathLst>
              <a:path w="911225" h="462280">
                <a:moveTo>
                  <a:pt x="910602" y="0"/>
                </a:moveTo>
                <a:lnTo>
                  <a:pt x="0" y="0"/>
                </a:lnTo>
                <a:lnTo>
                  <a:pt x="0" y="461670"/>
                </a:lnTo>
                <a:lnTo>
                  <a:pt x="910602" y="461670"/>
                </a:lnTo>
                <a:lnTo>
                  <a:pt x="910602" y="0"/>
                </a:lnTo>
                <a:close/>
              </a:path>
            </a:pathLst>
          </a:custGeom>
          <a:solidFill>
            <a:srgbClr val="AAAA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12">
            <a:extLst>
              <a:ext uri="{FF2B5EF4-FFF2-40B4-BE49-F238E27FC236}">
                <a16:creationId xmlns:a16="http://schemas.microsoft.com/office/drawing/2014/main" id="{6C5B9485-A97C-81C2-5216-5D5CF70C9D42}"/>
              </a:ext>
            </a:extLst>
          </p:cNvPr>
          <p:cNvSpPr/>
          <p:nvPr userDrawn="1"/>
        </p:nvSpPr>
        <p:spPr>
          <a:xfrm>
            <a:off x="1852571" y="-576013"/>
            <a:ext cx="360000" cy="180000"/>
          </a:xfrm>
          <a:custGeom>
            <a:avLst/>
            <a:gdLst/>
            <a:ahLst/>
            <a:cxnLst/>
            <a:rect l="l" t="t" r="r" b="b"/>
            <a:pathLst>
              <a:path w="911225" h="457835">
                <a:moveTo>
                  <a:pt x="910602" y="0"/>
                </a:moveTo>
                <a:lnTo>
                  <a:pt x="0" y="0"/>
                </a:lnTo>
                <a:lnTo>
                  <a:pt x="0" y="457504"/>
                </a:lnTo>
                <a:lnTo>
                  <a:pt x="910602" y="457504"/>
                </a:lnTo>
                <a:lnTo>
                  <a:pt x="910602" y="0"/>
                </a:lnTo>
                <a:close/>
              </a:path>
            </a:pathLst>
          </a:custGeom>
          <a:solidFill>
            <a:srgbClr val="00AF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14">
            <a:extLst>
              <a:ext uri="{FF2B5EF4-FFF2-40B4-BE49-F238E27FC236}">
                <a16:creationId xmlns:a16="http://schemas.microsoft.com/office/drawing/2014/main" id="{A5C6B06D-B31D-620B-71FE-AD7A68B0C057}"/>
              </a:ext>
            </a:extLst>
          </p:cNvPr>
          <p:cNvSpPr/>
          <p:nvPr userDrawn="1"/>
        </p:nvSpPr>
        <p:spPr>
          <a:xfrm>
            <a:off x="2212571" y="-396305"/>
            <a:ext cx="360000" cy="180000"/>
          </a:xfrm>
          <a:custGeom>
            <a:avLst/>
            <a:gdLst/>
            <a:ahLst/>
            <a:cxnLst/>
            <a:rect l="l" t="t" r="r" b="b"/>
            <a:pathLst>
              <a:path w="911225" h="461010">
                <a:moveTo>
                  <a:pt x="0" y="460895"/>
                </a:moveTo>
                <a:lnTo>
                  <a:pt x="910602" y="460895"/>
                </a:lnTo>
                <a:lnTo>
                  <a:pt x="910602" y="0"/>
                </a:lnTo>
                <a:lnTo>
                  <a:pt x="0" y="0"/>
                </a:lnTo>
                <a:lnTo>
                  <a:pt x="0" y="460895"/>
                </a:lnTo>
                <a:close/>
              </a:path>
            </a:pathLst>
          </a:custGeom>
          <a:solidFill>
            <a:srgbClr val="B4E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26">
            <a:extLst>
              <a:ext uri="{FF2B5EF4-FFF2-40B4-BE49-F238E27FC236}">
                <a16:creationId xmlns:a16="http://schemas.microsoft.com/office/drawing/2014/main" id="{EB572F50-7366-13B1-D002-D99F48A705E2}"/>
              </a:ext>
            </a:extLst>
          </p:cNvPr>
          <p:cNvSpPr/>
          <p:nvPr userDrawn="1"/>
        </p:nvSpPr>
        <p:spPr>
          <a:xfrm>
            <a:off x="2212571" y="-576013"/>
            <a:ext cx="360000" cy="180000"/>
          </a:xfrm>
          <a:custGeom>
            <a:avLst/>
            <a:gdLst/>
            <a:ahLst/>
            <a:cxnLst/>
            <a:rect l="l" t="t" r="r" b="b"/>
            <a:pathLst>
              <a:path w="911225" h="451485">
                <a:moveTo>
                  <a:pt x="0" y="450888"/>
                </a:moveTo>
                <a:lnTo>
                  <a:pt x="910602" y="450888"/>
                </a:lnTo>
                <a:lnTo>
                  <a:pt x="910602" y="0"/>
                </a:lnTo>
                <a:lnTo>
                  <a:pt x="0" y="0"/>
                </a:lnTo>
                <a:lnTo>
                  <a:pt x="0" y="450888"/>
                </a:lnTo>
                <a:close/>
              </a:path>
            </a:pathLst>
          </a:custGeom>
          <a:solidFill>
            <a:srgbClr val="69E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27">
            <a:extLst>
              <a:ext uri="{FF2B5EF4-FFF2-40B4-BE49-F238E27FC236}">
                <a16:creationId xmlns:a16="http://schemas.microsoft.com/office/drawing/2014/main" id="{D744E648-4E28-4E22-2DE8-EC2667654475}"/>
              </a:ext>
            </a:extLst>
          </p:cNvPr>
          <p:cNvSpPr/>
          <p:nvPr userDrawn="1"/>
        </p:nvSpPr>
        <p:spPr>
          <a:xfrm>
            <a:off x="2572558" y="-576013"/>
            <a:ext cx="360000" cy="180000"/>
          </a:xfrm>
          <a:custGeom>
            <a:avLst/>
            <a:gdLst/>
            <a:ahLst/>
            <a:cxnLst/>
            <a:rect l="l" t="t" r="r" b="b"/>
            <a:pathLst>
              <a:path w="911225" h="451485">
                <a:moveTo>
                  <a:pt x="0" y="450888"/>
                </a:moveTo>
                <a:lnTo>
                  <a:pt x="910602" y="450888"/>
                </a:lnTo>
                <a:lnTo>
                  <a:pt x="910602" y="0"/>
                </a:lnTo>
                <a:lnTo>
                  <a:pt x="0" y="0"/>
                </a:lnTo>
                <a:lnTo>
                  <a:pt x="0" y="450888"/>
                </a:lnTo>
                <a:close/>
              </a:path>
            </a:pathLst>
          </a:custGeom>
          <a:solidFill>
            <a:srgbClr val="148CE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28">
            <a:extLst>
              <a:ext uri="{FF2B5EF4-FFF2-40B4-BE49-F238E27FC236}">
                <a16:creationId xmlns:a16="http://schemas.microsoft.com/office/drawing/2014/main" id="{2CB1F40A-9348-7882-FEA6-07CC87FAFF1D}"/>
              </a:ext>
            </a:extLst>
          </p:cNvPr>
          <p:cNvSpPr/>
          <p:nvPr userDrawn="1"/>
        </p:nvSpPr>
        <p:spPr>
          <a:xfrm>
            <a:off x="2572558" y="-396305"/>
            <a:ext cx="360000" cy="180000"/>
          </a:xfrm>
          <a:custGeom>
            <a:avLst/>
            <a:gdLst/>
            <a:ahLst/>
            <a:cxnLst/>
            <a:rect l="l" t="t" r="r" b="b"/>
            <a:pathLst>
              <a:path w="911225" h="462279">
                <a:moveTo>
                  <a:pt x="910602" y="0"/>
                </a:moveTo>
                <a:lnTo>
                  <a:pt x="0" y="0"/>
                </a:lnTo>
                <a:lnTo>
                  <a:pt x="0" y="461657"/>
                </a:lnTo>
                <a:lnTo>
                  <a:pt x="910602" y="461657"/>
                </a:lnTo>
                <a:lnTo>
                  <a:pt x="910602" y="0"/>
                </a:lnTo>
                <a:close/>
              </a:path>
            </a:pathLst>
          </a:custGeom>
          <a:solidFill>
            <a:srgbClr val="6ED2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36">
            <a:extLst>
              <a:ext uri="{FF2B5EF4-FFF2-40B4-BE49-F238E27FC236}">
                <a16:creationId xmlns:a16="http://schemas.microsoft.com/office/drawing/2014/main" id="{35333A22-1C24-9AE9-D943-D20B13EEADEA}"/>
              </a:ext>
            </a:extLst>
          </p:cNvPr>
          <p:cNvSpPr/>
          <p:nvPr userDrawn="1"/>
        </p:nvSpPr>
        <p:spPr>
          <a:xfrm>
            <a:off x="1852571" y="-396305"/>
            <a:ext cx="360000" cy="180000"/>
          </a:xfrm>
          <a:custGeom>
            <a:avLst/>
            <a:gdLst/>
            <a:ahLst/>
            <a:cxnLst/>
            <a:rect l="l" t="t" r="r" b="b"/>
            <a:pathLst>
              <a:path w="911225" h="467360">
                <a:moveTo>
                  <a:pt x="910602" y="0"/>
                </a:moveTo>
                <a:lnTo>
                  <a:pt x="0" y="0"/>
                </a:lnTo>
                <a:lnTo>
                  <a:pt x="0" y="467067"/>
                </a:lnTo>
                <a:lnTo>
                  <a:pt x="910602" y="467067"/>
                </a:lnTo>
                <a:lnTo>
                  <a:pt x="910602" y="0"/>
                </a:lnTo>
                <a:close/>
              </a:path>
            </a:pathLst>
          </a:custGeom>
          <a:solidFill>
            <a:srgbClr val="C8FFF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40">
            <a:extLst>
              <a:ext uri="{FF2B5EF4-FFF2-40B4-BE49-F238E27FC236}">
                <a16:creationId xmlns:a16="http://schemas.microsoft.com/office/drawing/2014/main" id="{5F8105E0-5006-C8C0-DCFF-5C3C04BA8BBF}"/>
              </a:ext>
            </a:extLst>
          </p:cNvPr>
          <p:cNvSpPr txBox="1"/>
          <p:nvPr userDrawn="1"/>
        </p:nvSpPr>
        <p:spPr>
          <a:xfrm>
            <a:off x="1860796" y="-935794"/>
            <a:ext cx="2963020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5080">
              <a:lnSpc>
                <a:spcPct val="100000"/>
              </a:lnSpc>
              <a:spcBef>
                <a:spcPts val="0"/>
              </a:spcBef>
            </a:pPr>
            <a:r>
              <a:rPr lang="ru-RU" sz="800" spc="0" dirty="0">
                <a:latin typeface="+mn-lt"/>
                <a:cs typeface="TT Smalls Trl"/>
              </a:rPr>
              <a:t>Дополнительные цвета для акцентов, диаграмм и графиков</a:t>
            </a:r>
          </a:p>
        </p:txBody>
      </p:sp>
      <p:sp>
        <p:nvSpPr>
          <p:cNvPr id="69" name="object 3">
            <a:extLst>
              <a:ext uri="{FF2B5EF4-FFF2-40B4-BE49-F238E27FC236}">
                <a16:creationId xmlns:a16="http://schemas.microsoft.com/office/drawing/2014/main" id="{F1932DB6-321E-48F3-B859-3E5176D98C11}"/>
              </a:ext>
            </a:extLst>
          </p:cNvPr>
          <p:cNvSpPr/>
          <p:nvPr userDrawn="1"/>
        </p:nvSpPr>
        <p:spPr>
          <a:xfrm>
            <a:off x="857413" y="-755721"/>
            <a:ext cx="360000" cy="180000"/>
          </a:xfrm>
          <a:custGeom>
            <a:avLst/>
            <a:gdLst/>
            <a:ahLst/>
            <a:cxnLst/>
            <a:rect l="l" t="t" r="r" b="b"/>
            <a:pathLst>
              <a:path w="911225" h="462280">
                <a:moveTo>
                  <a:pt x="910602" y="0"/>
                </a:moveTo>
                <a:lnTo>
                  <a:pt x="0" y="0"/>
                </a:lnTo>
                <a:lnTo>
                  <a:pt x="0" y="461657"/>
                </a:lnTo>
                <a:lnTo>
                  <a:pt x="910602" y="461657"/>
                </a:lnTo>
                <a:lnTo>
                  <a:pt x="910602" y="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4">
            <a:extLst>
              <a:ext uri="{FF2B5EF4-FFF2-40B4-BE49-F238E27FC236}">
                <a16:creationId xmlns:a16="http://schemas.microsoft.com/office/drawing/2014/main" id="{276711D8-B92F-9366-AE6A-8B330E00D7A2}"/>
              </a:ext>
            </a:extLst>
          </p:cNvPr>
          <p:cNvSpPr/>
          <p:nvPr userDrawn="1"/>
        </p:nvSpPr>
        <p:spPr>
          <a:xfrm>
            <a:off x="1217400" y="-755721"/>
            <a:ext cx="360000" cy="180000"/>
          </a:xfrm>
          <a:custGeom>
            <a:avLst/>
            <a:gdLst/>
            <a:ahLst/>
            <a:cxnLst/>
            <a:rect l="l" t="t" r="r" b="b"/>
            <a:pathLst>
              <a:path w="910589" h="462280">
                <a:moveTo>
                  <a:pt x="910589" y="0"/>
                </a:moveTo>
                <a:lnTo>
                  <a:pt x="0" y="0"/>
                </a:lnTo>
                <a:lnTo>
                  <a:pt x="0" y="461657"/>
                </a:lnTo>
                <a:lnTo>
                  <a:pt x="910589" y="461657"/>
                </a:lnTo>
                <a:lnTo>
                  <a:pt x="910589" y="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6">
            <a:extLst>
              <a:ext uri="{FF2B5EF4-FFF2-40B4-BE49-F238E27FC236}">
                <a16:creationId xmlns:a16="http://schemas.microsoft.com/office/drawing/2014/main" id="{161D14A9-12E0-49B0-F853-D77243FF1770}"/>
              </a:ext>
            </a:extLst>
          </p:cNvPr>
          <p:cNvSpPr/>
          <p:nvPr userDrawn="1"/>
        </p:nvSpPr>
        <p:spPr>
          <a:xfrm>
            <a:off x="497413" y="-756013"/>
            <a:ext cx="360000" cy="180000"/>
          </a:xfrm>
          <a:custGeom>
            <a:avLst/>
            <a:gdLst/>
            <a:ahLst/>
            <a:cxnLst/>
            <a:rect l="l" t="t" r="r" b="b"/>
            <a:pathLst>
              <a:path w="911225" h="462280">
                <a:moveTo>
                  <a:pt x="910602" y="0"/>
                </a:moveTo>
                <a:lnTo>
                  <a:pt x="0" y="0"/>
                </a:lnTo>
                <a:lnTo>
                  <a:pt x="0" y="461670"/>
                </a:lnTo>
                <a:lnTo>
                  <a:pt x="910602" y="461670"/>
                </a:lnTo>
                <a:lnTo>
                  <a:pt x="910602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12">
            <a:extLst>
              <a:ext uri="{FF2B5EF4-FFF2-40B4-BE49-F238E27FC236}">
                <a16:creationId xmlns:a16="http://schemas.microsoft.com/office/drawing/2014/main" id="{A6D7CFF0-4D59-77FC-C264-04C10C854411}"/>
              </a:ext>
            </a:extLst>
          </p:cNvPr>
          <p:cNvSpPr/>
          <p:nvPr userDrawn="1"/>
        </p:nvSpPr>
        <p:spPr>
          <a:xfrm>
            <a:off x="857413" y="-576013"/>
            <a:ext cx="360000" cy="180000"/>
          </a:xfrm>
          <a:custGeom>
            <a:avLst/>
            <a:gdLst/>
            <a:ahLst/>
            <a:cxnLst/>
            <a:rect l="l" t="t" r="r" b="b"/>
            <a:pathLst>
              <a:path w="911225" h="457835">
                <a:moveTo>
                  <a:pt x="910602" y="0"/>
                </a:moveTo>
                <a:lnTo>
                  <a:pt x="0" y="0"/>
                </a:lnTo>
                <a:lnTo>
                  <a:pt x="0" y="457504"/>
                </a:lnTo>
                <a:lnTo>
                  <a:pt x="910602" y="457504"/>
                </a:lnTo>
                <a:lnTo>
                  <a:pt x="910602" y="0"/>
                </a:lnTo>
                <a:close/>
              </a:path>
            </a:pathLst>
          </a:custGeom>
          <a:solidFill>
            <a:schemeClr val="accent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13">
            <a:extLst>
              <a:ext uri="{FF2B5EF4-FFF2-40B4-BE49-F238E27FC236}">
                <a16:creationId xmlns:a16="http://schemas.microsoft.com/office/drawing/2014/main" id="{2F8586CE-EA9E-9FCB-2321-A23F00976D9D}"/>
              </a:ext>
            </a:extLst>
          </p:cNvPr>
          <p:cNvSpPr/>
          <p:nvPr userDrawn="1"/>
        </p:nvSpPr>
        <p:spPr>
          <a:xfrm>
            <a:off x="1217400" y="-576013"/>
            <a:ext cx="360000" cy="180000"/>
          </a:xfrm>
          <a:custGeom>
            <a:avLst/>
            <a:gdLst/>
            <a:ahLst/>
            <a:cxnLst/>
            <a:rect l="l" t="t" r="r" b="b"/>
            <a:pathLst>
              <a:path w="911225" h="457835">
                <a:moveTo>
                  <a:pt x="910602" y="0"/>
                </a:moveTo>
                <a:lnTo>
                  <a:pt x="0" y="0"/>
                </a:lnTo>
                <a:lnTo>
                  <a:pt x="0" y="457504"/>
                </a:lnTo>
                <a:lnTo>
                  <a:pt x="910602" y="457504"/>
                </a:lnTo>
                <a:lnTo>
                  <a:pt x="910602" y="0"/>
                </a:lnTo>
                <a:close/>
              </a:path>
            </a:pathLst>
          </a:custGeom>
          <a:solidFill>
            <a:schemeClr val="accent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18">
            <a:extLst>
              <a:ext uri="{FF2B5EF4-FFF2-40B4-BE49-F238E27FC236}">
                <a16:creationId xmlns:a16="http://schemas.microsoft.com/office/drawing/2014/main" id="{10775168-FBBA-268E-51DD-B13CE8D679DF}"/>
              </a:ext>
            </a:extLst>
          </p:cNvPr>
          <p:cNvSpPr/>
          <p:nvPr userDrawn="1"/>
        </p:nvSpPr>
        <p:spPr>
          <a:xfrm>
            <a:off x="497413" y="-576232"/>
            <a:ext cx="360000" cy="180000"/>
          </a:xfrm>
          <a:custGeom>
            <a:avLst/>
            <a:gdLst/>
            <a:ahLst/>
            <a:cxnLst/>
            <a:rect l="l" t="t" r="r" b="b"/>
            <a:pathLst>
              <a:path w="911225" h="458469">
                <a:moveTo>
                  <a:pt x="910602" y="0"/>
                </a:moveTo>
                <a:lnTo>
                  <a:pt x="0" y="0"/>
                </a:lnTo>
                <a:lnTo>
                  <a:pt x="0" y="458038"/>
                </a:lnTo>
                <a:lnTo>
                  <a:pt x="910602" y="458038"/>
                </a:lnTo>
                <a:lnTo>
                  <a:pt x="910602" y="0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40">
            <a:extLst>
              <a:ext uri="{FF2B5EF4-FFF2-40B4-BE49-F238E27FC236}">
                <a16:creationId xmlns:a16="http://schemas.microsoft.com/office/drawing/2014/main" id="{1194777C-452B-7B86-7ED0-09EA247CD52D}"/>
              </a:ext>
            </a:extLst>
          </p:cNvPr>
          <p:cNvSpPr txBox="1"/>
          <p:nvPr userDrawn="1"/>
        </p:nvSpPr>
        <p:spPr>
          <a:xfrm>
            <a:off x="497413" y="-935794"/>
            <a:ext cx="1254212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5080">
              <a:lnSpc>
                <a:spcPct val="100000"/>
              </a:lnSpc>
              <a:spcBef>
                <a:spcPts val="0"/>
              </a:spcBef>
            </a:pPr>
            <a:r>
              <a:rPr lang="ru-RU" sz="800" dirty="0">
                <a:latin typeface="+mn-lt"/>
                <a:cs typeface="TT Smalls Trl"/>
              </a:rPr>
              <a:t>Основные цвета палитры</a:t>
            </a:r>
            <a:endParaRPr sz="800" dirty="0">
              <a:latin typeface="+mn-lt"/>
              <a:cs typeface="TT Smalls Trl"/>
            </a:endParaRPr>
          </a:p>
        </p:txBody>
      </p:sp>
      <p:sp>
        <p:nvSpPr>
          <p:cNvPr id="76" name="object 3">
            <a:extLst>
              <a:ext uri="{FF2B5EF4-FFF2-40B4-BE49-F238E27FC236}">
                <a16:creationId xmlns:a16="http://schemas.microsoft.com/office/drawing/2014/main" id="{D019EEFA-F0D9-B1C7-569A-498812A21983}"/>
              </a:ext>
            </a:extLst>
          </p:cNvPr>
          <p:cNvSpPr/>
          <p:nvPr userDrawn="1"/>
        </p:nvSpPr>
        <p:spPr>
          <a:xfrm>
            <a:off x="3479638" y="-755721"/>
            <a:ext cx="360000" cy="180000"/>
          </a:xfrm>
          <a:custGeom>
            <a:avLst/>
            <a:gdLst/>
            <a:ahLst/>
            <a:cxnLst/>
            <a:rect l="l" t="t" r="r" b="b"/>
            <a:pathLst>
              <a:path w="911225" h="462280">
                <a:moveTo>
                  <a:pt x="910602" y="0"/>
                </a:moveTo>
                <a:lnTo>
                  <a:pt x="0" y="0"/>
                </a:lnTo>
                <a:lnTo>
                  <a:pt x="0" y="461657"/>
                </a:lnTo>
                <a:lnTo>
                  <a:pt x="910602" y="461657"/>
                </a:lnTo>
                <a:lnTo>
                  <a:pt x="910602" y="0"/>
                </a:lnTo>
                <a:close/>
              </a:path>
            </a:pathLst>
          </a:custGeom>
          <a:solidFill>
            <a:srgbClr val="ED3778">
              <a:alpha val="7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4">
            <a:extLst>
              <a:ext uri="{FF2B5EF4-FFF2-40B4-BE49-F238E27FC236}">
                <a16:creationId xmlns:a16="http://schemas.microsoft.com/office/drawing/2014/main" id="{B8996607-F189-31BE-AFCE-7390ED18A227}"/>
              </a:ext>
            </a:extLst>
          </p:cNvPr>
          <p:cNvSpPr/>
          <p:nvPr userDrawn="1"/>
        </p:nvSpPr>
        <p:spPr>
          <a:xfrm>
            <a:off x="3839625" y="-755721"/>
            <a:ext cx="360000" cy="180000"/>
          </a:xfrm>
          <a:custGeom>
            <a:avLst/>
            <a:gdLst/>
            <a:ahLst/>
            <a:cxnLst/>
            <a:rect l="l" t="t" r="r" b="b"/>
            <a:pathLst>
              <a:path w="910589" h="462280">
                <a:moveTo>
                  <a:pt x="910589" y="0"/>
                </a:moveTo>
                <a:lnTo>
                  <a:pt x="0" y="0"/>
                </a:lnTo>
                <a:lnTo>
                  <a:pt x="0" y="461657"/>
                </a:lnTo>
                <a:lnTo>
                  <a:pt x="910589" y="461657"/>
                </a:lnTo>
                <a:lnTo>
                  <a:pt x="910589" y="0"/>
                </a:lnTo>
                <a:close/>
              </a:path>
            </a:pathLst>
          </a:custGeom>
          <a:solidFill>
            <a:srgbClr val="ED3778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6">
            <a:extLst>
              <a:ext uri="{FF2B5EF4-FFF2-40B4-BE49-F238E27FC236}">
                <a16:creationId xmlns:a16="http://schemas.microsoft.com/office/drawing/2014/main" id="{AC892A9D-5329-132B-950C-58C64FA91A8F}"/>
              </a:ext>
            </a:extLst>
          </p:cNvPr>
          <p:cNvSpPr/>
          <p:nvPr userDrawn="1"/>
        </p:nvSpPr>
        <p:spPr>
          <a:xfrm>
            <a:off x="3119638" y="-756013"/>
            <a:ext cx="360000" cy="180000"/>
          </a:xfrm>
          <a:custGeom>
            <a:avLst/>
            <a:gdLst/>
            <a:ahLst/>
            <a:cxnLst/>
            <a:rect l="l" t="t" r="r" b="b"/>
            <a:pathLst>
              <a:path w="911225" h="462280">
                <a:moveTo>
                  <a:pt x="910602" y="0"/>
                </a:moveTo>
                <a:lnTo>
                  <a:pt x="0" y="0"/>
                </a:lnTo>
                <a:lnTo>
                  <a:pt x="0" y="461670"/>
                </a:lnTo>
                <a:lnTo>
                  <a:pt x="910602" y="461670"/>
                </a:lnTo>
                <a:lnTo>
                  <a:pt x="910602" y="0"/>
                </a:lnTo>
                <a:close/>
              </a:path>
            </a:pathLst>
          </a:custGeom>
          <a:solidFill>
            <a:srgbClr val="ED377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12">
            <a:extLst>
              <a:ext uri="{FF2B5EF4-FFF2-40B4-BE49-F238E27FC236}">
                <a16:creationId xmlns:a16="http://schemas.microsoft.com/office/drawing/2014/main" id="{7E8E3278-FA06-7034-3602-7382F86936A7}"/>
              </a:ext>
            </a:extLst>
          </p:cNvPr>
          <p:cNvSpPr/>
          <p:nvPr userDrawn="1"/>
        </p:nvSpPr>
        <p:spPr>
          <a:xfrm>
            <a:off x="3119638" y="-576013"/>
            <a:ext cx="360000" cy="180000"/>
          </a:xfrm>
          <a:custGeom>
            <a:avLst/>
            <a:gdLst/>
            <a:ahLst/>
            <a:cxnLst/>
            <a:rect l="l" t="t" r="r" b="b"/>
            <a:pathLst>
              <a:path w="911225" h="457835">
                <a:moveTo>
                  <a:pt x="910602" y="0"/>
                </a:moveTo>
                <a:lnTo>
                  <a:pt x="0" y="0"/>
                </a:lnTo>
                <a:lnTo>
                  <a:pt x="0" y="457504"/>
                </a:lnTo>
                <a:lnTo>
                  <a:pt x="910602" y="457504"/>
                </a:lnTo>
                <a:lnTo>
                  <a:pt x="910602" y="0"/>
                </a:lnTo>
                <a:close/>
              </a:path>
            </a:pathLst>
          </a:custGeom>
          <a:solidFill>
            <a:srgbClr val="E458F5"/>
          </a:solidFill>
        </p:spPr>
        <p:txBody>
          <a:bodyPr wrap="square" lIns="0" tIns="0" rIns="0" bIns="0" rtlCol="0"/>
          <a:lstStyle/>
          <a:p>
            <a:endParaRPr lang="ru-RU"/>
          </a:p>
        </p:txBody>
      </p:sp>
      <p:sp>
        <p:nvSpPr>
          <p:cNvPr id="80" name="object 14">
            <a:extLst>
              <a:ext uri="{FF2B5EF4-FFF2-40B4-BE49-F238E27FC236}">
                <a16:creationId xmlns:a16="http://schemas.microsoft.com/office/drawing/2014/main" id="{47A347DC-D9FB-179B-6D70-FECBC3F28C34}"/>
              </a:ext>
            </a:extLst>
          </p:cNvPr>
          <p:cNvSpPr/>
          <p:nvPr userDrawn="1"/>
        </p:nvSpPr>
        <p:spPr>
          <a:xfrm>
            <a:off x="3479638" y="-396305"/>
            <a:ext cx="360000" cy="180000"/>
          </a:xfrm>
          <a:custGeom>
            <a:avLst/>
            <a:gdLst/>
            <a:ahLst/>
            <a:cxnLst/>
            <a:rect l="l" t="t" r="r" b="b"/>
            <a:pathLst>
              <a:path w="911225" h="461010">
                <a:moveTo>
                  <a:pt x="0" y="460895"/>
                </a:moveTo>
                <a:lnTo>
                  <a:pt x="910602" y="460895"/>
                </a:lnTo>
                <a:lnTo>
                  <a:pt x="910602" y="0"/>
                </a:lnTo>
                <a:lnTo>
                  <a:pt x="0" y="0"/>
                </a:lnTo>
                <a:lnTo>
                  <a:pt x="0" y="460895"/>
                </a:lnTo>
                <a:close/>
              </a:path>
            </a:pathLst>
          </a:custGeom>
          <a:solidFill>
            <a:srgbClr val="F7742D">
              <a:alpha val="7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26">
            <a:extLst>
              <a:ext uri="{FF2B5EF4-FFF2-40B4-BE49-F238E27FC236}">
                <a16:creationId xmlns:a16="http://schemas.microsoft.com/office/drawing/2014/main" id="{65536E7F-1A49-61EC-4D0E-541E9C2239D3}"/>
              </a:ext>
            </a:extLst>
          </p:cNvPr>
          <p:cNvSpPr/>
          <p:nvPr userDrawn="1"/>
        </p:nvSpPr>
        <p:spPr>
          <a:xfrm>
            <a:off x="3479638" y="-576013"/>
            <a:ext cx="360000" cy="180000"/>
          </a:xfrm>
          <a:custGeom>
            <a:avLst/>
            <a:gdLst/>
            <a:ahLst/>
            <a:cxnLst/>
            <a:rect l="l" t="t" r="r" b="b"/>
            <a:pathLst>
              <a:path w="911225" h="451485">
                <a:moveTo>
                  <a:pt x="0" y="450888"/>
                </a:moveTo>
                <a:lnTo>
                  <a:pt x="910602" y="450888"/>
                </a:lnTo>
                <a:lnTo>
                  <a:pt x="910602" y="0"/>
                </a:lnTo>
                <a:lnTo>
                  <a:pt x="0" y="0"/>
                </a:lnTo>
                <a:lnTo>
                  <a:pt x="0" y="450888"/>
                </a:lnTo>
                <a:close/>
              </a:path>
            </a:pathLst>
          </a:custGeom>
          <a:solidFill>
            <a:srgbClr val="E458F5">
              <a:alpha val="7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27">
            <a:extLst>
              <a:ext uri="{FF2B5EF4-FFF2-40B4-BE49-F238E27FC236}">
                <a16:creationId xmlns:a16="http://schemas.microsoft.com/office/drawing/2014/main" id="{0C313167-4143-6BF2-57C8-126534285EDF}"/>
              </a:ext>
            </a:extLst>
          </p:cNvPr>
          <p:cNvSpPr/>
          <p:nvPr userDrawn="1"/>
        </p:nvSpPr>
        <p:spPr>
          <a:xfrm>
            <a:off x="3839625" y="-576013"/>
            <a:ext cx="360000" cy="180000"/>
          </a:xfrm>
          <a:custGeom>
            <a:avLst/>
            <a:gdLst/>
            <a:ahLst/>
            <a:cxnLst/>
            <a:rect l="l" t="t" r="r" b="b"/>
            <a:pathLst>
              <a:path w="911225" h="451485">
                <a:moveTo>
                  <a:pt x="0" y="450888"/>
                </a:moveTo>
                <a:lnTo>
                  <a:pt x="910602" y="450888"/>
                </a:lnTo>
                <a:lnTo>
                  <a:pt x="910602" y="0"/>
                </a:lnTo>
                <a:lnTo>
                  <a:pt x="0" y="0"/>
                </a:lnTo>
                <a:lnTo>
                  <a:pt x="0" y="450888"/>
                </a:lnTo>
                <a:close/>
              </a:path>
            </a:pathLst>
          </a:custGeom>
          <a:solidFill>
            <a:srgbClr val="E458F5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28">
            <a:extLst>
              <a:ext uri="{FF2B5EF4-FFF2-40B4-BE49-F238E27FC236}">
                <a16:creationId xmlns:a16="http://schemas.microsoft.com/office/drawing/2014/main" id="{44EBB4B6-CC7B-CAF9-FCCA-1EB013F72E85}"/>
              </a:ext>
            </a:extLst>
          </p:cNvPr>
          <p:cNvSpPr/>
          <p:nvPr userDrawn="1"/>
        </p:nvSpPr>
        <p:spPr>
          <a:xfrm>
            <a:off x="3839625" y="-396305"/>
            <a:ext cx="360000" cy="180000"/>
          </a:xfrm>
          <a:custGeom>
            <a:avLst/>
            <a:gdLst/>
            <a:ahLst/>
            <a:cxnLst/>
            <a:rect l="l" t="t" r="r" b="b"/>
            <a:pathLst>
              <a:path w="911225" h="462279">
                <a:moveTo>
                  <a:pt x="910602" y="0"/>
                </a:moveTo>
                <a:lnTo>
                  <a:pt x="0" y="0"/>
                </a:lnTo>
                <a:lnTo>
                  <a:pt x="0" y="461657"/>
                </a:lnTo>
                <a:lnTo>
                  <a:pt x="910602" y="461657"/>
                </a:lnTo>
                <a:lnTo>
                  <a:pt x="910602" y="0"/>
                </a:lnTo>
                <a:close/>
              </a:path>
            </a:pathLst>
          </a:custGeom>
          <a:solidFill>
            <a:srgbClr val="F7742D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36">
            <a:extLst>
              <a:ext uri="{FF2B5EF4-FFF2-40B4-BE49-F238E27FC236}">
                <a16:creationId xmlns:a16="http://schemas.microsoft.com/office/drawing/2014/main" id="{4D0AD2AE-43CA-092C-592B-188484B409A5}"/>
              </a:ext>
            </a:extLst>
          </p:cNvPr>
          <p:cNvSpPr/>
          <p:nvPr userDrawn="1"/>
        </p:nvSpPr>
        <p:spPr>
          <a:xfrm>
            <a:off x="3119638" y="-396305"/>
            <a:ext cx="360000" cy="180000"/>
          </a:xfrm>
          <a:custGeom>
            <a:avLst/>
            <a:gdLst/>
            <a:ahLst/>
            <a:cxnLst/>
            <a:rect l="l" t="t" r="r" b="b"/>
            <a:pathLst>
              <a:path w="911225" h="467360">
                <a:moveTo>
                  <a:pt x="910602" y="0"/>
                </a:moveTo>
                <a:lnTo>
                  <a:pt x="0" y="0"/>
                </a:lnTo>
                <a:lnTo>
                  <a:pt x="0" y="467067"/>
                </a:lnTo>
                <a:lnTo>
                  <a:pt x="910602" y="467067"/>
                </a:lnTo>
                <a:lnTo>
                  <a:pt x="910602" y="0"/>
                </a:lnTo>
                <a:close/>
              </a:path>
            </a:pathLst>
          </a:custGeom>
          <a:solidFill>
            <a:srgbClr val="F7742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4">
            <a:extLst>
              <a:ext uri="{FF2B5EF4-FFF2-40B4-BE49-F238E27FC236}">
                <a16:creationId xmlns:a16="http://schemas.microsoft.com/office/drawing/2014/main" id="{00061E97-E8C5-65E2-AEAF-9F6F5D2A4734}"/>
              </a:ext>
            </a:extLst>
          </p:cNvPr>
          <p:cNvSpPr/>
          <p:nvPr userDrawn="1"/>
        </p:nvSpPr>
        <p:spPr>
          <a:xfrm>
            <a:off x="4199625" y="-755721"/>
            <a:ext cx="360000" cy="180000"/>
          </a:xfrm>
          <a:custGeom>
            <a:avLst/>
            <a:gdLst/>
            <a:ahLst/>
            <a:cxnLst/>
            <a:rect l="l" t="t" r="r" b="b"/>
            <a:pathLst>
              <a:path w="910589" h="462280">
                <a:moveTo>
                  <a:pt x="910589" y="0"/>
                </a:moveTo>
                <a:lnTo>
                  <a:pt x="0" y="0"/>
                </a:lnTo>
                <a:lnTo>
                  <a:pt x="0" y="461657"/>
                </a:lnTo>
                <a:lnTo>
                  <a:pt x="910589" y="461657"/>
                </a:lnTo>
                <a:lnTo>
                  <a:pt x="910589" y="0"/>
                </a:lnTo>
                <a:close/>
              </a:path>
            </a:pathLst>
          </a:custGeom>
          <a:solidFill>
            <a:srgbClr val="ED3778">
              <a:alpha val="2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27">
            <a:extLst>
              <a:ext uri="{FF2B5EF4-FFF2-40B4-BE49-F238E27FC236}">
                <a16:creationId xmlns:a16="http://schemas.microsoft.com/office/drawing/2014/main" id="{0741E7E5-0B43-A210-D9D3-FE2C21067680}"/>
              </a:ext>
            </a:extLst>
          </p:cNvPr>
          <p:cNvSpPr/>
          <p:nvPr userDrawn="1"/>
        </p:nvSpPr>
        <p:spPr>
          <a:xfrm>
            <a:off x="4199625" y="-576013"/>
            <a:ext cx="360000" cy="180000"/>
          </a:xfrm>
          <a:custGeom>
            <a:avLst/>
            <a:gdLst/>
            <a:ahLst/>
            <a:cxnLst/>
            <a:rect l="l" t="t" r="r" b="b"/>
            <a:pathLst>
              <a:path w="911225" h="451485">
                <a:moveTo>
                  <a:pt x="0" y="450888"/>
                </a:moveTo>
                <a:lnTo>
                  <a:pt x="910602" y="450888"/>
                </a:lnTo>
                <a:lnTo>
                  <a:pt x="910602" y="0"/>
                </a:lnTo>
                <a:lnTo>
                  <a:pt x="0" y="0"/>
                </a:lnTo>
                <a:lnTo>
                  <a:pt x="0" y="450888"/>
                </a:lnTo>
                <a:close/>
              </a:path>
            </a:pathLst>
          </a:custGeom>
          <a:solidFill>
            <a:srgbClr val="E458F5">
              <a:alpha val="2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28">
            <a:extLst>
              <a:ext uri="{FF2B5EF4-FFF2-40B4-BE49-F238E27FC236}">
                <a16:creationId xmlns:a16="http://schemas.microsoft.com/office/drawing/2014/main" id="{83215625-5C0E-310C-7741-BA444369A5D0}"/>
              </a:ext>
            </a:extLst>
          </p:cNvPr>
          <p:cNvSpPr/>
          <p:nvPr userDrawn="1"/>
        </p:nvSpPr>
        <p:spPr>
          <a:xfrm>
            <a:off x="4199625" y="-396305"/>
            <a:ext cx="360000" cy="180000"/>
          </a:xfrm>
          <a:custGeom>
            <a:avLst/>
            <a:gdLst/>
            <a:ahLst/>
            <a:cxnLst/>
            <a:rect l="l" t="t" r="r" b="b"/>
            <a:pathLst>
              <a:path w="911225" h="462279">
                <a:moveTo>
                  <a:pt x="910602" y="0"/>
                </a:moveTo>
                <a:lnTo>
                  <a:pt x="0" y="0"/>
                </a:lnTo>
                <a:lnTo>
                  <a:pt x="0" y="461657"/>
                </a:lnTo>
                <a:lnTo>
                  <a:pt x="910602" y="461657"/>
                </a:lnTo>
                <a:lnTo>
                  <a:pt x="910602" y="0"/>
                </a:lnTo>
                <a:close/>
              </a:path>
            </a:pathLst>
          </a:custGeom>
          <a:solidFill>
            <a:srgbClr val="F7742D">
              <a:alpha val="2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834296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Подзаголовок, текст, фото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Рисунок 17">
            <a:extLst>
              <a:ext uri="{FF2B5EF4-FFF2-40B4-BE49-F238E27FC236}">
                <a16:creationId xmlns:a16="http://schemas.microsoft.com/office/drawing/2014/main" id="{87A19337-6076-3495-0C64-E654E06107AE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6252233" y="1382395"/>
            <a:ext cx="6035393" cy="4667568"/>
          </a:xfrm>
        </p:spPr>
        <p:txBody>
          <a:bodyPr anchor="ctr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38" name="object 33">
            <a:extLst>
              <a:ext uri="{FF2B5EF4-FFF2-40B4-BE49-F238E27FC236}">
                <a16:creationId xmlns:a16="http://schemas.microsoft.com/office/drawing/2014/main" id="{1FBC42E5-AF03-F0B9-DB3C-86EC82A61608}"/>
              </a:ext>
            </a:extLst>
          </p:cNvPr>
          <p:cNvSpPr/>
          <p:nvPr userDrawn="1"/>
        </p:nvSpPr>
        <p:spPr>
          <a:xfrm>
            <a:off x="6107670" y="1381124"/>
            <a:ext cx="145025" cy="4667021"/>
          </a:xfrm>
          <a:custGeom>
            <a:avLst/>
            <a:gdLst/>
            <a:ahLst/>
            <a:cxnLst/>
            <a:rect l="l" t="t" r="r" b="b"/>
            <a:pathLst>
              <a:path w="115570" h="5184140">
                <a:moveTo>
                  <a:pt x="115201" y="0"/>
                </a:moveTo>
                <a:lnTo>
                  <a:pt x="0" y="0"/>
                </a:lnTo>
                <a:lnTo>
                  <a:pt x="0" y="5184000"/>
                </a:lnTo>
                <a:lnTo>
                  <a:pt x="115201" y="5184000"/>
                </a:lnTo>
                <a:lnTo>
                  <a:pt x="115201" y="0"/>
                </a:lnTo>
                <a:close/>
              </a:path>
            </a:pathLst>
          </a:custGeom>
          <a:solidFill>
            <a:schemeClr val="accent6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1710E26-FFB2-4185-AB6D-CDD7D633876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5" name="Текст 42">
            <a:extLst>
              <a:ext uri="{FF2B5EF4-FFF2-40B4-BE49-F238E27FC236}">
                <a16:creationId xmlns:a16="http://schemas.microsoft.com/office/drawing/2014/main" id="{92E948D1-2503-FE67-3885-580F1C81226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4001" y="3267053"/>
            <a:ext cx="4573853" cy="9233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buClr>
                <a:schemeClr val="accent6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6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6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7" name="Текст 42">
            <a:extLst>
              <a:ext uri="{FF2B5EF4-FFF2-40B4-BE49-F238E27FC236}">
                <a16:creationId xmlns:a16="http://schemas.microsoft.com/office/drawing/2014/main" id="{30E25138-6277-D843-11C4-94BA9B5CAAF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04001" y="4774249"/>
            <a:ext cx="4573853" cy="9233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buClr>
                <a:schemeClr val="accent6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6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6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ADB70E-36CE-F908-9A9A-4E8AB7A7D5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4001" y="1337354"/>
            <a:ext cx="4573853" cy="169277"/>
          </a:xfrm>
        </p:spPr>
        <p:txBody>
          <a:bodyPr anchor="t" anchorCtr="0"/>
          <a:lstStyle>
            <a:lvl1pPr marL="0" indent="0">
              <a:buNone/>
              <a:defRPr sz="1100" b="0">
                <a:solidFill>
                  <a:schemeClr val="bg1"/>
                </a:solidFill>
                <a:latin typeface="+mn-lt"/>
              </a:defRPr>
            </a:lvl1pPr>
            <a:lvl2pPr marL="460812" indent="0">
              <a:buNone/>
              <a:defRPr sz="2016" b="1"/>
            </a:lvl2pPr>
            <a:lvl3pPr marL="921624" indent="0">
              <a:buNone/>
              <a:defRPr sz="1814" b="1"/>
            </a:lvl3pPr>
            <a:lvl4pPr marL="1382436" indent="0">
              <a:buNone/>
              <a:defRPr sz="1613" b="1"/>
            </a:lvl4pPr>
            <a:lvl5pPr marL="1843248" indent="0">
              <a:buNone/>
              <a:defRPr sz="1613" b="1"/>
            </a:lvl5pPr>
            <a:lvl6pPr marL="2304059" indent="0">
              <a:buNone/>
              <a:defRPr sz="1613" b="1"/>
            </a:lvl6pPr>
            <a:lvl7pPr marL="2764871" indent="0">
              <a:buNone/>
              <a:defRPr sz="1613" b="1"/>
            </a:lvl7pPr>
            <a:lvl8pPr marL="3225683" indent="0">
              <a:buNone/>
              <a:defRPr sz="1613" b="1"/>
            </a:lvl8pPr>
            <a:lvl9pPr marL="3686495" indent="0">
              <a:buNone/>
              <a:defRPr sz="1613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6A2D02D7-437D-69CA-0F82-4C10218B99B0}"/>
              </a:ext>
            </a:extLst>
          </p:cNvPr>
          <p:cNvSpPr>
            <a:spLocks noGrp="1"/>
          </p:cNvSpPr>
          <p:nvPr>
            <p:ph type="body" idx="35"/>
          </p:nvPr>
        </p:nvSpPr>
        <p:spPr>
          <a:xfrm>
            <a:off x="504001" y="2897813"/>
            <a:ext cx="4573853" cy="169277"/>
          </a:xfrm>
        </p:spPr>
        <p:txBody>
          <a:bodyPr anchor="t" anchorCtr="0"/>
          <a:lstStyle>
            <a:lvl1pPr marL="0" indent="0">
              <a:buNone/>
              <a:defRPr sz="1100" b="0">
                <a:solidFill>
                  <a:schemeClr val="accent6"/>
                </a:solidFill>
                <a:latin typeface="TT Smalls DemiBold" panose="02000503020000020003" pitchFamily="50" charset="-52"/>
              </a:defRPr>
            </a:lvl1pPr>
            <a:lvl2pPr marL="460812" indent="0">
              <a:buNone/>
              <a:defRPr sz="2016" b="1"/>
            </a:lvl2pPr>
            <a:lvl3pPr marL="921624" indent="0">
              <a:buNone/>
              <a:defRPr sz="1814" b="1"/>
            </a:lvl3pPr>
            <a:lvl4pPr marL="1382436" indent="0">
              <a:buNone/>
              <a:defRPr sz="1613" b="1"/>
            </a:lvl4pPr>
            <a:lvl5pPr marL="1843248" indent="0">
              <a:buNone/>
              <a:defRPr sz="1613" b="1"/>
            </a:lvl5pPr>
            <a:lvl6pPr marL="2304059" indent="0">
              <a:buNone/>
              <a:defRPr sz="1613" b="1"/>
            </a:lvl6pPr>
            <a:lvl7pPr marL="2764871" indent="0">
              <a:buNone/>
              <a:defRPr sz="1613" b="1"/>
            </a:lvl7pPr>
            <a:lvl8pPr marL="3225683" indent="0">
              <a:buNone/>
              <a:defRPr sz="1613" b="1"/>
            </a:lvl8pPr>
            <a:lvl9pPr marL="3686495" indent="0">
              <a:buNone/>
              <a:defRPr sz="1613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82D48B83-5AFE-85B8-B422-28BDC91FDDED}"/>
              </a:ext>
            </a:extLst>
          </p:cNvPr>
          <p:cNvSpPr>
            <a:spLocks noGrp="1"/>
          </p:cNvSpPr>
          <p:nvPr>
            <p:ph type="body" idx="36"/>
          </p:nvPr>
        </p:nvSpPr>
        <p:spPr>
          <a:xfrm>
            <a:off x="504001" y="4418638"/>
            <a:ext cx="4573853" cy="169277"/>
          </a:xfrm>
        </p:spPr>
        <p:txBody>
          <a:bodyPr anchor="t" anchorCtr="0"/>
          <a:lstStyle>
            <a:lvl1pPr marL="0" indent="0">
              <a:buNone/>
              <a:defRPr sz="1100" b="0">
                <a:solidFill>
                  <a:schemeClr val="accent6"/>
                </a:solidFill>
                <a:latin typeface="TT Smalls DemiBold" panose="02000503020000020003" pitchFamily="50" charset="-52"/>
              </a:defRPr>
            </a:lvl1pPr>
            <a:lvl2pPr marL="460812" indent="0">
              <a:buNone/>
              <a:defRPr sz="2016" b="1"/>
            </a:lvl2pPr>
            <a:lvl3pPr marL="921624" indent="0">
              <a:buNone/>
              <a:defRPr sz="1814" b="1"/>
            </a:lvl3pPr>
            <a:lvl4pPr marL="1382436" indent="0">
              <a:buNone/>
              <a:defRPr sz="1613" b="1"/>
            </a:lvl4pPr>
            <a:lvl5pPr marL="1843248" indent="0">
              <a:buNone/>
              <a:defRPr sz="1613" b="1"/>
            </a:lvl5pPr>
            <a:lvl6pPr marL="2304059" indent="0">
              <a:buNone/>
              <a:defRPr sz="1613" b="1"/>
            </a:lvl6pPr>
            <a:lvl7pPr marL="2764871" indent="0">
              <a:buNone/>
              <a:defRPr sz="1613" b="1"/>
            </a:lvl7pPr>
            <a:lvl8pPr marL="3225683" indent="0">
              <a:buNone/>
              <a:defRPr sz="1613" b="1"/>
            </a:lvl8pPr>
            <a:lvl9pPr marL="3686495" indent="0">
              <a:buNone/>
              <a:defRPr sz="1613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7" name="Текст 42">
            <a:extLst>
              <a:ext uri="{FF2B5EF4-FFF2-40B4-BE49-F238E27FC236}">
                <a16:creationId xmlns:a16="http://schemas.microsoft.com/office/drawing/2014/main" id="{C682EF88-3546-5BAA-5691-12F0C298DDA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05825" y="6445965"/>
            <a:ext cx="9359037" cy="123111"/>
          </a:xfrm>
        </p:spPr>
        <p:txBody>
          <a:bodyPr anchor="b" anchorCtr="0"/>
          <a:lstStyle>
            <a:lvl1pPr marL="180000" indent="-180000">
              <a:spcAft>
                <a:spcPts val="0"/>
              </a:spcAft>
              <a:tabLst>
                <a:tab pos="180000" algn="l"/>
              </a:tabLst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*	Образец сноски</a:t>
            </a:r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7F4DC90B-5FEF-3939-EB48-2B19768D7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0" y="276513"/>
            <a:ext cx="9359037" cy="31854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99A8849F-A545-DD8A-7558-85BB317A3164}"/>
              </a:ext>
            </a:extLst>
          </p:cNvPr>
          <p:cNvGrpSpPr/>
          <p:nvPr userDrawn="1"/>
        </p:nvGrpSpPr>
        <p:grpSpPr>
          <a:xfrm>
            <a:off x="10741184" y="250697"/>
            <a:ext cx="1053337" cy="342646"/>
            <a:chOff x="8425053" y="250697"/>
            <a:chExt cx="1053337" cy="342646"/>
          </a:xfrm>
          <a:solidFill>
            <a:schemeClr val="bg1"/>
          </a:solidFill>
        </p:grpSpPr>
        <p:sp>
          <p:nvSpPr>
            <p:cNvPr id="12" name="Полилиния: фигура 11">
              <a:extLst>
                <a:ext uri="{FF2B5EF4-FFF2-40B4-BE49-F238E27FC236}">
                  <a16:creationId xmlns:a16="http://schemas.microsoft.com/office/drawing/2014/main" id="{5F89E0ED-5B19-7834-3895-68834C4F8B82}"/>
                </a:ext>
              </a:extLst>
            </p:cNvPr>
            <p:cNvSpPr/>
            <p:nvPr/>
          </p:nvSpPr>
          <p:spPr>
            <a:xfrm>
              <a:off x="9128632" y="462026"/>
              <a:ext cx="86614" cy="111379"/>
            </a:xfrm>
            <a:custGeom>
              <a:avLst/>
              <a:gdLst>
                <a:gd name="connsiteX0" fmla="*/ 57658 w 86614"/>
                <a:gd name="connsiteY0" fmla="*/ 0 h 111379"/>
                <a:gd name="connsiteX1" fmla="*/ 86614 w 86614"/>
                <a:gd name="connsiteY1" fmla="*/ 0 h 111379"/>
                <a:gd name="connsiteX2" fmla="*/ 86614 w 86614"/>
                <a:gd name="connsiteY2" fmla="*/ 111379 h 111379"/>
                <a:gd name="connsiteX3" fmla="*/ 64389 w 86614"/>
                <a:gd name="connsiteY3" fmla="*/ 111379 h 111379"/>
                <a:gd name="connsiteX4" fmla="*/ 64389 w 86614"/>
                <a:gd name="connsiteY4" fmla="*/ 41529 h 111379"/>
                <a:gd name="connsiteX5" fmla="*/ 63627 w 86614"/>
                <a:gd name="connsiteY5" fmla="*/ 41529 h 111379"/>
                <a:gd name="connsiteX6" fmla="*/ 52198 w 86614"/>
                <a:gd name="connsiteY6" fmla="*/ 111379 h 111379"/>
                <a:gd name="connsiteX7" fmla="*/ 34417 w 86614"/>
                <a:gd name="connsiteY7" fmla="*/ 111379 h 111379"/>
                <a:gd name="connsiteX8" fmla="*/ 22987 w 86614"/>
                <a:gd name="connsiteY8" fmla="*/ 41529 h 111379"/>
                <a:gd name="connsiteX9" fmla="*/ 22225 w 86614"/>
                <a:gd name="connsiteY9" fmla="*/ 41529 h 111379"/>
                <a:gd name="connsiteX10" fmla="*/ 22225 w 86614"/>
                <a:gd name="connsiteY10" fmla="*/ 111379 h 111379"/>
                <a:gd name="connsiteX11" fmla="*/ 0 w 86614"/>
                <a:gd name="connsiteY11" fmla="*/ 111379 h 111379"/>
                <a:gd name="connsiteX12" fmla="*/ 0 w 86614"/>
                <a:gd name="connsiteY12" fmla="*/ 0 h 111379"/>
                <a:gd name="connsiteX13" fmla="*/ 28956 w 86614"/>
                <a:gd name="connsiteY13" fmla="*/ 0 h 111379"/>
                <a:gd name="connsiteX14" fmla="*/ 43435 w 86614"/>
                <a:gd name="connsiteY14" fmla="*/ 78232 h 111379"/>
                <a:gd name="connsiteX15" fmla="*/ 57912 w 86614"/>
                <a:gd name="connsiteY15" fmla="*/ 0 h 111379"/>
                <a:gd name="connsiteX16" fmla="*/ 57912 w 86614"/>
                <a:gd name="connsiteY16" fmla="*/ 0 h 111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6614" h="111379">
                  <a:moveTo>
                    <a:pt x="57658" y="0"/>
                  </a:moveTo>
                  <a:lnTo>
                    <a:pt x="86614" y="0"/>
                  </a:lnTo>
                  <a:lnTo>
                    <a:pt x="86614" y="111379"/>
                  </a:lnTo>
                  <a:lnTo>
                    <a:pt x="64389" y="111379"/>
                  </a:lnTo>
                  <a:lnTo>
                    <a:pt x="64389" y="41529"/>
                  </a:lnTo>
                  <a:lnTo>
                    <a:pt x="63627" y="41529"/>
                  </a:lnTo>
                  <a:lnTo>
                    <a:pt x="52198" y="111379"/>
                  </a:lnTo>
                  <a:lnTo>
                    <a:pt x="34417" y="111379"/>
                  </a:lnTo>
                  <a:lnTo>
                    <a:pt x="22987" y="41529"/>
                  </a:lnTo>
                  <a:lnTo>
                    <a:pt x="22225" y="41529"/>
                  </a:lnTo>
                  <a:lnTo>
                    <a:pt x="22225" y="111379"/>
                  </a:lnTo>
                  <a:lnTo>
                    <a:pt x="0" y="111379"/>
                  </a:lnTo>
                  <a:lnTo>
                    <a:pt x="0" y="0"/>
                  </a:lnTo>
                  <a:lnTo>
                    <a:pt x="28956" y="0"/>
                  </a:lnTo>
                  <a:lnTo>
                    <a:pt x="43435" y="78232"/>
                  </a:lnTo>
                  <a:lnTo>
                    <a:pt x="57912" y="0"/>
                  </a:lnTo>
                  <a:lnTo>
                    <a:pt x="57912" y="0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3" name="Полилиния: фигура 12">
              <a:extLst>
                <a:ext uri="{FF2B5EF4-FFF2-40B4-BE49-F238E27FC236}">
                  <a16:creationId xmlns:a16="http://schemas.microsoft.com/office/drawing/2014/main" id="{05F6BC89-9A92-09E6-FA2F-60B533D39FFC}"/>
                </a:ext>
              </a:extLst>
            </p:cNvPr>
            <p:cNvSpPr/>
            <p:nvPr/>
          </p:nvSpPr>
          <p:spPr>
            <a:xfrm>
              <a:off x="9228328" y="461898"/>
              <a:ext cx="46228" cy="111379"/>
            </a:xfrm>
            <a:custGeom>
              <a:avLst/>
              <a:gdLst>
                <a:gd name="connsiteX0" fmla="*/ 0 w 46228"/>
                <a:gd name="connsiteY0" fmla="*/ 127 h 111379"/>
                <a:gd name="connsiteX1" fmla="*/ 45212 w 46228"/>
                <a:gd name="connsiteY1" fmla="*/ 127 h 111379"/>
                <a:gd name="connsiteX2" fmla="*/ 45212 w 46228"/>
                <a:gd name="connsiteY2" fmla="*/ 12319 h 111379"/>
                <a:gd name="connsiteX3" fmla="*/ 22352 w 46228"/>
                <a:gd name="connsiteY3" fmla="*/ 12319 h 111379"/>
                <a:gd name="connsiteX4" fmla="*/ 22352 w 46228"/>
                <a:gd name="connsiteY4" fmla="*/ 46863 h 111379"/>
                <a:gd name="connsiteX5" fmla="*/ 45212 w 46228"/>
                <a:gd name="connsiteY5" fmla="*/ 46863 h 111379"/>
                <a:gd name="connsiteX6" fmla="*/ 45212 w 46228"/>
                <a:gd name="connsiteY6" fmla="*/ 59055 h 111379"/>
                <a:gd name="connsiteX7" fmla="*/ 22352 w 46228"/>
                <a:gd name="connsiteY7" fmla="*/ 59055 h 111379"/>
                <a:gd name="connsiteX8" fmla="*/ 22352 w 46228"/>
                <a:gd name="connsiteY8" fmla="*/ 99187 h 111379"/>
                <a:gd name="connsiteX9" fmla="*/ 46228 w 46228"/>
                <a:gd name="connsiteY9" fmla="*/ 99187 h 111379"/>
                <a:gd name="connsiteX10" fmla="*/ 46228 w 46228"/>
                <a:gd name="connsiteY10" fmla="*/ 111379 h 111379"/>
                <a:gd name="connsiteX11" fmla="*/ 127 w 46228"/>
                <a:gd name="connsiteY11" fmla="*/ 111379 h 111379"/>
                <a:gd name="connsiteX12" fmla="*/ 127 w 46228"/>
                <a:gd name="connsiteY12" fmla="*/ 0 h 111379"/>
                <a:gd name="connsiteX13" fmla="*/ 127 w 46228"/>
                <a:gd name="connsiteY13" fmla="*/ 0 h 111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6228" h="111379">
                  <a:moveTo>
                    <a:pt x="0" y="127"/>
                  </a:moveTo>
                  <a:lnTo>
                    <a:pt x="45212" y="127"/>
                  </a:lnTo>
                  <a:lnTo>
                    <a:pt x="45212" y="12319"/>
                  </a:lnTo>
                  <a:lnTo>
                    <a:pt x="22352" y="12319"/>
                  </a:lnTo>
                  <a:lnTo>
                    <a:pt x="22352" y="46863"/>
                  </a:lnTo>
                  <a:lnTo>
                    <a:pt x="45212" y="46863"/>
                  </a:lnTo>
                  <a:lnTo>
                    <a:pt x="45212" y="59055"/>
                  </a:lnTo>
                  <a:lnTo>
                    <a:pt x="22352" y="59055"/>
                  </a:lnTo>
                  <a:lnTo>
                    <a:pt x="22352" y="99187"/>
                  </a:lnTo>
                  <a:lnTo>
                    <a:pt x="46228" y="99187"/>
                  </a:lnTo>
                  <a:lnTo>
                    <a:pt x="46228" y="111379"/>
                  </a:lnTo>
                  <a:lnTo>
                    <a:pt x="127" y="111379"/>
                  </a:lnTo>
                  <a:lnTo>
                    <a:pt x="127" y="0"/>
                  </a:lnTo>
                  <a:lnTo>
                    <a:pt x="127" y="0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4" name="Полилиния: фигура 13">
              <a:extLst>
                <a:ext uri="{FF2B5EF4-FFF2-40B4-BE49-F238E27FC236}">
                  <a16:creationId xmlns:a16="http://schemas.microsoft.com/office/drawing/2014/main" id="{41A28906-146C-AE33-4DC4-36BC6DE805C7}"/>
                </a:ext>
              </a:extLst>
            </p:cNvPr>
            <p:cNvSpPr/>
            <p:nvPr/>
          </p:nvSpPr>
          <p:spPr>
            <a:xfrm>
              <a:off x="9281794" y="461898"/>
              <a:ext cx="63500" cy="131445"/>
            </a:xfrm>
            <a:custGeom>
              <a:avLst/>
              <a:gdLst>
                <a:gd name="connsiteX0" fmla="*/ 59055 w 63500"/>
                <a:gd name="connsiteY0" fmla="*/ 99187 h 131445"/>
                <a:gd name="connsiteX1" fmla="*/ 63500 w 63500"/>
                <a:gd name="connsiteY1" fmla="*/ 99187 h 131445"/>
                <a:gd name="connsiteX2" fmla="*/ 63500 w 63500"/>
                <a:gd name="connsiteY2" fmla="*/ 131445 h 131445"/>
                <a:gd name="connsiteX3" fmla="*/ 43435 w 63500"/>
                <a:gd name="connsiteY3" fmla="*/ 131445 h 131445"/>
                <a:gd name="connsiteX4" fmla="*/ 43435 w 63500"/>
                <a:gd name="connsiteY4" fmla="*/ 111379 h 131445"/>
                <a:gd name="connsiteX5" fmla="*/ 20066 w 63500"/>
                <a:gd name="connsiteY5" fmla="*/ 111379 h 131445"/>
                <a:gd name="connsiteX6" fmla="*/ 20066 w 63500"/>
                <a:gd name="connsiteY6" fmla="*/ 131445 h 131445"/>
                <a:gd name="connsiteX7" fmla="*/ 0 w 63500"/>
                <a:gd name="connsiteY7" fmla="*/ 131445 h 131445"/>
                <a:gd name="connsiteX8" fmla="*/ 0 w 63500"/>
                <a:gd name="connsiteY8" fmla="*/ 99187 h 131445"/>
                <a:gd name="connsiteX9" fmla="*/ 1143 w 63500"/>
                <a:gd name="connsiteY9" fmla="*/ 99187 h 131445"/>
                <a:gd name="connsiteX10" fmla="*/ 7493 w 63500"/>
                <a:gd name="connsiteY10" fmla="*/ 88011 h 131445"/>
                <a:gd name="connsiteX11" fmla="*/ 7493 w 63500"/>
                <a:gd name="connsiteY11" fmla="*/ 0 h 131445"/>
                <a:gd name="connsiteX12" fmla="*/ 59055 w 63500"/>
                <a:gd name="connsiteY12" fmla="*/ 0 h 131445"/>
                <a:gd name="connsiteX13" fmla="*/ 59055 w 63500"/>
                <a:gd name="connsiteY13" fmla="*/ 99060 h 131445"/>
                <a:gd name="connsiteX14" fmla="*/ 29718 w 63500"/>
                <a:gd name="connsiteY14" fmla="*/ 90297 h 131445"/>
                <a:gd name="connsiteX15" fmla="*/ 26670 w 63500"/>
                <a:gd name="connsiteY15" fmla="*/ 99187 h 131445"/>
                <a:gd name="connsiteX16" fmla="*/ 36703 w 63500"/>
                <a:gd name="connsiteY16" fmla="*/ 99187 h 131445"/>
                <a:gd name="connsiteX17" fmla="*/ 36703 w 63500"/>
                <a:gd name="connsiteY17" fmla="*/ 12319 h 131445"/>
                <a:gd name="connsiteX18" fmla="*/ 29718 w 63500"/>
                <a:gd name="connsiteY18" fmla="*/ 12319 h 131445"/>
                <a:gd name="connsiteX19" fmla="*/ 29718 w 63500"/>
                <a:gd name="connsiteY19" fmla="*/ 90297 h 131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3500" h="131445">
                  <a:moveTo>
                    <a:pt x="59055" y="99187"/>
                  </a:moveTo>
                  <a:lnTo>
                    <a:pt x="63500" y="99187"/>
                  </a:lnTo>
                  <a:lnTo>
                    <a:pt x="63500" y="131445"/>
                  </a:lnTo>
                  <a:lnTo>
                    <a:pt x="43435" y="131445"/>
                  </a:lnTo>
                  <a:lnTo>
                    <a:pt x="43435" y="111379"/>
                  </a:lnTo>
                  <a:lnTo>
                    <a:pt x="20066" y="111379"/>
                  </a:lnTo>
                  <a:lnTo>
                    <a:pt x="20066" y="131445"/>
                  </a:lnTo>
                  <a:lnTo>
                    <a:pt x="0" y="131445"/>
                  </a:lnTo>
                  <a:lnTo>
                    <a:pt x="0" y="99187"/>
                  </a:lnTo>
                  <a:lnTo>
                    <a:pt x="1143" y="99187"/>
                  </a:lnTo>
                  <a:cubicBezTo>
                    <a:pt x="7239" y="99187"/>
                    <a:pt x="7493" y="92202"/>
                    <a:pt x="7493" y="88011"/>
                  </a:cubicBezTo>
                  <a:lnTo>
                    <a:pt x="7493" y="0"/>
                  </a:lnTo>
                  <a:lnTo>
                    <a:pt x="59055" y="0"/>
                  </a:lnTo>
                  <a:lnTo>
                    <a:pt x="59055" y="99060"/>
                  </a:lnTo>
                  <a:close/>
                  <a:moveTo>
                    <a:pt x="29718" y="90297"/>
                  </a:moveTo>
                  <a:cubicBezTo>
                    <a:pt x="29718" y="94742"/>
                    <a:pt x="28829" y="97282"/>
                    <a:pt x="26670" y="99187"/>
                  </a:cubicBezTo>
                  <a:lnTo>
                    <a:pt x="36703" y="99187"/>
                  </a:lnTo>
                  <a:lnTo>
                    <a:pt x="36703" y="12319"/>
                  </a:lnTo>
                  <a:lnTo>
                    <a:pt x="29718" y="12319"/>
                  </a:lnTo>
                  <a:lnTo>
                    <a:pt x="29718" y="90297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5" name="Полилиния: фигура 14">
              <a:extLst>
                <a:ext uri="{FF2B5EF4-FFF2-40B4-BE49-F238E27FC236}">
                  <a16:creationId xmlns:a16="http://schemas.microsoft.com/office/drawing/2014/main" id="{5B208366-B145-EAB1-7E0C-CCCC380FB443}"/>
                </a:ext>
              </a:extLst>
            </p:cNvPr>
            <p:cNvSpPr/>
            <p:nvPr/>
          </p:nvSpPr>
          <p:spPr>
            <a:xfrm>
              <a:off x="9355455" y="462026"/>
              <a:ext cx="54482" cy="111379"/>
            </a:xfrm>
            <a:custGeom>
              <a:avLst/>
              <a:gdLst>
                <a:gd name="connsiteX0" fmla="*/ 0 w 54482"/>
                <a:gd name="connsiteY0" fmla="*/ 0 h 111379"/>
                <a:gd name="connsiteX1" fmla="*/ 22225 w 54482"/>
                <a:gd name="connsiteY1" fmla="*/ 0 h 111379"/>
                <a:gd name="connsiteX2" fmla="*/ 22225 w 54482"/>
                <a:gd name="connsiteY2" fmla="*/ 55499 h 111379"/>
                <a:gd name="connsiteX3" fmla="*/ 22987 w 54482"/>
                <a:gd name="connsiteY3" fmla="*/ 55499 h 111379"/>
                <a:gd name="connsiteX4" fmla="*/ 32258 w 54482"/>
                <a:gd name="connsiteY4" fmla="*/ 0 h 111379"/>
                <a:gd name="connsiteX5" fmla="*/ 54483 w 54482"/>
                <a:gd name="connsiteY5" fmla="*/ 0 h 111379"/>
                <a:gd name="connsiteX6" fmla="*/ 54483 w 54482"/>
                <a:gd name="connsiteY6" fmla="*/ 111379 h 111379"/>
                <a:gd name="connsiteX7" fmla="*/ 32258 w 54482"/>
                <a:gd name="connsiteY7" fmla="*/ 111379 h 111379"/>
                <a:gd name="connsiteX8" fmla="*/ 32258 w 54482"/>
                <a:gd name="connsiteY8" fmla="*/ 55880 h 111379"/>
                <a:gd name="connsiteX9" fmla="*/ 31496 w 54482"/>
                <a:gd name="connsiteY9" fmla="*/ 55880 h 111379"/>
                <a:gd name="connsiteX10" fmla="*/ 22225 w 54482"/>
                <a:gd name="connsiteY10" fmla="*/ 111379 h 111379"/>
                <a:gd name="connsiteX11" fmla="*/ 0 w 54482"/>
                <a:gd name="connsiteY11" fmla="*/ 111379 h 111379"/>
                <a:gd name="connsiteX12" fmla="*/ 0 w 54482"/>
                <a:gd name="connsiteY12" fmla="*/ 0 h 111379"/>
                <a:gd name="connsiteX13" fmla="*/ 0 w 54482"/>
                <a:gd name="connsiteY13" fmla="*/ 0 h 111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4482" h="111379">
                  <a:moveTo>
                    <a:pt x="0" y="0"/>
                  </a:moveTo>
                  <a:lnTo>
                    <a:pt x="22225" y="0"/>
                  </a:lnTo>
                  <a:lnTo>
                    <a:pt x="22225" y="55499"/>
                  </a:lnTo>
                  <a:lnTo>
                    <a:pt x="22987" y="55499"/>
                  </a:lnTo>
                  <a:lnTo>
                    <a:pt x="32258" y="0"/>
                  </a:lnTo>
                  <a:lnTo>
                    <a:pt x="54483" y="0"/>
                  </a:lnTo>
                  <a:lnTo>
                    <a:pt x="54483" y="111379"/>
                  </a:lnTo>
                  <a:lnTo>
                    <a:pt x="32258" y="111379"/>
                  </a:lnTo>
                  <a:lnTo>
                    <a:pt x="32258" y="55880"/>
                  </a:lnTo>
                  <a:lnTo>
                    <a:pt x="31496" y="55880"/>
                  </a:lnTo>
                  <a:lnTo>
                    <a:pt x="22225" y="111379"/>
                  </a:lnTo>
                  <a:lnTo>
                    <a:pt x="0" y="111379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6" name="Полилиния: фигура 15">
              <a:extLst>
                <a:ext uri="{FF2B5EF4-FFF2-40B4-BE49-F238E27FC236}">
                  <a16:creationId xmlns:a16="http://schemas.microsoft.com/office/drawing/2014/main" id="{AA9EED12-F6F3-98CB-9B17-C3458C627610}"/>
                </a:ext>
              </a:extLst>
            </p:cNvPr>
            <p:cNvSpPr/>
            <p:nvPr/>
          </p:nvSpPr>
          <p:spPr>
            <a:xfrm>
              <a:off x="9420097" y="462026"/>
              <a:ext cx="58293" cy="111379"/>
            </a:xfrm>
            <a:custGeom>
              <a:avLst/>
              <a:gdLst>
                <a:gd name="connsiteX0" fmla="*/ 11684 w 58293"/>
                <a:gd name="connsiteY0" fmla="*/ 0 h 111379"/>
                <a:gd name="connsiteX1" fmla="*/ 46736 w 58293"/>
                <a:gd name="connsiteY1" fmla="*/ 0 h 111379"/>
                <a:gd name="connsiteX2" fmla="*/ 58293 w 58293"/>
                <a:gd name="connsiteY2" fmla="*/ 111379 h 111379"/>
                <a:gd name="connsiteX3" fmla="*/ 36449 w 58293"/>
                <a:gd name="connsiteY3" fmla="*/ 111379 h 111379"/>
                <a:gd name="connsiteX4" fmla="*/ 34417 w 58293"/>
                <a:gd name="connsiteY4" fmla="*/ 81788 h 111379"/>
                <a:gd name="connsiteX5" fmla="*/ 23876 w 58293"/>
                <a:gd name="connsiteY5" fmla="*/ 81788 h 111379"/>
                <a:gd name="connsiteX6" fmla="*/ 21844 w 58293"/>
                <a:gd name="connsiteY6" fmla="*/ 111379 h 111379"/>
                <a:gd name="connsiteX7" fmla="*/ 0 w 58293"/>
                <a:gd name="connsiteY7" fmla="*/ 111379 h 111379"/>
                <a:gd name="connsiteX8" fmla="*/ 11557 w 58293"/>
                <a:gd name="connsiteY8" fmla="*/ 0 h 111379"/>
                <a:gd name="connsiteX9" fmla="*/ 33655 w 58293"/>
                <a:gd name="connsiteY9" fmla="*/ 69469 h 111379"/>
                <a:gd name="connsiteX10" fmla="*/ 29845 w 58293"/>
                <a:gd name="connsiteY10" fmla="*/ 13589 h 111379"/>
                <a:gd name="connsiteX11" fmla="*/ 28575 w 58293"/>
                <a:gd name="connsiteY11" fmla="*/ 13589 h 111379"/>
                <a:gd name="connsiteX12" fmla="*/ 24765 w 58293"/>
                <a:gd name="connsiteY12" fmla="*/ 69469 h 111379"/>
                <a:gd name="connsiteX13" fmla="*/ 33655 w 58293"/>
                <a:gd name="connsiteY13" fmla="*/ 69469 h 111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8293" h="111379">
                  <a:moveTo>
                    <a:pt x="11684" y="0"/>
                  </a:moveTo>
                  <a:lnTo>
                    <a:pt x="46736" y="0"/>
                  </a:lnTo>
                  <a:lnTo>
                    <a:pt x="58293" y="111379"/>
                  </a:lnTo>
                  <a:lnTo>
                    <a:pt x="36449" y="111379"/>
                  </a:lnTo>
                  <a:lnTo>
                    <a:pt x="34417" y="81788"/>
                  </a:lnTo>
                  <a:lnTo>
                    <a:pt x="23876" y="81788"/>
                  </a:lnTo>
                  <a:lnTo>
                    <a:pt x="21844" y="111379"/>
                  </a:lnTo>
                  <a:lnTo>
                    <a:pt x="0" y="111379"/>
                  </a:lnTo>
                  <a:lnTo>
                    <a:pt x="11557" y="0"/>
                  </a:lnTo>
                  <a:close/>
                  <a:moveTo>
                    <a:pt x="33655" y="69469"/>
                  </a:moveTo>
                  <a:lnTo>
                    <a:pt x="29845" y="13589"/>
                  </a:lnTo>
                  <a:lnTo>
                    <a:pt x="28575" y="13589"/>
                  </a:lnTo>
                  <a:lnTo>
                    <a:pt x="24765" y="69469"/>
                  </a:lnTo>
                  <a:lnTo>
                    <a:pt x="33655" y="69469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7" name="Полилиния: фигура 16">
              <a:extLst>
                <a:ext uri="{FF2B5EF4-FFF2-40B4-BE49-F238E27FC236}">
                  <a16:creationId xmlns:a16="http://schemas.microsoft.com/office/drawing/2014/main" id="{5852CEC9-7A4F-020D-C7D0-0542BB89DE62}"/>
                </a:ext>
              </a:extLst>
            </p:cNvPr>
            <p:cNvSpPr/>
            <p:nvPr/>
          </p:nvSpPr>
          <p:spPr>
            <a:xfrm>
              <a:off x="8632317" y="461772"/>
              <a:ext cx="42671" cy="111633"/>
            </a:xfrm>
            <a:custGeom>
              <a:avLst/>
              <a:gdLst>
                <a:gd name="connsiteX0" fmla="*/ 0 w 42671"/>
                <a:gd name="connsiteY0" fmla="*/ 0 h 111633"/>
                <a:gd name="connsiteX1" fmla="*/ 0 w 42671"/>
                <a:gd name="connsiteY1" fmla="*/ 111633 h 111633"/>
                <a:gd name="connsiteX2" fmla="*/ 22351 w 42671"/>
                <a:gd name="connsiteY2" fmla="*/ 111633 h 111633"/>
                <a:gd name="connsiteX3" fmla="*/ 22351 w 42671"/>
                <a:gd name="connsiteY3" fmla="*/ 13843 h 111633"/>
                <a:gd name="connsiteX4" fmla="*/ 42672 w 42671"/>
                <a:gd name="connsiteY4" fmla="*/ 13843 h 111633"/>
                <a:gd name="connsiteX5" fmla="*/ 42672 w 42671"/>
                <a:gd name="connsiteY5" fmla="*/ 0 h 111633"/>
                <a:gd name="connsiteX6" fmla="*/ 0 w 42671"/>
                <a:gd name="connsiteY6" fmla="*/ 0 h 111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671" h="111633">
                  <a:moveTo>
                    <a:pt x="0" y="0"/>
                  </a:moveTo>
                  <a:lnTo>
                    <a:pt x="0" y="111633"/>
                  </a:lnTo>
                  <a:lnTo>
                    <a:pt x="22351" y="111633"/>
                  </a:lnTo>
                  <a:lnTo>
                    <a:pt x="22351" y="13843"/>
                  </a:lnTo>
                  <a:lnTo>
                    <a:pt x="42672" y="13843"/>
                  </a:lnTo>
                  <a:lnTo>
                    <a:pt x="42672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9" name="Полилиния: фигура 18">
              <a:extLst>
                <a:ext uri="{FF2B5EF4-FFF2-40B4-BE49-F238E27FC236}">
                  <a16:creationId xmlns:a16="http://schemas.microsoft.com/office/drawing/2014/main" id="{6EB3762E-0F4B-FC7B-A71A-CE2D957F186F}"/>
                </a:ext>
              </a:extLst>
            </p:cNvPr>
            <p:cNvSpPr/>
            <p:nvPr/>
          </p:nvSpPr>
          <p:spPr>
            <a:xfrm>
              <a:off x="8675369" y="461772"/>
              <a:ext cx="58293" cy="111633"/>
            </a:xfrm>
            <a:custGeom>
              <a:avLst/>
              <a:gdLst>
                <a:gd name="connsiteX0" fmla="*/ 28575 w 58293"/>
                <a:gd name="connsiteY0" fmla="*/ 13843 h 111633"/>
                <a:gd name="connsiteX1" fmla="*/ 29845 w 58293"/>
                <a:gd name="connsiteY1" fmla="*/ 13843 h 111633"/>
                <a:gd name="connsiteX2" fmla="*/ 33655 w 58293"/>
                <a:gd name="connsiteY2" fmla="*/ 69723 h 111633"/>
                <a:gd name="connsiteX3" fmla="*/ 24765 w 58293"/>
                <a:gd name="connsiteY3" fmla="*/ 69723 h 111633"/>
                <a:gd name="connsiteX4" fmla="*/ 28575 w 58293"/>
                <a:gd name="connsiteY4" fmla="*/ 13843 h 111633"/>
                <a:gd name="connsiteX5" fmla="*/ 28575 w 58293"/>
                <a:gd name="connsiteY5" fmla="*/ 13843 h 111633"/>
                <a:gd name="connsiteX6" fmla="*/ 11685 w 58293"/>
                <a:gd name="connsiteY6" fmla="*/ 0 h 111633"/>
                <a:gd name="connsiteX7" fmla="*/ 0 w 58293"/>
                <a:gd name="connsiteY7" fmla="*/ 111633 h 111633"/>
                <a:gd name="connsiteX8" fmla="*/ 21844 w 58293"/>
                <a:gd name="connsiteY8" fmla="*/ 111633 h 111633"/>
                <a:gd name="connsiteX9" fmla="*/ 23876 w 58293"/>
                <a:gd name="connsiteY9" fmla="*/ 82042 h 111633"/>
                <a:gd name="connsiteX10" fmla="*/ 34417 w 58293"/>
                <a:gd name="connsiteY10" fmla="*/ 82042 h 111633"/>
                <a:gd name="connsiteX11" fmla="*/ 36449 w 58293"/>
                <a:gd name="connsiteY11" fmla="*/ 111633 h 111633"/>
                <a:gd name="connsiteX12" fmla="*/ 58293 w 58293"/>
                <a:gd name="connsiteY12" fmla="*/ 111633 h 111633"/>
                <a:gd name="connsiteX13" fmla="*/ 46610 w 58293"/>
                <a:gd name="connsiteY13" fmla="*/ 0 h 111633"/>
                <a:gd name="connsiteX14" fmla="*/ 11430 w 58293"/>
                <a:gd name="connsiteY14" fmla="*/ 0 h 111633"/>
                <a:gd name="connsiteX15" fmla="*/ 11430 w 58293"/>
                <a:gd name="connsiteY15" fmla="*/ 0 h 111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8293" h="111633">
                  <a:moveTo>
                    <a:pt x="28575" y="13843"/>
                  </a:moveTo>
                  <a:lnTo>
                    <a:pt x="29845" y="13843"/>
                  </a:lnTo>
                  <a:lnTo>
                    <a:pt x="33655" y="69723"/>
                  </a:lnTo>
                  <a:lnTo>
                    <a:pt x="24765" y="69723"/>
                  </a:lnTo>
                  <a:lnTo>
                    <a:pt x="28575" y="13843"/>
                  </a:lnTo>
                  <a:lnTo>
                    <a:pt x="28575" y="13843"/>
                  </a:lnTo>
                  <a:close/>
                  <a:moveTo>
                    <a:pt x="11685" y="0"/>
                  </a:moveTo>
                  <a:lnTo>
                    <a:pt x="0" y="111633"/>
                  </a:lnTo>
                  <a:lnTo>
                    <a:pt x="21844" y="111633"/>
                  </a:lnTo>
                  <a:lnTo>
                    <a:pt x="23876" y="82042"/>
                  </a:lnTo>
                  <a:lnTo>
                    <a:pt x="34417" y="82042"/>
                  </a:lnTo>
                  <a:lnTo>
                    <a:pt x="36449" y="111633"/>
                  </a:lnTo>
                  <a:lnTo>
                    <a:pt x="58293" y="111633"/>
                  </a:lnTo>
                  <a:lnTo>
                    <a:pt x="46610" y="0"/>
                  </a:lnTo>
                  <a:lnTo>
                    <a:pt x="11430" y="0"/>
                  </a:lnTo>
                  <a:lnTo>
                    <a:pt x="11430" y="0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0" name="Полилиния: фигура 19">
              <a:extLst>
                <a:ext uri="{FF2B5EF4-FFF2-40B4-BE49-F238E27FC236}">
                  <a16:creationId xmlns:a16="http://schemas.microsoft.com/office/drawing/2014/main" id="{E613DF73-7BCD-EBE4-24FD-5AD5FA91AEA2}"/>
                </a:ext>
              </a:extLst>
            </p:cNvPr>
            <p:cNvSpPr/>
            <p:nvPr/>
          </p:nvSpPr>
          <p:spPr>
            <a:xfrm>
              <a:off x="8743442" y="461898"/>
              <a:ext cx="51815" cy="111633"/>
            </a:xfrm>
            <a:custGeom>
              <a:avLst/>
              <a:gdLst>
                <a:gd name="connsiteX0" fmla="*/ 22351 w 51815"/>
                <a:gd name="connsiteY0" fmla="*/ 72517 h 111633"/>
                <a:gd name="connsiteX1" fmla="*/ 22351 w 51815"/>
                <a:gd name="connsiteY1" fmla="*/ 93599 h 111633"/>
                <a:gd name="connsiteX2" fmla="*/ 25908 w 51815"/>
                <a:gd name="connsiteY2" fmla="*/ 97282 h 111633"/>
                <a:gd name="connsiteX3" fmla="*/ 29464 w 51815"/>
                <a:gd name="connsiteY3" fmla="*/ 93599 h 111633"/>
                <a:gd name="connsiteX4" fmla="*/ 29464 w 51815"/>
                <a:gd name="connsiteY4" fmla="*/ 67564 h 111633"/>
                <a:gd name="connsiteX5" fmla="*/ 20574 w 51815"/>
                <a:gd name="connsiteY5" fmla="*/ 60198 h 111633"/>
                <a:gd name="connsiteX6" fmla="*/ 11430 w 51815"/>
                <a:gd name="connsiteY6" fmla="*/ 60198 h 111633"/>
                <a:gd name="connsiteX7" fmla="*/ 11430 w 51815"/>
                <a:gd name="connsiteY7" fmla="*/ 47879 h 111633"/>
                <a:gd name="connsiteX8" fmla="*/ 20827 w 51815"/>
                <a:gd name="connsiteY8" fmla="*/ 47879 h 111633"/>
                <a:gd name="connsiteX9" fmla="*/ 29464 w 51815"/>
                <a:gd name="connsiteY9" fmla="*/ 39624 h 111633"/>
                <a:gd name="connsiteX10" fmla="*/ 29464 w 51815"/>
                <a:gd name="connsiteY10" fmla="*/ 17399 h 111633"/>
                <a:gd name="connsiteX11" fmla="*/ 25908 w 51815"/>
                <a:gd name="connsiteY11" fmla="*/ 13716 h 111633"/>
                <a:gd name="connsiteX12" fmla="*/ 22351 w 51815"/>
                <a:gd name="connsiteY12" fmla="*/ 17399 h 111633"/>
                <a:gd name="connsiteX13" fmla="*/ 22351 w 51815"/>
                <a:gd name="connsiteY13" fmla="*/ 35687 h 111633"/>
                <a:gd name="connsiteX14" fmla="*/ 0 w 51815"/>
                <a:gd name="connsiteY14" fmla="*/ 35687 h 111633"/>
                <a:gd name="connsiteX15" fmla="*/ 0 w 51815"/>
                <a:gd name="connsiteY15" fmla="*/ 19939 h 111633"/>
                <a:gd name="connsiteX16" fmla="*/ 16637 w 51815"/>
                <a:gd name="connsiteY16" fmla="*/ 0 h 111633"/>
                <a:gd name="connsiteX17" fmla="*/ 35178 w 51815"/>
                <a:gd name="connsiteY17" fmla="*/ 0 h 111633"/>
                <a:gd name="connsiteX18" fmla="*/ 51815 w 51815"/>
                <a:gd name="connsiteY18" fmla="*/ 19939 h 111633"/>
                <a:gd name="connsiteX19" fmla="*/ 51815 w 51815"/>
                <a:gd name="connsiteY19" fmla="*/ 37846 h 111633"/>
                <a:gd name="connsiteX20" fmla="*/ 36702 w 51815"/>
                <a:gd name="connsiteY20" fmla="*/ 52959 h 111633"/>
                <a:gd name="connsiteX21" fmla="*/ 36702 w 51815"/>
                <a:gd name="connsiteY21" fmla="*/ 54102 h 111633"/>
                <a:gd name="connsiteX22" fmla="*/ 51815 w 51815"/>
                <a:gd name="connsiteY22" fmla="*/ 69215 h 111633"/>
                <a:gd name="connsiteX23" fmla="*/ 51815 w 51815"/>
                <a:gd name="connsiteY23" fmla="*/ 91694 h 111633"/>
                <a:gd name="connsiteX24" fmla="*/ 35178 w 51815"/>
                <a:gd name="connsiteY24" fmla="*/ 111633 h 111633"/>
                <a:gd name="connsiteX25" fmla="*/ 16637 w 51815"/>
                <a:gd name="connsiteY25" fmla="*/ 111633 h 111633"/>
                <a:gd name="connsiteX26" fmla="*/ 0 w 51815"/>
                <a:gd name="connsiteY26" fmla="*/ 91694 h 111633"/>
                <a:gd name="connsiteX27" fmla="*/ 0 w 51815"/>
                <a:gd name="connsiteY27" fmla="*/ 72517 h 111633"/>
                <a:gd name="connsiteX28" fmla="*/ 22351 w 51815"/>
                <a:gd name="connsiteY28" fmla="*/ 72517 h 111633"/>
                <a:gd name="connsiteX29" fmla="*/ 22351 w 51815"/>
                <a:gd name="connsiteY29" fmla="*/ 72517 h 111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1815" h="111633">
                  <a:moveTo>
                    <a:pt x="22351" y="72517"/>
                  </a:moveTo>
                  <a:lnTo>
                    <a:pt x="22351" y="93599"/>
                  </a:lnTo>
                  <a:cubicBezTo>
                    <a:pt x="22351" y="96520"/>
                    <a:pt x="24638" y="97282"/>
                    <a:pt x="25908" y="97282"/>
                  </a:cubicBezTo>
                  <a:cubicBezTo>
                    <a:pt x="27939" y="97282"/>
                    <a:pt x="29464" y="95504"/>
                    <a:pt x="29464" y="93599"/>
                  </a:cubicBezTo>
                  <a:lnTo>
                    <a:pt x="29464" y="67564"/>
                  </a:lnTo>
                  <a:cubicBezTo>
                    <a:pt x="29464" y="64008"/>
                    <a:pt x="28828" y="60198"/>
                    <a:pt x="20574" y="60198"/>
                  </a:cubicBezTo>
                  <a:lnTo>
                    <a:pt x="11430" y="60198"/>
                  </a:lnTo>
                  <a:lnTo>
                    <a:pt x="11430" y="47879"/>
                  </a:lnTo>
                  <a:lnTo>
                    <a:pt x="20827" y="47879"/>
                  </a:lnTo>
                  <a:cubicBezTo>
                    <a:pt x="27177" y="47879"/>
                    <a:pt x="29464" y="46482"/>
                    <a:pt x="29464" y="39624"/>
                  </a:cubicBezTo>
                  <a:lnTo>
                    <a:pt x="29464" y="17399"/>
                  </a:lnTo>
                  <a:cubicBezTo>
                    <a:pt x="29464" y="15494"/>
                    <a:pt x="28067" y="13716"/>
                    <a:pt x="25908" y="13716"/>
                  </a:cubicBezTo>
                  <a:cubicBezTo>
                    <a:pt x="24638" y="13716"/>
                    <a:pt x="22351" y="14478"/>
                    <a:pt x="22351" y="17399"/>
                  </a:cubicBezTo>
                  <a:lnTo>
                    <a:pt x="22351" y="35687"/>
                  </a:lnTo>
                  <a:lnTo>
                    <a:pt x="0" y="35687"/>
                  </a:lnTo>
                  <a:lnTo>
                    <a:pt x="0" y="19939"/>
                  </a:lnTo>
                  <a:cubicBezTo>
                    <a:pt x="0" y="12192"/>
                    <a:pt x="889" y="0"/>
                    <a:pt x="16637" y="0"/>
                  </a:cubicBezTo>
                  <a:lnTo>
                    <a:pt x="35178" y="0"/>
                  </a:lnTo>
                  <a:cubicBezTo>
                    <a:pt x="50800" y="0"/>
                    <a:pt x="51815" y="12192"/>
                    <a:pt x="51815" y="19939"/>
                  </a:cubicBezTo>
                  <a:lnTo>
                    <a:pt x="51815" y="37846"/>
                  </a:lnTo>
                  <a:cubicBezTo>
                    <a:pt x="51815" y="49911"/>
                    <a:pt x="43307" y="53340"/>
                    <a:pt x="36702" y="52959"/>
                  </a:cubicBezTo>
                  <a:lnTo>
                    <a:pt x="36702" y="54102"/>
                  </a:lnTo>
                  <a:cubicBezTo>
                    <a:pt x="51689" y="53721"/>
                    <a:pt x="51815" y="65278"/>
                    <a:pt x="51815" y="69215"/>
                  </a:cubicBezTo>
                  <a:lnTo>
                    <a:pt x="51815" y="91694"/>
                  </a:lnTo>
                  <a:cubicBezTo>
                    <a:pt x="51815" y="99568"/>
                    <a:pt x="50926" y="111633"/>
                    <a:pt x="35178" y="111633"/>
                  </a:cubicBezTo>
                  <a:lnTo>
                    <a:pt x="16637" y="111633"/>
                  </a:lnTo>
                  <a:cubicBezTo>
                    <a:pt x="1015" y="111633"/>
                    <a:pt x="0" y="99441"/>
                    <a:pt x="0" y="91694"/>
                  </a:cubicBezTo>
                  <a:lnTo>
                    <a:pt x="0" y="72517"/>
                  </a:lnTo>
                  <a:lnTo>
                    <a:pt x="22351" y="72517"/>
                  </a:lnTo>
                  <a:lnTo>
                    <a:pt x="22351" y="72517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1" name="Полилиния: фигура 20">
              <a:extLst>
                <a:ext uri="{FF2B5EF4-FFF2-40B4-BE49-F238E27FC236}">
                  <a16:creationId xmlns:a16="http://schemas.microsoft.com/office/drawing/2014/main" id="{7D4935ED-D32F-93DE-F43E-F68B3CC69EB3}"/>
                </a:ext>
              </a:extLst>
            </p:cNvPr>
            <p:cNvSpPr/>
            <p:nvPr/>
          </p:nvSpPr>
          <p:spPr>
            <a:xfrm>
              <a:off x="8809863" y="461772"/>
              <a:ext cx="51689" cy="111759"/>
            </a:xfrm>
            <a:custGeom>
              <a:avLst/>
              <a:gdLst>
                <a:gd name="connsiteX0" fmla="*/ 0 w 51689"/>
                <a:gd name="connsiteY0" fmla="*/ 0 h 111759"/>
                <a:gd name="connsiteX1" fmla="*/ 51689 w 51689"/>
                <a:gd name="connsiteY1" fmla="*/ 0 h 111759"/>
                <a:gd name="connsiteX2" fmla="*/ 51689 w 51689"/>
                <a:gd name="connsiteY2" fmla="*/ 111760 h 111759"/>
                <a:gd name="connsiteX3" fmla="*/ 29337 w 51689"/>
                <a:gd name="connsiteY3" fmla="*/ 111760 h 111759"/>
                <a:gd name="connsiteX4" fmla="*/ 29337 w 51689"/>
                <a:gd name="connsiteY4" fmla="*/ 13843 h 111759"/>
                <a:gd name="connsiteX5" fmla="*/ 22352 w 51689"/>
                <a:gd name="connsiteY5" fmla="*/ 13843 h 111759"/>
                <a:gd name="connsiteX6" fmla="*/ 22352 w 51689"/>
                <a:gd name="connsiteY6" fmla="*/ 111760 h 111759"/>
                <a:gd name="connsiteX7" fmla="*/ 0 w 51689"/>
                <a:gd name="connsiteY7" fmla="*/ 111760 h 111759"/>
                <a:gd name="connsiteX8" fmla="*/ 0 w 51689"/>
                <a:gd name="connsiteY8" fmla="*/ 0 h 11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1689" h="111759">
                  <a:moveTo>
                    <a:pt x="0" y="0"/>
                  </a:moveTo>
                  <a:lnTo>
                    <a:pt x="51689" y="0"/>
                  </a:lnTo>
                  <a:lnTo>
                    <a:pt x="51689" y="111760"/>
                  </a:lnTo>
                  <a:lnTo>
                    <a:pt x="29337" y="111760"/>
                  </a:lnTo>
                  <a:lnTo>
                    <a:pt x="29337" y="13843"/>
                  </a:lnTo>
                  <a:lnTo>
                    <a:pt x="22352" y="13843"/>
                  </a:lnTo>
                  <a:lnTo>
                    <a:pt x="22352" y="111760"/>
                  </a:lnTo>
                  <a:lnTo>
                    <a:pt x="0" y="11176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2" name="Полилиния: фигура 21">
              <a:extLst>
                <a:ext uri="{FF2B5EF4-FFF2-40B4-BE49-F238E27FC236}">
                  <a16:creationId xmlns:a16="http://schemas.microsoft.com/office/drawing/2014/main" id="{69BD53D1-2FC0-9FE6-36F1-E62104BC60AE}"/>
                </a:ext>
              </a:extLst>
            </p:cNvPr>
            <p:cNvSpPr/>
            <p:nvPr/>
          </p:nvSpPr>
          <p:spPr>
            <a:xfrm>
              <a:off x="8876283" y="461772"/>
              <a:ext cx="51689" cy="111759"/>
            </a:xfrm>
            <a:custGeom>
              <a:avLst/>
              <a:gdLst>
                <a:gd name="connsiteX0" fmla="*/ 22352 w 51689"/>
                <a:gd name="connsiteY0" fmla="*/ 61468 h 111759"/>
                <a:gd name="connsiteX1" fmla="*/ 22352 w 51689"/>
                <a:gd name="connsiteY1" fmla="*/ 13843 h 111759"/>
                <a:gd name="connsiteX2" fmla="*/ 25273 w 51689"/>
                <a:gd name="connsiteY2" fmla="*/ 13843 h 111759"/>
                <a:gd name="connsiteX3" fmla="*/ 29464 w 51689"/>
                <a:gd name="connsiteY3" fmla="*/ 19431 h 111759"/>
                <a:gd name="connsiteX4" fmla="*/ 29464 w 51689"/>
                <a:gd name="connsiteY4" fmla="*/ 55880 h 111759"/>
                <a:gd name="connsiteX5" fmla="*/ 25273 w 51689"/>
                <a:gd name="connsiteY5" fmla="*/ 61468 h 111759"/>
                <a:gd name="connsiteX6" fmla="*/ 22352 w 51689"/>
                <a:gd name="connsiteY6" fmla="*/ 61468 h 111759"/>
                <a:gd name="connsiteX7" fmla="*/ 35052 w 51689"/>
                <a:gd name="connsiteY7" fmla="*/ 0 h 111759"/>
                <a:gd name="connsiteX8" fmla="*/ 0 w 51689"/>
                <a:gd name="connsiteY8" fmla="*/ 0 h 111759"/>
                <a:gd name="connsiteX9" fmla="*/ 0 w 51689"/>
                <a:gd name="connsiteY9" fmla="*/ 111760 h 111759"/>
                <a:gd name="connsiteX10" fmla="*/ 22352 w 51689"/>
                <a:gd name="connsiteY10" fmla="*/ 111760 h 111759"/>
                <a:gd name="connsiteX11" fmla="*/ 22352 w 51689"/>
                <a:gd name="connsiteY11" fmla="*/ 73787 h 111759"/>
                <a:gd name="connsiteX12" fmla="*/ 35052 w 51689"/>
                <a:gd name="connsiteY12" fmla="*/ 73787 h 111759"/>
                <a:gd name="connsiteX13" fmla="*/ 51689 w 51689"/>
                <a:gd name="connsiteY13" fmla="*/ 53848 h 111759"/>
                <a:gd name="connsiteX14" fmla="*/ 51689 w 51689"/>
                <a:gd name="connsiteY14" fmla="*/ 20066 h 111759"/>
                <a:gd name="connsiteX15" fmla="*/ 35052 w 51689"/>
                <a:gd name="connsiteY15" fmla="*/ 127 h 11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1689" h="111759">
                  <a:moveTo>
                    <a:pt x="22352" y="61468"/>
                  </a:moveTo>
                  <a:lnTo>
                    <a:pt x="22352" y="13843"/>
                  </a:lnTo>
                  <a:lnTo>
                    <a:pt x="25273" y="13843"/>
                  </a:lnTo>
                  <a:cubicBezTo>
                    <a:pt x="27686" y="13843"/>
                    <a:pt x="29464" y="15875"/>
                    <a:pt x="29464" y="19431"/>
                  </a:cubicBezTo>
                  <a:lnTo>
                    <a:pt x="29464" y="55880"/>
                  </a:lnTo>
                  <a:cubicBezTo>
                    <a:pt x="29464" y="59436"/>
                    <a:pt x="27686" y="61468"/>
                    <a:pt x="25273" y="61468"/>
                  </a:cubicBezTo>
                  <a:lnTo>
                    <a:pt x="22352" y="61468"/>
                  </a:lnTo>
                  <a:close/>
                  <a:moveTo>
                    <a:pt x="35052" y="0"/>
                  </a:moveTo>
                  <a:lnTo>
                    <a:pt x="0" y="0"/>
                  </a:lnTo>
                  <a:lnTo>
                    <a:pt x="0" y="111760"/>
                  </a:lnTo>
                  <a:lnTo>
                    <a:pt x="22352" y="111760"/>
                  </a:lnTo>
                  <a:lnTo>
                    <a:pt x="22352" y="73787"/>
                  </a:lnTo>
                  <a:lnTo>
                    <a:pt x="35052" y="73787"/>
                  </a:lnTo>
                  <a:cubicBezTo>
                    <a:pt x="50673" y="73787"/>
                    <a:pt x="51689" y="61595"/>
                    <a:pt x="51689" y="53848"/>
                  </a:cubicBezTo>
                  <a:lnTo>
                    <a:pt x="51689" y="20066"/>
                  </a:lnTo>
                  <a:cubicBezTo>
                    <a:pt x="51689" y="12319"/>
                    <a:pt x="50800" y="127"/>
                    <a:pt x="35052" y="127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3" name="Полилиния: фигура 22">
              <a:extLst>
                <a:ext uri="{FF2B5EF4-FFF2-40B4-BE49-F238E27FC236}">
                  <a16:creationId xmlns:a16="http://schemas.microsoft.com/office/drawing/2014/main" id="{0EDDA992-BC5B-0F3E-C4F5-5ACE6F6E1D75}"/>
                </a:ext>
              </a:extLst>
            </p:cNvPr>
            <p:cNvSpPr/>
            <p:nvPr/>
          </p:nvSpPr>
          <p:spPr>
            <a:xfrm>
              <a:off x="8942705" y="461772"/>
              <a:ext cx="51815" cy="111759"/>
            </a:xfrm>
            <a:custGeom>
              <a:avLst/>
              <a:gdLst>
                <a:gd name="connsiteX0" fmla="*/ 29337 w 51815"/>
                <a:gd name="connsiteY0" fmla="*/ 93599 h 111759"/>
                <a:gd name="connsiteX1" fmla="*/ 25781 w 51815"/>
                <a:gd name="connsiteY1" fmla="*/ 97282 h 111759"/>
                <a:gd name="connsiteX2" fmla="*/ 22225 w 51815"/>
                <a:gd name="connsiteY2" fmla="*/ 93599 h 111759"/>
                <a:gd name="connsiteX3" fmla="*/ 22225 w 51815"/>
                <a:gd name="connsiteY3" fmla="*/ 17526 h 111759"/>
                <a:gd name="connsiteX4" fmla="*/ 25781 w 51815"/>
                <a:gd name="connsiteY4" fmla="*/ 13843 h 111759"/>
                <a:gd name="connsiteX5" fmla="*/ 29337 w 51815"/>
                <a:gd name="connsiteY5" fmla="*/ 17526 h 111759"/>
                <a:gd name="connsiteX6" fmla="*/ 29337 w 51815"/>
                <a:gd name="connsiteY6" fmla="*/ 93599 h 111759"/>
                <a:gd name="connsiteX7" fmla="*/ 0 w 51815"/>
                <a:gd name="connsiteY7" fmla="*/ 91821 h 111759"/>
                <a:gd name="connsiteX8" fmla="*/ 16637 w 51815"/>
                <a:gd name="connsiteY8" fmla="*/ 111760 h 111759"/>
                <a:gd name="connsiteX9" fmla="*/ 35178 w 51815"/>
                <a:gd name="connsiteY9" fmla="*/ 111760 h 111759"/>
                <a:gd name="connsiteX10" fmla="*/ 51815 w 51815"/>
                <a:gd name="connsiteY10" fmla="*/ 91821 h 111759"/>
                <a:gd name="connsiteX11" fmla="*/ 51815 w 51815"/>
                <a:gd name="connsiteY11" fmla="*/ 19939 h 111759"/>
                <a:gd name="connsiteX12" fmla="*/ 35178 w 51815"/>
                <a:gd name="connsiteY12" fmla="*/ 0 h 111759"/>
                <a:gd name="connsiteX13" fmla="*/ 16637 w 51815"/>
                <a:gd name="connsiteY13" fmla="*/ 0 h 111759"/>
                <a:gd name="connsiteX14" fmla="*/ 0 w 51815"/>
                <a:gd name="connsiteY14" fmla="*/ 19939 h 111759"/>
                <a:gd name="connsiteX15" fmla="*/ 0 w 51815"/>
                <a:gd name="connsiteY15" fmla="*/ 91821 h 11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1815" h="111759">
                  <a:moveTo>
                    <a:pt x="29337" y="93599"/>
                  </a:moveTo>
                  <a:cubicBezTo>
                    <a:pt x="29337" y="95504"/>
                    <a:pt x="27939" y="97282"/>
                    <a:pt x="25781" y="97282"/>
                  </a:cubicBezTo>
                  <a:cubicBezTo>
                    <a:pt x="24511" y="97282"/>
                    <a:pt x="22225" y="96520"/>
                    <a:pt x="22225" y="93599"/>
                  </a:cubicBezTo>
                  <a:lnTo>
                    <a:pt x="22225" y="17526"/>
                  </a:lnTo>
                  <a:cubicBezTo>
                    <a:pt x="22225" y="14605"/>
                    <a:pt x="24511" y="13843"/>
                    <a:pt x="25781" y="13843"/>
                  </a:cubicBezTo>
                  <a:cubicBezTo>
                    <a:pt x="27813" y="13843"/>
                    <a:pt x="29337" y="15621"/>
                    <a:pt x="29337" y="17526"/>
                  </a:cubicBezTo>
                  <a:lnTo>
                    <a:pt x="29337" y="93599"/>
                  </a:lnTo>
                  <a:close/>
                  <a:moveTo>
                    <a:pt x="0" y="91821"/>
                  </a:moveTo>
                  <a:cubicBezTo>
                    <a:pt x="0" y="99695"/>
                    <a:pt x="888" y="111760"/>
                    <a:pt x="16637" y="111760"/>
                  </a:cubicBezTo>
                  <a:lnTo>
                    <a:pt x="35178" y="111760"/>
                  </a:lnTo>
                  <a:cubicBezTo>
                    <a:pt x="50800" y="111760"/>
                    <a:pt x="51815" y="99568"/>
                    <a:pt x="51815" y="91821"/>
                  </a:cubicBezTo>
                  <a:lnTo>
                    <a:pt x="51815" y="19939"/>
                  </a:lnTo>
                  <a:cubicBezTo>
                    <a:pt x="51815" y="12192"/>
                    <a:pt x="50926" y="0"/>
                    <a:pt x="35178" y="0"/>
                  </a:cubicBezTo>
                  <a:lnTo>
                    <a:pt x="16637" y="0"/>
                  </a:lnTo>
                  <a:cubicBezTo>
                    <a:pt x="1015" y="0"/>
                    <a:pt x="0" y="12192"/>
                    <a:pt x="0" y="19939"/>
                  </a:cubicBezTo>
                  <a:lnTo>
                    <a:pt x="0" y="91821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4" name="Полилиния: фигура 23">
              <a:extLst>
                <a:ext uri="{FF2B5EF4-FFF2-40B4-BE49-F238E27FC236}">
                  <a16:creationId xmlns:a16="http://schemas.microsoft.com/office/drawing/2014/main" id="{6D3CA22C-5322-1D74-52B7-16B76A83FE96}"/>
                </a:ext>
              </a:extLst>
            </p:cNvPr>
            <p:cNvSpPr/>
            <p:nvPr/>
          </p:nvSpPr>
          <p:spPr>
            <a:xfrm>
              <a:off x="9009253" y="461772"/>
              <a:ext cx="86994" cy="111759"/>
            </a:xfrm>
            <a:custGeom>
              <a:avLst/>
              <a:gdLst>
                <a:gd name="connsiteX0" fmla="*/ 57912 w 86994"/>
                <a:gd name="connsiteY0" fmla="*/ 0 h 111759"/>
                <a:gd name="connsiteX1" fmla="*/ 86995 w 86994"/>
                <a:gd name="connsiteY1" fmla="*/ 0 h 111759"/>
                <a:gd name="connsiteX2" fmla="*/ 86995 w 86994"/>
                <a:gd name="connsiteY2" fmla="*/ 111760 h 111759"/>
                <a:gd name="connsiteX3" fmla="*/ 64643 w 86994"/>
                <a:gd name="connsiteY3" fmla="*/ 111760 h 111759"/>
                <a:gd name="connsiteX4" fmla="*/ 64643 w 86994"/>
                <a:gd name="connsiteY4" fmla="*/ 41656 h 111759"/>
                <a:gd name="connsiteX5" fmla="*/ 63881 w 86994"/>
                <a:gd name="connsiteY5" fmla="*/ 41656 h 111759"/>
                <a:gd name="connsiteX6" fmla="*/ 52451 w 86994"/>
                <a:gd name="connsiteY6" fmla="*/ 111760 h 111759"/>
                <a:gd name="connsiteX7" fmla="*/ 34544 w 86994"/>
                <a:gd name="connsiteY7" fmla="*/ 111760 h 111759"/>
                <a:gd name="connsiteX8" fmla="*/ 23114 w 86994"/>
                <a:gd name="connsiteY8" fmla="*/ 41656 h 111759"/>
                <a:gd name="connsiteX9" fmla="*/ 22352 w 86994"/>
                <a:gd name="connsiteY9" fmla="*/ 41656 h 111759"/>
                <a:gd name="connsiteX10" fmla="*/ 22352 w 86994"/>
                <a:gd name="connsiteY10" fmla="*/ 111760 h 111759"/>
                <a:gd name="connsiteX11" fmla="*/ 0 w 86994"/>
                <a:gd name="connsiteY11" fmla="*/ 111760 h 111759"/>
                <a:gd name="connsiteX12" fmla="*/ 0 w 86994"/>
                <a:gd name="connsiteY12" fmla="*/ 0 h 111759"/>
                <a:gd name="connsiteX13" fmla="*/ 29083 w 86994"/>
                <a:gd name="connsiteY13" fmla="*/ 0 h 111759"/>
                <a:gd name="connsiteX14" fmla="*/ 43561 w 86994"/>
                <a:gd name="connsiteY14" fmla="*/ 78486 h 111759"/>
                <a:gd name="connsiteX15" fmla="*/ 58039 w 86994"/>
                <a:gd name="connsiteY15" fmla="*/ 0 h 11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6994" h="111759">
                  <a:moveTo>
                    <a:pt x="57912" y="0"/>
                  </a:moveTo>
                  <a:lnTo>
                    <a:pt x="86995" y="0"/>
                  </a:lnTo>
                  <a:lnTo>
                    <a:pt x="86995" y="111760"/>
                  </a:lnTo>
                  <a:lnTo>
                    <a:pt x="64643" y="111760"/>
                  </a:lnTo>
                  <a:lnTo>
                    <a:pt x="64643" y="41656"/>
                  </a:lnTo>
                  <a:lnTo>
                    <a:pt x="63881" y="41656"/>
                  </a:lnTo>
                  <a:lnTo>
                    <a:pt x="52451" y="111760"/>
                  </a:lnTo>
                  <a:lnTo>
                    <a:pt x="34544" y="111760"/>
                  </a:lnTo>
                  <a:lnTo>
                    <a:pt x="23114" y="41656"/>
                  </a:lnTo>
                  <a:lnTo>
                    <a:pt x="22352" y="41656"/>
                  </a:lnTo>
                  <a:lnTo>
                    <a:pt x="22352" y="111760"/>
                  </a:lnTo>
                  <a:lnTo>
                    <a:pt x="0" y="111760"/>
                  </a:lnTo>
                  <a:lnTo>
                    <a:pt x="0" y="0"/>
                  </a:lnTo>
                  <a:lnTo>
                    <a:pt x="29083" y="0"/>
                  </a:lnTo>
                  <a:lnTo>
                    <a:pt x="43561" y="78486"/>
                  </a:lnTo>
                  <a:lnTo>
                    <a:pt x="58039" y="0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5" name="Полилиния: фигура 24">
              <a:extLst>
                <a:ext uri="{FF2B5EF4-FFF2-40B4-BE49-F238E27FC236}">
                  <a16:creationId xmlns:a16="http://schemas.microsoft.com/office/drawing/2014/main" id="{3180EEEE-F256-8BF1-57BE-F3A19ADAF8CB}"/>
                </a:ext>
              </a:extLst>
            </p:cNvPr>
            <p:cNvSpPr/>
            <p:nvPr/>
          </p:nvSpPr>
          <p:spPr>
            <a:xfrm>
              <a:off x="8545289" y="250697"/>
              <a:ext cx="63823" cy="203961"/>
            </a:xfrm>
            <a:custGeom>
              <a:avLst/>
              <a:gdLst>
                <a:gd name="connsiteX0" fmla="*/ 58072 w 63823"/>
                <a:gd name="connsiteY0" fmla="*/ 58293 h 203961"/>
                <a:gd name="connsiteX1" fmla="*/ 31782 w 63823"/>
                <a:gd name="connsiteY1" fmla="*/ 0 h 203961"/>
                <a:gd name="connsiteX2" fmla="*/ 7399 w 63823"/>
                <a:gd name="connsiteY2" fmla="*/ 50927 h 203961"/>
                <a:gd name="connsiteX3" fmla="*/ 1303 w 63823"/>
                <a:gd name="connsiteY3" fmla="*/ 124333 h 203961"/>
                <a:gd name="connsiteX4" fmla="*/ 13749 w 63823"/>
                <a:gd name="connsiteY4" fmla="*/ 171450 h 203961"/>
                <a:gd name="connsiteX5" fmla="*/ 31910 w 63823"/>
                <a:gd name="connsiteY5" fmla="*/ 203962 h 203961"/>
                <a:gd name="connsiteX6" fmla="*/ 61881 w 63823"/>
                <a:gd name="connsiteY6" fmla="*/ 127508 h 203961"/>
                <a:gd name="connsiteX7" fmla="*/ 58199 w 63823"/>
                <a:gd name="connsiteY7" fmla="*/ 58166 h 203961"/>
                <a:gd name="connsiteX8" fmla="*/ 31655 w 63823"/>
                <a:gd name="connsiteY8" fmla="*/ 196596 h 203961"/>
                <a:gd name="connsiteX9" fmla="*/ 22639 w 63823"/>
                <a:gd name="connsiteY9" fmla="*/ 159512 h 203961"/>
                <a:gd name="connsiteX10" fmla="*/ 31782 w 63823"/>
                <a:gd name="connsiteY10" fmla="*/ 122809 h 203961"/>
                <a:gd name="connsiteX11" fmla="*/ 40546 w 63823"/>
                <a:gd name="connsiteY11" fmla="*/ 157861 h 203961"/>
                <a:gd name="connsiteX12" fmla="*/ 31655 w 63823"/>
                <a:gd name="connsiteY12" fmla="*/ 196469 h 203961"/>
                <a:gd name="connsiteX13" fmla="*/ 56040 w 63823"/>
                <a:gd name="connsiteY13" fmla="*/ 109093 h 203961"/>
                <a:gd name="connsiteX14" fmla="*/ 52738 w 63823"/>
                <a:gd name="connsiteY14" fmla="*/ 139827 h 203961"/>
                <a:gd name="connsiteX15" fmla="*/ 49054 w 63823"/>
                <a:gd name="connsiteY15" fmla="*/ 96266 h 203961"/>
                <a:gd name="connsiteX16" fmla="*/ 31655 w 63823"/>
                <a:gd name="connsiteY16" fmla="*/ 49149 h 203961"/>
                <a:gd name="connsiteX17" fmla="*/ 14511 w 63823"/>
                <a:gd name="connsiteY17" fmla="*/ 96139 h 203961"/>
                <a:gd name="connsiteX18" fmla="*/ 10574 w 63823"/>
                <a:gd name="connsiteY18" fmla="*/ 140208 h 203961"/>
                <a:gd name="connsiteX19" fmla="*/ 7779 w 63823"/>
                <a:gd name="connsiteY19" fmla="*/ 97409 h 203961"/>
                <a:gd name="connsiteX20" fmla="*/ 14003 w 63823"/>
                <a:gd name="connsiteY20" fmla="*/ 58674 h 203961"/>
                <a:gd name="connsiteX21" fmla="*/ 31782 w 63823"/>
                <a:gd name="connsiteY21" fmla="*/ 16002 h 203961"/>
                <a:gd name="connsiteX22" fmla="*/ 49817 w 63823"/>
                <a:gd name="connsiteY22" fmla="*/ 58039 h 203961"/>
                <a:gd name="connsiteX23" fmla="*/ 56293 w 63823"/>
                <a:gd name="connsiteY23" fmla="*/ 109093 h 203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3823" h="203961">
                  <a:moveTo>
                    <a:pt x="58072" y="58293"/>
                  </a:moveTo>
                  <a:cubicBezTo>
                    <a:pt x="51214" y="28321"/>
                    <a:pt x="34068" y="3937"/>
                    <a:pt x="31782" y="0"/>
                  </a:cubicBezTo>
                  <a:cubicBezTo>
                    <a:pt x="28100" y="5588"/>
                    <a:pt x="14384" y="27051"/>
                    <a:pt x="7399" y="50927"/>
                  </a:cubicBezTo>
                  <a:cubicBezTo>
                    <a:pt x="-221" y="77470"/>
                    <a:pt x="-1364" y="101092"/>
                    <a:pt x="1303" y="124333"/>
                  </a:cubicBezTo>
                  <a:cubicBezTo>
                    <a:pt x="3842" y="147574"/>
                    <a:pt x="13749" y="171450"/>
                    <a:pt x="13749" y="171450"/>
                  </a:cubicBezTo>
                  <a:cubicBezTo>
                    <a:pt x="18955" y="184023"/>
                    <a:pt x="26829" y="197485"/>
                    <a:pt x="31910" y="203962"/>
                  </a:cubicBezTo>
                  <a:cubicBezTo>
                    <a:pt x="39403" y="194310"/>
                    <a:pt x="56548" y="165354"/>
                    <a:pt x="61881" y="127508"/>
                  </a:cubicBezTo>
                  <a:cubicBezTo>
                    <a:pt x="64803" y="106553"/>
                    <a:pt x="65056" y="88138"/>
                    <a:pt x="58199" y="58166"/>
                  </a:cubicBezTo>
                  <a:moveTo>
                    <a:pt x="31655" y="196596"/>
                  </a:moveTo>
                  <a:cubicBezTo>
                    <a:pt x="28354" y="190246"/>
                    <a:pt x="23019" y="178181"/>
                    <a:pt x="22639" y="159512"/>
                  </a:cubicBezTo>
                  <a:cubicBezTo>
                    <a:pt x="22512" y="141478"/>
                    <a:pt x="29751" y="126111"/>
                    <a:pt x="31782" y="122809"/>
                  </a:cubicBezTo>
                  <a:cubicBezTo>
                    <a:pt x="33688" y="125984"/>
                    <a:pt x="39911" y="139446"/>
                    <a:pt x="40546" y="157861"/>
                  </a:cubicBezTo>
                  <a:cubicBezTo>
                    <a:pt x="41054" y="175895"/>
                    <a:pt x="35085" y="190119"/>
                    <a:pt x="31655" y="196469"/>
                  </a:cubicBezTo>
                  <a:moveTo>
                    <a:pt x="56040" y="109093"/>
                  </a:moveTo>
                  <a:cubicBezTo>
                    <a:pt x="55786" y="120523"/>
                    <a:pt x="54389" y="132588"/>
                    <a:pt x="52738" y="139827"/>
                  </a:cubicBezTo>
                  <a:cubicBezTo>
                    <a:pt x="53373" y="127381"/>
                    <a:pt x="51849" y="109855"/>
                    <a:pt x="49054" y="96266"/>
                  </a:cubicBezTo>
                  <a:cubicBezTo>
                    <a:pt x="46261" y="82550"/>
                    <a:pt x="38132" y="59690"/>
                    <a:pt x="31655" y="49149"/>
                  </a:cubicBezTo>
                  <a:cubicBezTo>
                    <a:pt x="25687" y="59182"/>
                    <a:pt x="18321" y="78994"/>
                    <a:pt x="14511" y="96139"/>
                  </a:cubicBezTo>
                  <a:cubicBezTo>
                    <a:pt x="10701" y="113284"/>
                    <a:pt x="10574" y="133985"/>
                    <a:pt x="10574" y="140208"/>
                  </a:cubicBezTo>
                  <a:cubicBezTo>
                    <a:pt x="9557" y="135001"/>
                    <a:pt x="7017" y="116205"/>
                    <a:pt x="7779" y="97409"/>
                  </a:cubicBezTo>
                  <a:cubicBezTo>
                    <a:pt x="8415" y="81915"/>
                    <a:pt x="11970" y="65913"/>
                    <a:pt x="14003" y="58674"/>
                  </a:cubicBezTo>
                  <a:cubicBezTo>
                    <a:pt x="21623" y="34163"/>
                    <a:pt x="30131" y="18542"/>
                    <a:pt x="31782" y="16002"/>
                  </a:cubicBezTo>
                  <a:cubicBezTo>
                    <a:pt x="33434" y="18542"/>
                    <a:pt x="44229" y="37719"/>
                    <a:pt x="49817" y="58039"/>
                  </a:cubicBezTo>
                  <a:cubicBezTo>
                    <a:pt x="55404" y="78359"/>
                    <a:pt x="56548" y="97663"/>
                    <a:pt x="56293" y="109093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6" name="Полилиния: фигура 25">
              <a:extLst>
                <a:ext uri="{FF2B5EF4-FFF2-40B4-BE49-F238E27FC236}">
                  <a16:creationId xmlns:a16="http://schemas.microsoft.com/office/drawing/2014/main" id="{07E4B4C7-0A4F-C7B3-1E3E-2E83B9B296E2}"/>
                </a:ext>
              </a:extLst>
            </p:cNvPr>
            <p:cNvSpPr/>
            <p:nvPr/>
          </p:nvSpPr>
          <p:spPr>
            <a:xfrm>
              <a:off x="8425053" y="350138"/>
              <a:ext cx="193040" cy="223266"/>
            </a:xfrm>
            <a:custGeom>
              <a:avLst/>
              <a:gdLst>
                <a:gd name="connsiteX0" fmla="*/ 163576 w 193040"/>
                <a:gd name="connsiteY0" fmla="*/ 111633 h 223266"/>
                <a:gd name="connsiteX1" fmla="*/ 111633 w 193040"/>
                <a:gd name="connsiteY1" fmla="*/ 111633 h 223266"/>
                <a:gd name="connsiteX2" fmla="*/ 111633 w 193040"/>
                <a:gd name="connsiteY2" fmla="*/ 146558 h 223266"/>
                <a:gd name="connsiteX3" fmla="*/ 111760 w 193040"/>
                <a:gd name="connsiteY3" fmla="*/ 146431 h 223266"/>
                <a:gd name="connsiteX4" fmla="*/ 156083 w 193040"/>
                <a:gd name="connsiteY4" fmla="*/ 146431 h 223266"/>
                <a:gd name="connsiteX5" fmla="*/ 156083 w 193040"/>
                <a:gd name="connsiteY5" fmla="*/ 190881 h 223266"/>
                <a:gd name="connsiteX6" fmla="*/ 155956 w 193040"/>
                <a:gd name="connsiteY6" fmla="*/ 191008 h 223266"/>
                <a:gd name="connsiteX7" fmla="*/ 155828 w 193040"/>
                <a:gd name="connsiteY7" fmla="*/ 191135 h 223266"/>
                <a:gd name="connsiteX8" fmla="*/ 111633 w 193040"/>
                <a:gd name="connsiteY8" fmla="*/ 209296 h 223266"/>
                <a:gd name="connsiteX9" fmla="*/ 67310 w 193040"/>
                <a:gd name="connsiteY9" fmla="*/ 191008 h 223266"/>
                <a:gd name="connsiteX10" fmla="*/ 59563 w 193040"/>
                <a:gd name="connsiteY10" fmla="*/ 111633 h 223266"/>
                <a:gd name="connsiteX11" fmla="*/ 67310 w 193040"/>
                <a:gd name="connsiteY11" fmla="*/ 102362 h 223266"/>
                <a:gd name="connsiteX12" fmla="*/ 111633 w 193040"/>
                <a:gd name="connsiteY12" fmla="*/ 83947 h 223266"/>
                <a:gd name="connsiteX13" fmla="*/ 111633 w 193040"/>
                <a:gd name="connsiteY13" fmla="*/ 0 h 223266"/>
                <a:gd name="connsiteX14" fmla="*/ 0 w 193040"/>
                <a:gd name="connsiteY14" fmla="*/ 111633 h 223266"/>
                <a:gd name="connsiteX15" fmla="*/ 111633 w 193040"/>
                <a:gd name="connsiteY15" fmla="*/ 223266 h 223266"/>
                <a:gd name="connsiteX16" fmla="*/ 193040 w 193040"/>
                <a:gd name="connsiteY16" fmla="*/ 187960 h 223266"/>
                <a:gd name="connsiteX17" fmla="*/ 193040 w 193040"/>
                <a:gd name="connsiteY17" fmla="*/ 111633 h 223266"/>
                <a:gd name="connsiteX18" fmla="*/ 163576 w 193040"/>
                <a:gd name="connsiteY18" fmla="*/ 111633 h 223266"/>
                <a:gd name="connsiteX19" fmla="*/ 163576 w 193040"/>
                <a:gd name="connsiteY19" fmla="*/ 111633 h 223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93040" h="223266">
                  <a:moveTo>
                    <a:pt x="163576" y="111633"/>
                  </a:moveTo>
                  <a:lnTo>
                    <a:pt x="111633" y="111633"/>
                  </a:lnTo>
                  <a:lnTo>
                    <a:pt x="111633" y="146558"/>
                  </a:lnTo>
                  <a:cubicBezTo>
                    <a:pt x="111633" y="146558"/>
                    <a:pt x="111633" y="146558"/>
                    <a:pt x="111760" y="146431"/>
                  </a:cubicBezTo>
                  <a:cubicBezTo>
                    <a:pt x="123952" y="134239"/>
                    <a:pt x="143890" y="134239"/>
                    <a:pt x="156083" y="146431"/>
                  </a:cubicBezTo>
                  <a:cubicBezTo>
                    <a:pt x="168275" y="158750"/>
                    <a:pt x="168275" y="178562"/>
                    <a:pt x="156083" y="190881"/>
                  </a:cubicBezTo>
                  <a:cubicBezTo>
                    <a:pt x="156083" y="190881"/>
                    <a:pt x="156083" y="190881"/>
                    <a:pt x="155956" y="191008"/>
                  </a:cubicBezTo>
                  <a:cubicBezTo>
                    <a:pt x="155956" y="191008"/>
                    <a:pt x="155828" y="191008"/>
                    <a:pt x="155828" y="191135"/>
                  </a:cubicBezTo>
                  <a:cubicBezTo>
                    <a:pt x="143637" y="203327"/>
                    <a:pt x="127635" y="209296"/>
                    <a:pt x="111633" y="209296"/>
                  </a:cubicBezTo>
                  <a:cubicBezTo>
                    <a:pt x="95631" y="209296"/>
                    <a:pt x="79502" y="203200"/>
                    <a:pt x="67310" y="191008"/>
                  </a:cubicBezTo>
                  <a:cubicBezTo>
                    <a:pt x="45720" y="169418"/>
                    <a:pt x="43180" y="136017"/>
                    <a:pt x="59563" y="111633"/>
                  </a:cubicBezTo>
                  <a:cubicBezTo>
                    <a:pt x="61722" y="108331"/>
                    <a:pt x="64389" y="105156"/>
                    <a:pt x="67310" y="102362"/>
                  </a:cubicBezTo>
                  <a:cubicBezTo>
                    <a:pt x="79502" y="90170"/>
                    <a:pt x="95631" y="83947"/>
                    <a:pt x="111633" y="83947"/>
                  </a:cubicBezTo>
                  <a:lnTo>
                    <a:pt x="111633" y="0"/>
                  </a:lnTo>
                  <a:cubicBezTo>
                    <a:pt x="49911" y="0"/>
                    <a:pt x="0" y="49911"/>
                    <a:pt x="0" y="111633"/>
                  </a:cubicBezTo>
                  <a:cubicBezTo>
                    <a:pt x="0" y="173355"/>
                    <a:pt x="50038" y="223266"/>
                    <a:pt x="111633" y="223266"/>
                  </a:cubicBezTo>
                  <a:cubicBezTo>
                    <a:pt x="143764" y="223266"/>
                    <a:pt x="172720" y="209677"/>
                    <a:pt x="193040" y="187960"/>
                  </a:cubicBezTo>
                  <a:lnTo>
                    <a:pt x="193040" y="111633"/>
                  </a:lnTo>
                  <a:lnTo>
                    <a:pt x="163576" y="111633"/>
                  </a:lnTo>
                  <a:lnTo>
                    <a:pt x="163576" y="111633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CF5E667-3BEC-63B0-2866-97E5A5EC2EE8}"/>
              </a:ext>
            </a:extLst>
          </p:cNvPr>
          <p:cNvSpPr/>
          <p:nvPr userDrawn="1"/>
        </p:nvSpPr>
        <p:spPr>
          <a:xfrm>
            <a:off x="3119638" y="-756013"/>
            <a:ext cx="1439987" cy="54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object 3">
            <a:extLst>
              <a:ext uri="{FF2B5EF4-FFF2-40B4-BE49-F238E27FC236}">
                <a16:creationId xmlns:a16="http://schemas.microsoft.com/office/drawing/2014/main" id="{80BFC733-3D78-6F00-679C-9119FF5FA01E}"/>
              </a:ext>
            </a:extLst>
          </p:cNvPr>
          <p:cNvSpPr/>
          <p:nvPr userDrawn="1"/>
        </p:nvSpPr>
        <p:spPr>
          <a:xfrm>
            <a:off x="2212571" y="-755721"/>
            <a:ext cx="360000" cy="180000"/>
          </a:xfrm>
          <a:custGeom>
            <a:avLst/>
            <a:gdLst/>
            <a:ahLst/>
            <a:cxnLst/>
            <a:rect l="l" t="t" r="r" b="b"/>
            <a:pathLst>
              <a:path w="911225" h="462280">
                <a:moveTo>
                  <a:pt x="910602" y="0"/>
                </a:moveTo>
                <a:lnTo>
                  <a:pt x="0" y="0"/>
                </a:lnTo>
                <a:lnTo>
                  <a:pt x="0" y="461657"/>
                </a:lnTo>
                <a:lnTo>
                  <a:pt x="910602" y="461657"/>
                </a:lnTo>
                <a:lnTo>
                  <a:pt x="910602" y="0"/>
                </a:lnTo>
                <a:close/>
              </a:path>
            </a:pathLst>
          </a:custGeom>
          <a:solidFill>
            <a:srgbClr val="64E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4">
            <a:extLst>
              <a:ext uri="{FF2B5EF4-FFF2-40B4-BE49-F238E27FC236}">
                <a16:creationId xmlns:a16="http://schemas.microsoft.com/office/drawing/2014/main" id="{B28FBBF6-74A5-30A8-4D0B-D8A27FD018C2}"/>
              </a:ext>
            </a:extLst>
          </p:cNvPr>
          <p:cNvSpPr/>
          <p:nvPr userDrawn="1"/>
        </p:nvSpPr>
        <p:spPr>
          <a:xfrm>
            <a:off x="2572558" y="-755721"/>
            <a:ext cx="360000" cy="180000"/>
          </a:xfrm>
          <a:custGeom>
            <a:avLst/>
            <a:gdLst/>
            <a:ahLst/>
            <a:cxnLst/>
            <a:rect l="l" t="t" r="r" b="b"/>
            <a:pathLst>
              <a:path w="910589" h="462280">
                <a:moveTo>
                  <a:pt x="910589" y="0"/>
                </a:moveTo>
                <a:lnTo>
                  <a:pt x="0" y="0"/>
                </a:lnTo>
                <a:lnTo>
                  <a:pt x="0" y="461657"/>
                </a:lnTo>
                <a:lnTo>
                  <a:pt x="910589" y="461657"/>
                </a:lnTo>
                <a:lnTo>
                  <a:pt x="910589" y="0"/>
                </a:lnTo>
                <a:close/>
              </a:path>
            </a:pathLst>
          </a:custGeom>
          <a:solidFill>
            <a:srgbClr val="00A0E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6">
            <a:extLst>
              <a:ext uri="{FF2B5EF4-FFF2-40B4-BE49-F238E27FC236}">
                <a16:creationId xmlns:a16="http://schemas.microsoft.com/office/drawing/2014/main" id="{557291B1-81E9-1576-B2D5-4A72C6627B8C}"/>
              </a:ext>
            </a:extLst>
          </p:cNvPr>
          <p:cNvSpPr/>
          <p:nvPr userDrawn="1"/>
        </p:nvSpPr>
        <p:spPr>
          <a:xfrm>
            <a:off x="1852571" y="-756013"/>
            <a:ext cx="360000" cy="180000"/>
          </a:xfrm>
          <a:custGeom>
            <a:avLst/>
            <a:gdLst/>
            <a:ahLst/>
            <a:cxnLst/>
            <a:rect l="l" t="t" r="r" b="b"/>
            <a:pathLst>
              <a:path w="911225" h="462280">
                <a:moveTo>
                  <a:pt x="910602" y="0"/>
                </a:moveTo>
                <a:lnTo>
                  <a:pt x="0" y="0"/>
                </a:lnTo>
                <a:lnTo>
                  <a:pt x="0" y="461670"/>
                </a:lnTo>
                <a:lnTo>
                  <a:pt x="910602" y="461670"/>
                </a:lnTo>
                <a:lnTo>
                  <a:pt x="910602" y="0"/>
                </a:lnTo>
                <a:close/>
              </a:path>
            </a:pathLst>
          </a:custGeom>
          <a:solidFill>
            <a:srgbClr val="AAAA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12">
            <a:extLst>
              <a:ext uri="{FF2B5EF4-FFF2-40B4-BE49-F238E27FC236}">
                <a16:creationId xmlns:a16="http://schemas.microsoft.com/office/drawing/2014/main" id="{7106CBF0-97FB-088E-08B7-1ED4C0D3D2BA}"/>
              </a:ext>
            </a:extLst>
          </p:cNvPr>
          <p:cNvSpPr/>
          <p:nvPr userDrawn="1"/>
        </p:nvSpPr>
        <p:spPr>
          <a:xfrm>
            <a:off x="1852571" y="-576013"/>
            <a:ext cx="360000" cy="180000"/>
          </a:xfrm>
          <a:custGeom>
            <a:avLst/>
            <a:gdLst/>
            <a:ahLst/>
            <a:cxnLst/>
            <a:rect l="l" t="t" r="r" b="b"/>
            <a:pathLst>
              <a:path w="911225" h="457835">
                <a:moveTo>
                  <a:pt x="910602" y="0"/>
                </a:moveTo>
                <a:lnTo>
                  <a:pt x="0" y="0"/>
                </a:lnTo>
                <a:lnTo>
                  <a:pt x="0" y="457504"/>
                </a:lnTo>
                <a:lnTo>
                  <a:pt x="910602" y="457504"/>
                </a:lnTo>
                <a:lnTo>
                  <a:pt x="910602" y="0"/>
                </a:lnTo>
                <a:close/>
              </a:path>
            </a:pathLst>
          </a:custGeom>
          <a:solidFill>
            <a:srgbClr val="00AF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14">
            <a:extLst>
              <a:ext uri="{FF2B5EF4-FFF2-40B4-BE49-F238E27FC236}">
                <a16:creationId xmlns:a16="http://schemas.microsoft.com/office/drawing/2014/main" id="{9B4523B9-3031-1D85-E354-C30EF4E50B9C}"/>
              </a:ext>
            </a:extLst>
          </p:cNvPr>
          <p:cNvSpPr/>
          <p:nvPr userDrawn="1"/>
        </p:nvSpPr>
        <p:spPr>
          <a:xfrm>
            <a:off x="2212571" y="-396305"/>
            <a:ext cx="360000" cy="180000"/>
          </a:xfrm>
          <a:custGeom>
            <a:avLst/>
            <a:gdLst/>
            <a:ahLst/>
            <a:cxnLst/>
            <a:rect l="l" t="t" r="r" b="b"/>
            <a:pathLst>
              <a:path w="911225" h="461010">
                <a:moveTo>
                  <a:pt x="0" y="460895"/>
                </a:moveTo>
                <a:lnTo>
                  <a:pt x="910602" y="460895"/>
                </a:lnTo>
                <a:lnTo>
                  <a:pt x="910602" y="0"/>
                </a:lnTo>
                <a:lnTo>
                  <a:pt x="0" y="0"/>
                </a:lnTo>
                <a:lnTo>
                  <a:pt x="0" y="460895"/>
                </a:lnTo>
                <a:close/>
              </a:path>
            </a:pathLst>
          </a:custGeom>
          <a:solidFill>
            <a:srgbClr val="B4E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26">
            <a:extLst>
              <a:ext uri="{FF2B5EF4-FFF2-40B4-BE49-F238E27FC236}">
                <a16:creationId xmlns:a16="http://schemas.microsoft.com/office/drawing/2014/main" id="{EB8F21E3-6891-1BB4-729B-9132B1467F31}"/>
              </a:ext>
            </a:extLst>
          </p:cNvPr>
          <p:cNvSpPr/>
          <p:nvPr userDrawn="1"/>
        </p:nvSpPr>
        <p:spPr>
          <a:xfrm>
            <a:off x="2212571" y="-576013"/>
            <a:ext cx="360000" cy="180000"/>
          </a:xfrm>
          <a:custGeom>
            <a:avLst/>
            <a:gdLst/>
            <a:ahLst/>
            <a:cxnLst/>
            <a:rect l="l" t="t" r="r" b="b"/>
            <a:pathLst>
              <a:path w="911225" h="451485">
                <a:moveTo>
                  <a:pt x="0" y="450888"/>
                </a:moveTo>
                <a:lnTo>
                  <a:pt x="910602" y="450888"/>
                </a:lnTo>
                <a:lnTo>
                  <a:pt x="910602" y="0"/>
                </a:lnTo>
                <a:lnTo>
                  <a:pt x="0" y="0"/>
                </a:lnTo>
                <a:lnTo>
                  <a:pt x="0" y="450888"/>
                </a:lnTo>
                <a:close/>
              </a:path>
            </a:pathLst>
          </a:custGeom>
          <a:solidFill>
            <a:srgbClr val="69E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27">
            <a:extLst>
              <a:ext uri="{FF2B5EF4-FFF2-40B4-BE49-F238E27FC236}">
                <a16:creationId xmlns:a16="http://schemas.microsoft.com/office/drawing/2014/main" id="{5CC9D9DB-1594-D98C-CC75-A0A56CAE251C}"/>
              </a:ext>
            </a:extLst>
          </p:cNvPr>
          <p:cNvSpPr/>
          <p:nvPr userDrawn="1"/>
        </p:nvSpPr>
        <p:spPr>
          <a:xfrm>
            <a:off x="2572558" y="-576013"/>
            <a:ext cx="360000" cy="180000"/>
          </a:xfrm>
          <a:custGeom>
            <a:avLst/>
            <a:gdLst/>
            <a:ahLst/>
            <a:cxnLst/>
            <a:rect l="l" t="t" r="r" b="b"/>
            <a:pathLst>
              <a:path w="911225" h="451485">
                <a:moveTo>
                  <a:pt x="0" y="450888"/>
                </a:moveTo>
                <a:lnTo>
                  <a:pt x="910602" y="450888"/>
                </a:lnTo>
                <a:lnTo>
                  <a:pt x="910602" y="0"/>
                </a:lnTo>
                <a:lnTo>
                  <a:pt x="0" y="0"/>
                </a:lnTo>
                <a:lnTo>
                  <a:pt x="0" y="450888"/>
                </a:lnTo>
                <a:close/>
              </a:path>
            </a:pathLst>
          </a:custGeom>
          <a:solidFill>
            <a:srgbClr val="148CE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28">
            <a:extLst>
              <a:ext uri="{FF2B5EF4-FFF2-40B4-BE49-F238E27FC236}">
                <a16:creationId xmlns:a16="http://schemas.microsoft.com/office/drawing/2014/main" id="{CE60890E-F4AC-4D1C-8CEF-760A15F4388C}"/>
              </a:ext>
            </a:extLst>
          </p:cNvPr>
          <p:cNvSpPr/>
          <p:nvPr userDrawn="1"/>
        </p:nvSpPr>
        <p:spPr>
          <a:xfrm>
            <a:off x="2572558" y="-396305"/>
            <a:ext cx="360000" cy="180000"/>
          </a:xfrm>
          <a:custGeom>
            <a:avLst/>
            <a:gdLst/>
            <a:ahLst/>
            <a:cxnLst/>
            <a:rect l="l" t="t" r="r" b="b"/>
            <a:pathLst>
              <a:path w="911225" h="462279">
                <a:moveTo>
                  <a:pt x="910602" y="0"/>
                </a:moveTo>
                <a:lnTo>
                  <a:pt x="0" y="0"/>
                </a:lnTo>
                <a:lnTo>
                  <a:pt x="0" y="461657"/>
                </a:lnTo>
                <a:lnTo>
                  <a:pt x="910602" y="461657"/>
                </a:lnTo>
                <a:lnTo>
                  <a:pt x="910602" y="0"/>
                </a:lnTo>
                <a:close/>
              </a:path>
            </a:pathLst>
          </a:custGeom>
          <a:solidFill>
            <a:srgbClr val="6ED2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36">
            <a:extLst>
              <a:ext uri="{FF2B5EF4-FFF2-40B4-BE49-F238E27FC236}">
                <a16:creationId xmlns:a16="http://schemas.microsoft.com/office/drawing/2014/main" id="{79BFD544-C911-7FA9-CA3C-AAB799076A4A}"/>
              </a:ext>
            </a:extLst>
          </p:cNvPr>
          <p:cNvSpPr/>
          <p:nvPr userDrawn="1"/>
        </p:nvSpPr>
        <p:spPr>
          <a:xfrm>
            <a:off x="1852571" y="-396305"/>
            <a:ext cx="360000" cy="180000"/>
          </a:xfrm>
          <a:custGeom>
            <a:avLst/>
            <a:gdLst/>
            <a:ahLst/>
            <a:cxnLst/>
            <a:rect l="l" t="t" r="r" b="b"/>
            <a:pathLst>
              <a:path w="911225" h="467360">
                <a:moveTo>
                  <a:pt x="910602" y="0"/>
                </a:moveTo>
                <a:lnTo>
                  <a:pt x="0" y="0"/>
                </a:lnTo>
                <a:lnTo>
                  <a:pt x="0" y="467067"/>
                </a:lnTo>
                <a:lnTo>
                  <a:pt x="910602" y="467067"/>
                </a:lnTo>
                <a:lnTo>
                  <a:pt x="910602" y="0"/>
                </a:lnTo>
                <a:close/>
              </a:path>
            </a:pathLst>
          </a:custGeom>
          <a:solidFill>
            <a:srgbClr val="C8FFF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40">
            <a:extLst>
              <a:ext uri="{FF2B5EF4-FFF2-40B4-BE49-F238E27FC236}">
                <a16:creationId xmlns:a16="http://schemas.microsoft.com/office/drawing/2014/main" id="{7571878C-3950-F386-DFC3-68AB31BC3895}"/>
              </a:ext>
            </a:extLst>
          </p:cNvPr>
          <p:cNvSpPr txBox="1"/>
          <p:nvPr userDrawn="1"/>
        </p:nvSpPr>
        <p:spPr>
          <a:xfrm>
            <a:off x="1860796" y="-935794"/>
            <a:ext cx="2963020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5080">
              <a:lnSpc>
                <a:spcPct val="100000"/>
              </a:lnSpc>
              <a:spcBef>
                <a:spcPts val="0"/>
              </a:spcBef>
            </a:pPr>
            <a:r>
              <a:rPr lang="ru-RU" sz="800" spc="0" dirty="0">
                <a:latin typeface="+mn-lt"/>
                <a:cs typeface="TT Smalls Trl"/>
              </a:rPr>
              <a:t>Дополнительные цвета для акцентов, диаграмм и графиков</a:t>
            </a:r>
          </a:p>
        </p:txBody>
      </p:sp>
      <p:sp>
        <p:nvSpPr>
          <p:cNvPr id="67" name="object 3">
            <a:extLst>
              <a:ext uri="{FF2B5EF4-FFF2-40B4-BE49-F238E27FC236}">
                <a16:creationId xmlns:a16="http://schemas.microsoft.com/office/drawing/2014/main" id="{F0E40C18-E652-D6B6-667B-07AE4BD9601B}"/>
              </a:ext>
            </a:extLst>
          </p:cNvPr>
          <p:cNvSpPr/>
          <p:nvPr userDrawn="1"/>
        </p:nvSpPr>
        <p:spPr>
          <a:xfrm>
            <a:off x="857413" y="-755721"/>
            <a:ext cx="360000" cy="180000"/>
          </a:xfrm>
          <a:custGeom>
            <a:avLst/>
            <a:gdLst/>
            <a:ahLst/>
            <a:cxnLst/>
            <a:rect l="l" t="t" r="r" b="b"/>
            <a:pathLst>
              <a:path w="911225" h="462280">
                <a:moveTo>
                  <a:pt x="910602" y="0"/>
                </a:moveTo>
                <a:lnTo>
                  <a:pt x="0" y="0"/>
                </a:lnTo>
                <a:lnTo>
                  <a:pt x="0" y="461657"/>
                </a:lnTo>
                <a:lnTo>
                  <a:pt x="910602" y="461657"/>
                </a:lnTo>
                <a:lnTo>
                  <a:pt x="910602" y="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4">
            <a:extLst>
              <a:ext uri="{FF2B5EF4-FFF2-40B4-BE49-F238E27FC236}">
                <a16:creationId xmlns:a16="http://schemas.microsoft.com/office/drawing/2014/main" id="{06B27D48-CDD3-6A30-F245-9B516B457510}"/>
              </a:ext>
            </a:extLst>
          </p:cNvPr>
          <p:cNvSpPr/>
          <p:nvPr userDrawn="1"/>
        </p:nvSpPr>
        <p:spPr>
          <a:xfrm>
            <a:off x="1217400" y="-755721"/>
            <a:ext cx="360000" cy="180000"/>
          </a:xfrm>
          <a:custGeom>
            <a:avLst/>
            <a:gdLst/>
            <a:ahLst/>
            <a:cxnLst/>
            <a:rect l="l" t="t" r="r" b="b"/>
            <a:pathLst>
              <a:path w="910589" h="462280">
                <a:moveTo>
                  <a:pt x="910589" y="0"/>
                </a:moveTo>
                <a:lnTo>
                  <a:pt x="0" y="0"/>
                </a:lnTo>
                <a:lnTo>
                  <a:pt x="0" y="461657"/>
                </a:lnTo>
                <a:lnTo>
                  <a:pt x="910589" y="461657"/>
                </a:lnTo>
                <a:lnTo>
                  <a:pt x="910589" y="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">
            <a:extLst>
              <a:ext uri="{FF2B5EF4-FFF2-40B4-BE49-F238E27FC236}">
                <a16:creationId xmlns:a16="http://schemas.microsoft.com/office/drawing/2014/main" id="{D799CCC8-AF77-8898-3667-41DF70FAEBBF}"/>
              </a:ext>
            </a:extLst>
          </p:cNvPr>
          <p:cNvSpPr/>
          <p:nvPr userDrawn="1"/>
        </p:nvSpPr>
        <p:spPr>
          <a:xfrm>
            <a:off x="497413" y="-756013"/>
            <a:ext cx="360000" cy="180000"/>
          </a:xfrm>
          <a:custGeom>
            <a:avLst/>
            <a:gdLst/>
            <a:ahLst/>
            <a:cxnLst/>
            <a:rect l="l" t="t" r="r" b="b"/>
            <a:pathLst>
              <a:path w="911225" h="462280">
                <a:moveTo>
                  <a:pt x="910602" y="0"/>
                </a:moveTo>
                <a:lnTo>
                  <a:pt x="0" y="0"/>
                </a:lnTo>
                <a:lnTo>
                  <a:pt x="0" y="461670"/>
                </a:lnTo>
                <a:lnTo>
                  <a:pt x="910602" y="461670"/>
                </a:lnTo>
                <a:lnTo>
                  <a:pt x="910602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12">
            <a:extLst>
              <a:ext uri="{FF2B5EF4-FFF2-40B4-BE49-F238E27FC236}">
                <a16:creationId xmlns:a16="http://schemas.microsoft.com/office/drawing/2014/main" id="{12DE5831-A2CA-CF55-6CBB-EF9B436C2312}"/>
              </a:ext>
            </a:extLst>
          </p:cNvPr>
          <p:cNvSpPr/>
          <p:nvPr userDrawn="1"/>
        </p:nvSpPr>
        <p:spPr>
          <a:xfrm>
            <a:off x="857413" y="-576013"/>
            <a:ext cx="360000" cy="180000"/>
          </a:xfrm>
          <a:custGeom>
            <a:avLst/>
            <a:gdLst/>
            <a:ahLst/>
            <a:cxnLst/>
            <a:rect l="l" t="t" r="r" b="b"/>
            <a:pathLst>
              <a:path w="911225" h="457835">
                <a:moveTo>
                  <a:pt x="910602" y="0"/>
                </a:moveTo>
                <a:lnTo>
                  <a:pt x="0" y="0"/>
                </a:lnTo>
                <a:lnTo>
                  <a:pt x="0" y="457504"/>
                </a:lnTo>
                <a:lnTo>
                  <a:pt x="910602" y="457504"/>
                </a:lnTo>
                <a:lnTo>
                  <a:pt x="910602" y="0"/>
                </a:lnTo>
                <a:close/>
              </a:path>
            </a:pathLst>
          </a:custGeom>
          <a:solidFill>
            <a:schemeClr val="accent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13">
            <a:extLst>
              <a:ext uri="{FF2B5EF4-FFF2-40B4-BE49-F238E27FC236}">
                <a16:creationId xmlns:a16="http://schemas.microsoft.com/office/drawing/2014/main" id="{1F5B901A-B306-D265-8668-B17C03DB2D8C}"/>
              </a:ext>
            </a:extLst>
          </p:cNvPr>
          <p:cNvSpPr/>
          <p:nvPr userDrawn="1"/>
        </p:nvSpPr>
        <p:spPr>
          <a:xfrm>
            <a:off x="1217400" y="-576013"/>
            <a:ext cx="360000" cy="180000"/>
          </a:xfrm>
          <a:custGeom>
            <a:avLst/>
            <a:gdLst/>
            <a:ahLst/>
            <a:cxnLst/>
            <a:rect l="l" t="t" r="r" b="b"/>
            <a:pathLst>
              <a:path w="911225" h="457835">
                <a:moveTo>
                  <a:pt x="910602" y="0"/>
                </a:moveTo>
                <a:lnTo>
                  <a:pt x="0" y="0"/>
                </a:lnTo>
                <a:lnTo>
                  <a:pt x="0" y="457504"/>
                </a:lnTo>
                <a:lnTo>
                  <a:pt x="910602" y="457504"/>
                </a:lnTo>
                <a:lnTo>
                  <a:pt x="910602" y="0"/>
                </a:lnTo>
                <a:close/>
              </a:path>
            </a:pathLst>
          </a:custGeom>
          <a:solidFill>
            <a:schemeClr val="accent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18">
            <a:extLst>
              <a:ext uri="{FF2B5EF4-FFF2-40B4-BE49-F238E27FC236}">
                <a16:creationId xmlns:a16="http://schemas.microsoft.com/office/drawing/2014/main" id="{6EB5BA33-822A-7A13-A60D-A23015745D44}"/>
              </a:ext>
            </a:extLst>
          </p:cNvPr>
          <p:cNvSpPr/>
          <p:nvPr userDrawn="1"/>
        </p:nvSpPr>
        <p:spPr>
          <a:xfrm>
            <a:off x="497413" y="-576232"/>
            <a:ext cx="360000" cy="180000"/>
          </a:xfrm>
          <a:custGeom>
            <a:avLst/>
            <a:gdLst/>
            <a:ahLst/>
            <a:cxnLst/>
            <a:rect l="l" t="t" r="r" b="b"/>
            <a:pathLst>
              <a:path w="911225" h="458469">
                <a:moveTo>
                  <a:pt x="910602" y="0"/>
                </a:moveTo>
                <a:lnTo>
                  <a:pt x="0" y="0"/>
                </a:lnTo>
                <a:lnTo>
                  <a:pt x="0" y="458038"/>
                </a:lnTo>
                <a:lnTo>
                  <a:pt x="910602" y="458038"/>
                </a:lnTo>
                <a:lnTo>
                  <a:pt x="910602" y="0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40">
            <a:extLst>
              <a:ext uri="{FF2B5EF4-FFF2-40B4-BE49-F238E27FC236}">
                <a16:creationId xmlns:a16="http://schemas.microsoft.com/office/drawing/2014/main" id="{903EB0A0-676D-2C23-42CA-03A60C7A4CC1}"/>
              </a:ext>
            </a:extLst>
          </p:cNvPr>
          <p:cNvSpPr txBox="1"/>
          <p:nvPr userDrawn="1"/>
        </p:nvSpPr>
        <p:spPr>
          <a:xfrm>
            <a:off x="497413" y="-935794"/>
            <a:ext cx="1254212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5080">
              <a:lnSpc>
                <a:spcPct val="100000"/>
              </a:lnSpc>
              <a:spcBef>
                <a:spcPts val="0"/>
              </a:spcBef>
            </a:pPr>
            <a:r>
              <a:rPr lang="ru-RU" sz="800" dirty="0">
                <a:latin typeface="+mn-lt"/>
                <a:cs typeface="TT Smalls Trl"/>
              </a:rPr>
              <a:t>Основные цвета палитры</a:t>
            </a:r>
            <a:endParaRPr sz="800" dirty="0">
              <a:latin typeface="+mn-lt"/>
              <a:cs typeface="TT Smalls Trl"/>
            </a:endParaRPr>
          </a:p>
        </p:txBody>
      </p:sp>
      <p:sp>
        <p:nvSpPr>
          <p:cNvPr id="74" name="object 3">
            <a:extLst>
              <a:ext uri="{FF2B5EF4-FFF2-40B4-BE49-F238E27FC236}">
                <a16:creationId xmlns:a16="http://schemas.microsoft.com/office/drawing/2014/main" id="{D9CB16CA-4CAF-DC1D-3707-7BD760572298}"/>
              </a:ext>
            </a:extLst>
          </p:cNvPr>
          <p:cNvSpPr/>
          <p:nvPr userDrawn="1"/>
        </p:nvSpPr>
        <p:spPr>
          <a:xfrm>
            <a:off x="3479638" y="-755721"/>
            <a:ext cx="360000" cy="180000"/>
          </a:xfrm>
          <a:custGeom>
            <a:avLst/>
            <a:gdLst/>
            <a:ahLst/>
            <a:cxnLst/>
            <a:rect l="l" t="t" r="r" b="b"/>
            <a:pathLst>
              <a:path w="911225" h="462280">
                <a:moveTo>
                  <a:pt x="910602" y="0"/>
                </a:moveTo>
                <a:lnTo>
                  <a:pt x="0" y="0"/>
                </a:lnTo>
                <a:lnTo>
                  <a:pt x="0" y="461657"/>
                </a:lnTo>
                <a:lnTo>
                  <a:pt x="910602" y="461657"/>
                </a:lnTo>
                <a:lnTo>
                  <a:pt x="910602" y="0"/>
                </a:lnTo>
                <a:close/>
              </a:path>
            </a:pathLst>
          </a:custGeom>
          <a:solidFill>
            <a:srgbClr val="ED3778">
              <a:alpha val="7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4">
            <a:extLst>
              <a:ext uri="{FF2B5EF4-FFF2-40B4-BE49-F238E27FC236}">
                <a16:creationId xmlns:a16="http://schemas.microsoft.com/office/drawing/2014/main" id="{FA7D5204-548A-508F-D37F-56886451189A}"/>
              </a:ext>
            </a:extLst>
          </p:cNvPr>
          <p:cNvSpPr/>
          <p:nvPr userDrawn="1"/>
        </p:nvSpPr>
        <p:spPr>
          <a:xfrm>
            <a:off x="3839625" y="-755721"/>
            <a:ext cx="360000" cy="180000"/>
          </a:xfrm>
          <a:custGeom>
            <a:avLst/>
            <a:gdLst/>
            <a:ahLst/>
            <a:cxnLst/>
            <a:rect l="l" t="t" r="r" b="b"/>
            <a:pathLst>
              <a:path w="910589" h="462280">
                <a:moveTo>
                  <a:pt x="910589" y="0"/>
                </a:moveTo>
                <a:lnTo>
                  <a:pt x="0" y="0"/>
                </a:lnTo>
                <a:lnTo>
                  <a:pt x="0" y="461657"/>
                </a:lnTo>
                <a:lnTo>
                  <a:pt x="910589" y="461657"/>
                </a:lnTo>
                <a:lnTo>
                  <a:pt x="910589" y="0"/>
                </a:lnTo>
                <a:close/>
              </a:path>
            </a:pathLst>
          </a:custGeom>
          <a:solidFill>
            <a:srgbClr val="ED3778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6">
            <a:extLst>
              <a:ext uri="{FF2B5EF4-FFF2-40B4-BE49-F238E27FC236}">
                <a16:creationId xmlns:a16="http://schemas.microsoft.com/office/drawing/2014/main" id="{12372686-0A6B-C9DF-D711-CA55166BD74A}"/>
              </a:ext>
            </a:extLst>
          </p:cNvPr>
          <p:cNvSpPr/>
          <p:nvPr userDrawn="1"/>
        </p:nvSpPr>
        <p:spPr>
          <a:xfrm>
            <a:off x="3119638" y="-756013"/>
            <a:ext cx="360000" cy="180000"/>
          </a:xfrm>
          <a:custGeom>
            <a:avLst/>
            <a:gdLst/>
            <a:ahLst/>
            <a:cxnLst/>
            <a:rect l="l" t="t" r="r" b="b"/>
            <a:pathLst>
              <a:path w="911225" h="462280">
                <a:moveTo>
                  <a:pt x="910602" y="0"/>
                </a:moveTo>
                <a:lnTo>
                  <a:pt x="0" y="0"/>
                </a:lnTo>
                <a:lnTo>
                  <a:pt x="0" y="461670"/>
                </a:lnTo>
                <a:lnTo>
                  <a:pt x="910602" y="461670"/>
                </a:lnTo>
                <a:lnTo>
                  <a:pt x="910602" y="0"/>
                </a:lnTo>
                <a:close/>
              </a:path>
            </a:pathLst>
          </a:custGeom>
          <a:solidFill>
            <a:srgbClr val="ED377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12">
            <a:extLst>
              <a:ext uri="{FF2B5EF4-FFF2-40B4-BE49-F238E27FC236}">
                <a16:creationId xmlns:a16="http://schemas.microsoft.com/office/drawing/2014/main" id="{0EEF0094-2DE8-BCB5-15AF-50930F065A20}"/>
              </a:ext>
            </a:extLst>
          </p:cNvPr>
          <p:cNvSpPr/>
          <p:nvPr userDrawn="1"/>
        </p:nvSpPr>
        <p:spPr>
          <a:xfrm>
            <a:off x="3119638" y="-576013"/>
            <a:ext cx="360000" cy="180000"/>
          </a:xfrm>
          <a:custGeom>
            <a:avLst/>
            <a:gdLst/>
            <a:ahLst/>
            <a:cxnLst/>
            <a:rect l="l" t="t" r="r" b="b"/>
            <a:pathLst>
              <a:path w="911225" h="457835">
                <a:moveTo>
                  <a:pt x="910602" y="0"/>
                </a:moveTo>
                <a:lnTo>
                  <a:pt x="0" y="0"/>
                </a:lnTo>
                <a:lnTo>
                  <a:pt x="0" y="457504"/>
                </a:lnTo>
                <a:lnTo>
                  <a:pt x="910602" y="457504"/>
                </a:lnTo>
                <a:lnTo>
                  <a:pt x="910602" y="0"/>
                </a:lnTo>
                <a:close/>
              </a:path>
            </a:pathLst>
          </a:custGeom>
          <a:solidFill>
            <a:srgbClr val="E458F5"/>
          </a:solidFill>
        </p:spPr>
        <p:txBody>
          <a:bodyPr wrap="square" lIns="0" tIns="0" rIns="0" bIns="0" rtlCol="0"/>
          <a:lstStyle/>
          <a:p>
            <a:endParaRPr lang="ru-RU"/>
          </a:p>
        </p:txBody>
      </p:sp>
      <p:sp>
        <p:nvSpPr>
          <p:cNvPr id="78" name="object 14">
            <a:extLst>
              <a:ext uri="{FF2B5EF4-FFF2-40B4-BE49-F238E27FC236}">
                <a16:creationId xmlns:a16="http://schemas.microsoft.com/office/drawing/2014/main" id="{4A4E834B-1778-EFF9-0190-95FD96D64024}"/>
              </a:ext>
            </a:extLst>
          </p:cNvPr>
          <p:cNvSpPr/>
          <p:nvPr userDrawn="1"/>
        </p:nvSpPr>
        <p:spPr>
          <a:xfrm>
            <a:off x="3479638" y="-396305"/>
            <a:ext cx="360000" cy="180000"/>
          </a:xfrm>
          <a:custGeom>
            <a:avLst/>
            <a:gdLst/>
            <a:ahLst/>
            <a:cxnLst/>
            <a:rect l="l" t="t" r="r" b="b"/>
            <a:pathLst>
              <a:path w="911225" h="461010">
                <a:moveTo>
                  <a:pt x="0" y="460895"/>
                </a:moveTo>
                <a:lnTo>
                  <a:pt x="910602" y="460895"/>
                </a:lnTo>
                <a:lnTo>
                  <a:pt x="910602" y="0"/>
                </a:lnTo>
                <a:lnTo>
                  <a:pt x="0" y="0"/>
                </a:lnTo>
                <a:lnTo>
                  <a:pt x="0" y="460895"/>
                </a:lnTo>
                <a:close/>
              </a:path>
            </a:pathLst>
          </a:custGeom>
          <a:solidFill>
            <a:srgbClr val="F7742D">
              <a:alpha val="7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26">
            <a:extLst>
              <a:ext uri="{FF2B5EF4-FFF2-40B4-BE49-F238E27FC236}">
                <a16:creationId xmlns:a16="http://schemas.microsoft.com/office/drawing/2014/main" id="{EFABC76F-8214-00B2-86C9-4F5B8175CE19}"/>
              </a:ext>
            </a:extLst>
          </p:cNvPr>
          <p:cNvSpPr/>
          <p:nvPr userDrawn="1"/>
        </p:nvSpPr>
        <p:spPr>
          <a:xfrm>
            <a:off x="3479638" y="-576013"/>
            <a:ext cx="360000" cy="180000"/>
          </a:xfrm>
          <a:custGeom>
            <a:avLst/>
            <a:gdLst/>
            <a:ahLst/>
            <a:cxnLst/>
            <a:rect l="l" t="t" r="r" b="b"/>
            <a:pathLst>
              <a:path w="911225" h="451485">
                <a:moveTo>
                  <a:pt x="0" y="450888"/>
                </a:moveTo>
                <a:lnTo>
                  <a:pt x="910602" y="450888"/>
                </a:lnTo>
                <a:lnTo>
                  <a:pt x="910602" y="0"/>
                </a:lnTo>
                <a:lnTo>
                  <a:pt x="0" y="0"/>
                </a:lnTo>
                <a:lnTo>
                  <a:pt x="0" y="450888"/>
                </a:lnTo>
                <a:close/>
              </a:path>
            </a:pathLst>
          </a:custGeom>
          <a:solidFill>
            <a:srgbClr val="E458F5">
              <a:alpha val="7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27">
            <a:extLst>
              <a:ext uri="{FF2B5EF4-FFF2-40B4-BE49-F238E27FC236}">
                <a16:creationId xmlns:a16="http://schemas.microsoft.com/office/drawing/2014/main" id="{7512D810-2B3F-BB3A-13BB-22FD7AA2E0C3}"/>
              </a:ext>
            </a:extLst>
          </p:cNvPr>
          <p:cNvSpPr/>
          <p:nvPr userDrawn="1"/>
        </p:nvSpPr>
        <p:spPr>
          <a:xfrm>
            <a:off x="3839625" y="-576013"/>
            <a:ext cx="360000" cy="180000"/>
          </a:xfrm>
          <a:custGeom>
            <a:avLst/>
            <a:gdLst/>
            <a:ahLst/>
            <a:cxnLst/>
            <a:rect l="l" t="t" r="r" b="b"/>
            <a:pathLst>
              <a:path w="911225" h="451485">
                <a:moveTo>
                  <a:pt x="0" y="450888"/>
                </a:moveTo>
                <a:lnTo>
                  <a:pt x="910602" y="450888"/>
                </a:lnTo>
                <a:lnTo>
                  <a:pt x="910602" y="0"/>
                </a:lnTo>
                <a:lnTo>
                  <a:pt x="0" y="0"/>
                </a:lnTo>
                <a:lnTo>
                  <a:pt x="0" y="450888"/>
                </a:lnTo>
                <a:close/>
              </a:path>
            </a:pathLst>
          </a:custGeom>
          <a:solidFill>
            <a:srgbClr val="E458F5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28">
            <a:extLst>
              <a:ext uri="{FF2B5EF4-FFF2-40B4-BE49-F238E27FC236}">
                <a16:creationId xmlns:a16="http://schemas.microsoft.com/office/drawing/2014/main" id="{13B4A1E9-E90D-D8E2-4F89-9CC8172ADAA6}"/>
              </a:ext>
            </a:extLst>
          </p:cNvPr>
          <p:cNvSpPr/>
          <p:nvPr userDrawn="1"/>
        </p:nvSpPr>
        <p:spPr>
          <a:xfrm>
            <a:off x="3839625" y="-396305"/>
            <a:ext cx="360000" cy="180000"/>
          </a:xfrm>
          <a:custGeom>
            <a:avLst/>
            <a:gdLst/>
            <a:ahLst/>
            <a:cxnLst/>
            <a:rect l="l" t="t" r="r" b="b"/>
            <a:pathLst>
              <a:path w="911225" h="462279">
                <a:moveTo>
                  <a:pt x="910602" y="0"/>
                </a:moveTo>
                <a:lnTo>
                  <a:pt x="0" y="0"/>
                </a:lnTo>
                <a:lnTo>
                  <a:pt x="0" y="461657"/>
                </a:lnTo>
                <a:lnTo>
                  <a:pt x="910602" y="461657"/>
                </a:lnTo>
                <a:lnTo>
                  <a:pt x="910602" y="0"/>
                </a:lnTo>
                <a:close/>
              </a:path>
            </a:pathLst>
          </a:custGeom>
          <a:solidFill>
            <a:srgbClr val="F7742D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36">
            <a:extLst>
              <a:ext uri="{FF2B5EF4-FFF2-40B4-BE49-F238E27FC236}">
                <a16:creationId xmlns:a16="http://schemas.microsoft.com/office/drawing/2014/main" id="{913CCE19-8E28-1FA7-531F-2F409CBBB2D1}"/>
              </a:ext>
            </a:extLst>
          </p:cNvPr>
          <p:cNvSpPr/>
          <p:nvPr userDrawn="1"/>
        </p:nvSpPr>
        <p:spPr>
          <a:xfrm>
            <a:off x="3119638" y="-396305"/>
            <a:ext cx="360000" cy="180000"/>
          </a:xfrm>
          <a:custGeom>
            <a:avLst/>
            <a:gdLst/>
            <a:ahLst/>
            <a:cxnLst/>
            <a:rect l="l" t="t" r="r" b="b"/>
            <a:pathLst>
              <a:path w="911225" h="467360">
                <a:moveTo>
                  <a:pt x="910602" y="0"/>
                </a:moveTo>
                <a:lnTo>
                  <a:pt x="0" y="0"/>
                </a:lnTo>
                <a:lnTo>
                  <a:pt x="0" y="467067"/>
                </a:lnTo>
                <a:lnTo>
                  <a:pt x="910602" y="467067"/>
                </a:lnTo>
                <a:lnTo>
                  <a:pt x="910602" y="0"/>
                </a:lnTo>
                <a:close/>
              </a:path>
            </a:pathLst>
          </a:custGeom>
          <a:solidFill>
            <a:srgbClr val="F7742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4">
            <a:extLst>
              <a:ext uri="{FF2B5EF4-FFF2-40B4-BE49-F238E27FC236}">
                <a16:creationId xmlns:a16="http://schemas.microsoft.com/office/drawing/2014/main" id="{C6056658-5623-2F0C-9111-171EFC1F74C1}"/>
              </a:ext>
            </a:extLst>
          </p:cNvPr>
          <p:cNvSpPr/>
          <p:nvPr userDrawn="1"/>
        </p:nvSpPr>
        <p:spPr>
          <a:xfrm>
            <a:off x="4199625" y="-755721"/>
            <a:ext cx="360000" cy="180000"/>
          </a:xfrm>
          <a:custGeom>
            <a:avLst/>
            <a:gdLst/>
            <a:ahLst/>
            <a:cxnLst/>
            <a:rect l="l" t="t" r="r" b="b"/>
            <a:pathLst>
              <a:path w="910589" h="462280">
                <a:moveTo>
                  <a:pt x="910589" y="0"/>
                </a:moveTo>
                <a:lnTo>
                  <a:pt x="0" y="0"/>
                </a:lnTo>
                <a:lnTo>
                  <a:pt x="0" y="461657"/>
                </a:lnTo>
                <a:lnTo>
                  <a:pt x="910589" y="461657"/>
                </a:lnTo>
                <a:lnTo>
                  <a:pt x="910589" y="0"/>
                </a:lnTo>
                <a:close/>
              </a:path>
            </a:pathLst>
          </a:custGeom>
          <a:solidFill>
            <a:srgbClr val="ED3778">
              <a:alpha val="2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27">
            <a:extLst>
              <a:ext uri="{FF2B5EF4-FFF2-40B4-BE49-F238E27FC236}">
                <a16:creationId xmlns:a16="http://schemas.microsoft.com/office/drawing/2014/main" id="{33B31A21-7EE6-A211-50AC-79FA4F40A503}"/>
              </a:ext>
            </a:extLst>
          </p:cNvPr>
          <p:cNvSpPr/>
          <p:nvPr userDrawn="1"/>
        </p:nvSpPr>
        <p:spPr>
          <a:xfrm>
            <a:off x="4199625" y="-576013"/>
            <a:ext cx="360000" cy="180000"/>
          </a:xfrm>
          <a:custGeom>
            <a:avLst/>
            <a:gdLst/>
            <a:ahLst/>
            <a:cxnLst/>
            <a:rect l="l" t="t" r="r" b="b"/>
            <a:pathLst>
              <a:path w="911225" h="451485">
                <a:moveTo>
                  <a:pt x="0" y="450888"/>
                </a:moveTo>
                <a:lnTo>
                  <a:pt x="910602" y="450888"/>
                </a:lnTo>
                <a:lnTo>
                  <a:pt x="910602" y="0"/>
                </a:lnTo>
                <a:lnTo>
                  <a:pt x="0" y="0"/>
                </a:lnTo>
                <a:lnTo>
                  <a:pt x="0" y="450888"/>
                </a:lnTo>
                <a:close/>
              </a:path>
            </a:pathLst>
          </a:custGeom>
          <a:solidFill>
            <a:srgbClr val="E458F5">
              <a:alpha val="2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28">
            <a:extLst>
              <a:ext uri="{FF2B5EF4-FFF2-40B4-BE49-F238E27FC236}">
                <a16:creationId xmlns:a16="http://schemas.microsoft.com/office/drawing/2014/main" id="{23F5563B-D8A8-C3D2-073A-A4D69F9196A3}"/>
              </a:ext>
            </a:extLst>
          </p:cNvPr>
          <p:cNvSpPr/>
          <p:nvPr userDrawn="1"/>
        </p:nvSpPr>
        <p:spPr>
          <a:xfrm>
            <a:off x="4199625" y="-396305"/>
            <a:ext cx="360000" cy="180000"/>
          </a:xfrm>
          <a:custGeom>
            <a:avLst/>
            <a:gdLst/>
            <a:ahLst/>
            <a:cxnLst/>
            <a:rect l="l" t="t" r="r" b="b"/>
            <a:pathLst>
              <a:path w="911225" h="462279">
                <a:moveTo>
                  <a:pt x="910602" y="0"/>
                </a:moveTo>
                <a:lnTo>
                  <a:pt x="0" y="0"/>
                </a:lnTo>
                <a:lnTo>
                  <a:pt x="0" y="461657"/>
                </a:lnTo>
                <a:lnTo>
                  <a:pt x="910602" y="461657"/>
                </a:lnTo>
                <a:lnTo>
                  <a:pt x="910602" y="0"/>
                </a:lnTo>
                <a:close/>
              </a:path>
            </a:pathLst>
          </a:custGeom>
          <a:solidFill>
            <a:srgbClr val="F7742D">
              <a:alpha val="2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02599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Числовая выноска, текст,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49E46F8-851F-D547-083B-DBCAE42B1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10E26-FFB2-4185-AB6D-CDD7D633876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46" name="Текст 42">
            <a:extLst>
              <a:ext uri="{FF2B5EF4-FFF2-40B4-BE49-F238E27FC236}">
                <a16:creationId xmlns:a16="http://schemas.microsoft.com/office/drawing/2014/main" id="{2DC27288-FAEB-0AFF-CCD5-D0076E5AACB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4001" y="3971925"/>
            <a:ext cx="4573853" cy="923330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8" name="Полилиния: фигура 27">
            <a:extLst>
              <a:ext uri="{FF2B5EF4-FFF2-40B4-BE49-F238E27FC236}">
                <a16:creationId xmlns:a16="http://schemas.microsoft.com/office/drawing/2014/main" id="{70B35D88-D472-BD70-9EC4-A56A6C3C08EF}"/>
              </a:ext>
            </a:extLst>
          </p:cNvPr>
          <p:cNvSpPr/>
          <p:nvPr userDrawn="1"/>
        </p:nvSpPr>
        <p:spPr>
          <a:xfrm>
            <a:off x="1" y="1"/>
            <a:ext cx="6035414" cy="115189"/>
          </a:xfrm>
          <a:custGeom>
            <a:avLst/>
            <a:gdLst>
              <a:gd name="connsiteX0" fmla="*/ 0 w 4809617"/>
              <a:gd name="connsiteY0" fmla="*/ 0 h 115189"/>
              <a:gd name="connsiteX1" fmla="*/ 4809617 w 4809617"/>
              <a:gd name="connsiteY1" fmla="*/ 0 h 115189"/>
              <a:gd name="connsiteX2" fmla="*/ 4809617 w 4809617"/>
              <a:gd name="connsiteY2" fmla="*/ 115189 h 115189"/>
              <a:gd name="connsiteX3" fmla="*/ 0 w 4809617"/>
              <a:gd name="connsiteY3" fmla="*/ 115189 h 115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09617" h="115189">
                <a:moveTo>
                  <a:pt x="0" y="0"/>
                </a:moveTo>
                <a:lnTo>
                  <a:pt x="4809617" y="0"/>
                </a:lnTo>
                <a:lnTo>
                  <a:pt x="4809617" y="115189"/>
                </a:lnTo>
                <a:lnTo>
                  <a:pt x="0" y="115189"/>
                </a:lnTo>
                <a:close/>
              </a:path>
            </a:pathLst>
          </a:custGeom>
          <a:solidFill>
            <a:schemeClr val="accent3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sz="1800"/>
          </a:p>
        </p:txBody>
      </p:sp>
      <p:sp>
        <p:nvSpPr>
          <p:cNvPr id="8" name="Текст 40">
            <a:extLst>
              <a:ext uri="{FF2B5EF4-FFF2-40B4-BE49-F238E27FC236}">
                <a16:creationId xmlns:a16="http://schemas.microsoft.com/office/drawing/2014/main" id="{CECD7A8C-8965-6BD5-AFDB-78E7F1D2FC22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06990" y="1752551"/>
            <a:ext cx="1915400" cy="461665"/>
          </a:xfrm>
        </p:spPr>
        <p:txBody>
          <a:bodyPr/>
          <a:lstStyle>
            <a:lvl1pPr>
              <a:defRPr sz="30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1000</a:t>
            </a:r>
          </a:p>
        </p:txBody>
      </p:sp>
      <p:sp>
        <p:nvSpPr>
          <p:cNvPr id="11" name="Текст 42">
            <a:extLst>
              <a:ext uri="{FF2B5EF4-FFF2-40B4-BE49-F238E27FC236}">
                <a16:creationId xmlns:a16="http://schemas.microsoft.com/office/drawing/2014/main" id="{71DCDFA4-039D-3114-11EB-445A3A210DA1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506989" y="2300091"/>
            <a:ext cx="1915402" cy="169277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2" name="Текст 40">
            <a:extLst>
              <a:ext uri="{FF2B5EF4-FFF2-40B4-BE49-F238E27FC236}">
                <a16:creationId xmlns:a16="http://schemas.microsoft.com/office/drawing/2014/main" id="{8E201E26-761E-BE8F-9A9E-DC962C2F2D10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378595" y="1752551"/>
            <a:ext cx="1918388" cy="461665"/>
          </a:xfrm>
        </p:spPr>
        <p:txBody>
          <a:bodyPr/>
          <a:lstStyle>
            <a:lvl1pPr>
              <a:defRPr sz="30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1000</a:t>
            </a:r>
          </a:p>
        </p:txBody>
      </p:sp>
      <p:sp>
        <p:nvSpPr>
          <p:cNvPr id="13" name="Текст 42">
            <a:extLst>
              <a:ext uri="{FF2B5EF4-FFF2-40B4-BE49-F238E27FC236}">
                <a16:creationId xmlns:a16="http://schemas.microsoft.com/office/drawing/2014/main" id="{45DBA254-58A4-A545-678E-8EBE818C085D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3378596" y="2300091"/>
            <a:ext cx="1918389" cy="169277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4" name="Текст 40">
            <a:extLst>
              <a:ext uri="{FF2B5EF4-FFF2-40B4-BE49-F238E27FC236}">
                <a16:creationId xmlns:a16="http://schemas.microsoft.com/office/drawing/2014/main" id="{AED31BFB-BCCF-4A4B-7950-8E4BC1EB1BA6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254188" y="1752551"/>
            <a:ext cx="1915400" cy="461665"/>
          </a:xfrm>
        </p:spPr>
        <p:txBody>
          <a:bodyPr/>
          <a:lstStyle>
            <a:lvl1pPr>
              <a:defRPr sz="30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1000</a:t>
            </a:r>
          </a:p>
        </p:txBody>
      </p:sp>
      <p:sp>
        <p:nvSpPr>
          <p:cNvPr id="15" name="Текст 42">
            <a:extLst>
              <a:ext uri="{FF2B5EF4-FFF2-40B4-BE49-F238E27FC236}">
                <a16:creationId xmlns:a16="http://schemas.microsoft.com/office/drawing/2014/main" id="{32F06709-0821-BCAA-B8B6-6DB9D04BA5AB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6254187" y="2300091"/>
            <a:ext cx="1915402" cy="169277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6" name="Текст 40">
            <a:extLst>
              <a:ext uri="{FF2B5EF4-FFF2-40B4-BE49-F238E27FC236}">
                <a16:creationId xmlns:a16="http://schemas.microsoft.com/office/drawing/2014/main" id="{A334A8D9-1F96-A62D-6037-2516169967FE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9125794" y="1752551"/>
            <a:ext cx="1918388" cy="461665"/>
          </a:xfrm>
        </p:spPr>
        <p:txBody>
          <a:bodyPr/>
          <a:lstStyle>
            <a:lvl1pPr>
              <a:defRPr sz="30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1000</a:t>
            </a:r>
          </a:p>
        </p:txBody>
      </p:sp>
      <p:sp>
        <p:nvSpPr>
          <p:cNvPr id="17" name="Текст 42">
            <a:extLst>
              <a:ext uri="{FF2B5EF4-FFF2-40B4-BE49-F238E27FC236}">
                <a16:creationId xmlns:a16="http://schemas.microsoft.com/office/drawing/2014/main" id="{440A7C8F-36D3-60E5-8155-A1379BEA107C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9125795" y="2300091"/>
            <a:ext cx="1918389" cy="169277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8" name="Рисунок 17">
            <a:extLst>
              <a:ext uri="{FF2B5EF4-FFF2-40B4-BE49-F238E27FC236}">
                <a16:creationId xmlns:a16="http://schemas.microsoft.com/office/drawing/2014/main" id="{EC36CC07-AD15-F723-9CD6-FD36344F294C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6690749" y="3352025"/>
            <a:ext cx="5596501" cy="2838094"/>
          </a:xfrm>
        </p:spPr>
        <p:txBody>
          <a:bodyPr anchor="ctr">
            <a:noAutofit/>
          </a:bodyPr>
          <a:lstStyle>
            <a:lvl1pPr algn="ctr">
              <a:defRPr/>
            </a:lvl1pPr>
          </a:lstStyle>
          <a:p>
            <a:endParaRPr lang="ru-RU" dirty="0"/>
          </a:p>
        </p:txBody>
      </p:sp>
      <p:sp>
        <p:nvSpPr>
          <p:cNvPr id="45" name="Текст 42">
            <a:extLst>
              <a:ext uri="{FF2B5EF4-FFF2-40B4-BE49-F238E27FC236}">
                <a16:creationId xmlns:a16="http://schemas.microsoft.com/office/drawing/2014/main" id="{06ADA61F-4008-4D6C-015E-06E08D01B1B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05825" y="6445965"/>
            <a:ext cx="9359037" cy="123111"/>
          </a:xfrm>
        </p:spPr>
        <p:txBody>
          <a:bodyPr anchor="b" anchorCtr="0"/>
          <a:lstStyle>
            <a:lvl1pPr marL="180000" indent="-180000">
              <a:spcAft>
                <a:spcPts val="0"/>
              </a:spcAft>
              <a:tabLst>
                <a:tab pos="180000" algn="l"/>
              </a:tabLst>
              <a:defRPr sz="8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*	Образец сноски</a:t>
            </a:r>
          </a:p>
        </p:txBody>
      </p:sp>
      <p:sp>
        <p:nvSpPr>
          <p:cNvPr id="2" name="object 4">
            <a:extLst>
              <a:ext uri="{FF2B5EF4-FFF2-40B4-BE49-F238E27FC236}">
                <a16:creationId xmlns:a16="http://schemas.microsoft.com/office/drawing/2014/main" id="{4779B78A-7D03-EBBC-FCB5-869263BA3EFF}"/>
              </a:ext>
            </a:extLst>
          </p:cNvPr>
          <p:cNvSpPr/>
          <p:nvPr userDrawn="1"/>
        </p:nvSpPr>
        <p:spPr>
          <a:xfrm>
            <a:off x="4336809" y="6796900"/>
            <a:ext cx="7950855" cy="115570"/>
          </a:xfrm>
          <a:custGeom>
            <a:avLst/>
            <a:gdLst/>
            <a:ahLst/>
            <a:cxnLst/>
            <a:rect l="l" t="t" r="r" b="b"/>
            <a:pathLst>
              <a:path w="6336030" h="115570">
                <a:moveTo>
                  <a:pt x="6336004" y="0"/>
                </a:moveTo>
                <a:lnTo>
                  <a:pt x="0" y="0"/>
                </a:lnTo>
                <a:lnTo>
                  <a:pt x="0" y="115100"/>
                </a:lnTo>
                <a:lnTo>
                  <a:pt x="6336004" y="115100"/>
                </a:lnTo>
                <a:lnTo>
                  <a:pt x="6336004" y="0"/>
                </a:lnTo>
                <a:close/>
              </a:path>
            </a:pathLst>
          </a:custGeom>
          <a:solidFill>
            <a:srgbClr val="00BDFF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9" name="Title Placeholder 1">
            <a:extLst>
              <a:ext uri="{FF2B5EF4-FFF2-40B4-BE49-F238E27FC236}">
                <a16:creationId xmlns:a16="http://schemas.microsoft.com/office/drawing/2014/main" id="{6CB8B29B-8E99-A7AE-9B95-719E0AE0A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0" y="276513"/>
            <a:ext cx="9360861" cy="31854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09F3B72E-DBD4-67F3-2EC9-66ED74A9813A}"/>
              </a:ext>
            </a:extLst>
          </p:cNvPr>
          <p:cNvSpPr/>
          <p:nvPr userDrawn="1"/>
        </p:nvSpPr>
        <p:spPr>
          <a:xfrm>
            <a:off x="3119638" y="-756013"/>
            <a:ext cx="1439987" cy="54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object 3">
            <a:extLst>
              <a:ext uri="{FF2B5EF4-FFF2-40B4-BE49-F238E27FC236}">
                <a16:creationId xmlns:a16="http://schemas.microsoft.com/office/drawing/2014/main" id="{88B0B37B-A299-FF66-FE83-D36E5DD1554E}"/>
              </a:ext>
            </a:extLst>
          </p:cNvPr>
          <p:cNvSpPr/>
          <p:nvPr userDrawn="1"/>
        </p:nvSpPr>
        <p:spPr>
          <a:xfrm>
            <a:off x="2212571" y="-755721"/>
            <a:ext cx="360000" cy="180000"/>
          </a:xfrm>
          <a:custGeom>
            <a:avLst/>
            <a:gdLst/>
            <a:ahLst/>
            <a:cxnLst/>
            <a:rect l="l" t="t" r="r" b="b"/>
            <a:pathLst>
              <a:path w="911225" h="462280">
                <a:moveTo>
                  <a:pt x="910602" y="0"/>
                </a:moveTo>
                <a:lnTo>
                  <a:pt x="0" y="0"/>
                </a:lnTo>
                <a:lnTo>
                  <a:pt x="0" y="461657"/>
                </a:lnTo>
                <a:lnTo>
                  <a:pt x="910602" y="461657"/>
                </a:lnTo>
                <a:lnTo>
                  <a:pt x="910602" y="0"/>
                </a:lnTo>
                <a:close/>
              </a:path>
            </a:pathLst>
          </a:custGeom>
          <a:solidFill>
            <a:srgbClr val="64E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">
            <a:extLst>
              <a:ext uri="{FF2B5EF4-FFF2-40B4-BE49-F238E27FC236}">
                <a16:creationId xmlns:a16="http://schemas.microsoft.com/office/drawing/2014/main" id="{C1B66938-F230-53EB-1FE9-7B72CA4AFF95}"/>
              </a:ext>
            </a:extLst>
          </p:cNvPr>
          <p:cNvSpPr/>
          <p:nvPr userDrawn="1"/>
        </p:nvSpPr>
        <p:spPr>
          <a:xfrm>
            <a:off x="2572558" y="-755721"/>
            <a:ext cx="360000" cy="180000"/>
          </a:xfrm>
          <a:custGeom>
            <a:avLst/>
            <a:gdLst/>
            <a:ahLst/>
            <a:cxnLst/>
            <a:rect l="l" t="t" r="r" b="b"/>
            <a:pathLst>
              <a:path w="910589" h="462280">
                <a:moveTo>
                  <a:pt x="910589" y="0"/>
                </a:moveTo>
                <a:lnTo>
                  <a:pt x="0" y="0"/>
                </a:lnTo>
                <a:lnTo>
                  <a:pt x="0" y="461657"/>
                </a:lnTo>
                <a:lnTo>
                  <a:pt x="910589" y="461657"/>
                </a:lnTo>
                <a:lnTo>
                  <a:pt x="910589" y="0"/>
                </a:lnTo>
                <a:close/>
              </a:path>
            </a:pathLst>
          </a:custGeom>
          <a:solidFill>
            <a:srgbClr val="00A0E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6">
            <a:extLst>
              <a:ext uri="{FF2B5EF4-FFF2-40B4-BE49-F238E27FC236}">
                <a16:creationId xmlns:a16="http://schemas.microsoft.com/office/drawing/2014/main" id="{FBB6C188-1E6E-8161-FD60-DE33033EA267}"/>
              </a:ext>
            </a:extLst>
          </p:cNvPr>
          <p:cNvSpPr/>
          <p:nvPr userDrawn="1"/>
        </p:nvSpPr>
        <p:spPr>
          <a:xfrm>
            <a:off x="1852571" y="-756013"/>
            <a:ext cx="360000" cy="180000"/>
          </a:xfrm>
          <a:custGeom>
            <a:avLst/>
            <a:gdLst/>
            <a:ahLst/>
            <a:cxnLst/>
            <a:rect l="l" t="t" r="r" b="b"/>
            <a:pathLst>
              <a:path w="911225" h="462280">
                <a:moveTo>
                  <a:pt x="910602" y="0"/>
                </a:moveTo>
                <a:lnTo>
                  <a:pt x="0" y="0"/>
                </a:lnTo>
                <a:lnTo>
                  <a:pt x="0" y="461670"/>
                </a:lnTo>
                <a:lnTo>
                  <a:pt x="910602" y="461670"/>
                </a:lnTo>
                <a:lnTo>
                  <a:pt x="910602" y="0"/>
                </a:lnTo>
                <a:close/>
              </a:path>
            </a:pathLst>
          </a:custGeom>
          <a:solidFill>
            <a:srgbClr val="AAAA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12">
            <a:extLst>
              <a:ext uri="{FF2B5EF4-FFF2-40B4-BE49-F238E27FC236}">
                <a16:creationId xmlns:a16="http://schemas.microsoft.com/office/drawing/2014/main" id="{819B3F32-7A09-3D30-877A-6DF058D49BED}"/>
              </a:ext>
            </a:extLst>
          </p:cNvPr>
          <p:cNvSpPr/>
          <p:nvPr userDrawn="1"/>
        </p:nvSpPr>
        <p:spPr>
          <a:xfrm>
            <a:off x="1852571" y="-576013"/>
            <a:ext cx="360000" cy="180000"/>
          </a:xfrm>
          <a:custGeom>
            <a:avLst/>
            <a:gdLst/>
            <a:ahLst/>
            <a:cxnLst/>
            <a:rect l="l" t="t" r="r" b="b"/>
            <a:pathLst>
              <a:path w="911225" h="457835">
                <a:moveTo>
                  <a:pt x="910602" y="0"/>
                </a:moveTo>
                <a:lnTo>
                  <a:pt x="0" y="0"/>
                </a:lnTo>
                <a:lnTo>
                  <a:pt x="0" y="457504"/>
                </a:lnTo>
                <a:lnTo>
                  <a:pt x="910602" y="457504"/>
                </a:lnTo>
                <a:lnTo>
                  <a:pt x="910602" y="0"/>
                </a:lnTo>
                <a:close/>
              </a:path>
            </a:pathLst>
          </a:custGeom>
          <a:solidFill>
            <a:srgbClr val="00AF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14">
            <a:extLst>
              <a:ext uri="{FF2B5EF4-FFF2-40B4-BE49-F238E27FC236}">
                <a16:creationId xmlns:a16="http://schemas.microsoft.com/office/drawing/2014/main" id="{63D52D3C-33A2-15B9-2FF9-EC6ED60F2F24}"/>
              </a:ext>
            </a:extLst>
          </p:cNvPr>
          <p:cNvSpPr/>
          <p:nvPr userDrawn="1"/>
        </p:nvSpPr>
        <p:spPr>
          <a:xfrm>
            <a:off x="2212571" y="-396305"/>
            <a:ext cx="360000" cy="180000"/>
          </a:xfrm>
          <a:custGeom>
            <a:avLst/>
            <a:gdLst/>
            <a:ahLst/>
            <a:cxnLst/>
            <a:rect l="l" t="t" r="r" b="b"/>
            <a:pathLst>
              <a:path w="911225" h="461010">
                <a:moveTo>
                  <a:pt x="0" y="460895"/>
                </a:moveTo>
                <a:lnTo>
                  <a:pt x="910602" y="460895"/>
                </a:lnTo>
                <a:lnTo>
                  <a:pt x="910602" y="0"/>
                </a:lnTo>
                <a:lnTo>
                  <a:pt x="0" y="0"/>
                </a:lnTo>
                <a:lnTo>
                  <a:pt x="0" y="460895"/>
                </a:lnTo>
                <a:close/>
              </a:path>
            </a:pathLst>
          </a:custGeom>
          <a:solidFill>
            <a:srgbClr val="B4E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26">
            <a:extLst>
              <a:ext uri="{FF2B5EF4-FFF2-40B4-BE49-F238E27FC236}">
                <a16:creationId xmlns:a16="http://schemas.microsoft.com/office/drawing/2014/main" id="{4BE243FF-859E-CB5C-4EA5-47464D2A597A}"/>
              </a:ext>
            </a:extLst>
          </p:cNvPr>
          <p:cNvSpPr/>
          <p:nvPr userDrawn="1"/>
        </p:nvSpPr>
        <p:spPr>
          <a:xfrm>
            <a:off x="2212571" y="-576013"/>
            <a:ext cx="360000" cy="180000"/>
          </a:xfrm>
          <a:custGeom>
            <a:avLst/>
            <a:gdLst/>
            <a:ahLst/>
            <a:cxnLst/>
            <a:rect l="l" t="t" r="r" b="b"/>
            <a:pathLst>
              <a:path w="911225" h="451485">
                <a:moveTo>
                  <a:pt x="0" y="450888"/>
                </a:moveTo>
                <a:lnTo>
                  <a:pt x="910602" y="450888"/>
                </a:lnTo>
                <a:lnTo>
                  <a:pt x="910602" y="0"/>
                </a:lnTo>
                <a:lnTo>
                  <a:pt x="0" y="0"/>
                </a:lnTo>
                <a:lnTo>
                  <a:pt x="0" y="450888"/>
                </a:lnTo>
                <a:close/>
              </a:path>
            </a:pathLst>
          </a:custGeom>
          <a:solidFill>
            <a:srgbClr val="69E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27">
            <a:extLst>
              <a:ext uri="{FF2B5EF4-FFF2-40B4-BE49-F238E27FC236}">
                <a16:creationId xmlns:a16="http://schemas.microsoft.com/office/drawing/2014/main" id="{81D22C88-ACB7-5FA1-7061-13926133D15B}"/>
              </a:ext>
            </a:extLst>
          </p:cNvPr>
          <p:cNvSpPr/>
          <p:nvPr userDrawn="1"/>
        </p:nvSpPr>
        <p:spPr>
          <a:xfrm>
            <a:off x="2572558" y="-576013"/>
            <a:ext cx="360000" cy="180000"/>
          </a:xfrm>
          <a:custGeom>
            <a:avLst/>
            <a:gdLst/>
            <a:ahLst/>
            <a:cxnLst/>
            <a:rect l="l" t="t" r="r" b="b"/>
            <a:pathLst>
              <a:path w="911225" h="451485">
                <a:moveTo>
                  <a:pt x="0" y="450888"/>
                </a:moveTo>
                <a:lnTo>
                  <a:pt x="910602" y="450888"/>
                </a:lnTo>
                <a:lnTo>
                  <a:pt x="910602" y="0"/>
                </a:lnTo>
                <a:lnTo>
                  <a:pt x="0" y="0"/>
                </a:lnTo>
                <a:lnTo>
                  <a:pt x="0" y="450888"/>
                </a:lnTo>
                <a:close/>
              </a:path>
            </a:pathLst>
          </a:custGeom>
          <a:solidFill>
            <a:srgbClr val="148CE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28">
            <a:extLst>
              <a:ext uri="{FF2B5EF4-FFF2-40B4-BE49-F238E27FC236}">
                <a16:creationId xmlns:a16="http://schemas.microsoft.com/office/drawing/2014/main" id="{60E51209-CECA-7D8C-CE4B-B592F35EAA3F}"/>
              </a:ext>
            </a:extLst>
          </p:cNvPr>
          <p:cNvSpPr/>
          <p:nvPr userDrawn="1"/>
        </p:nvSpPr>
        <p:spPr>
          <a:xfrm>
            <a:off x="2572558" y="-396305"/>
            <a:ext cx="360000" cy="180000"/>
          </a:xfrm>
          <a:custGeom>
            <a:avLst/>
            <a:gdLst/>
            <a:ahLst/>
            <a:cxnLst/>
            <a:rect l="l" t="t" r="r" b="b"/>
            <a:pathLst>
              <a:path w="911225" h="462279">
                <a:moveTo>
                  <a:pt x="910602" y="0"/>
                </a:moveTo>
                <a:lnTo>
                  <a:pt x="0" y="0"/>
                </a:lnTo>
                <a:lnTo>
                  <a:pt x="0" y="461657"/>
                </a:lnTo>
                <a:lnTo>
                  <a:pt x="910602" y="461657"/>
                </a:lnTo>
                <a:lnTo>
                  <a:pt x="910602" y="0"/>
                </a:lnTo>
                <a:close/>
              </a:path>
            </a:pathLst>
          </a:custGeom>
          <a:solidFill>
            <a:srgbClr val="6ED2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36">
            <a:extLst>
              <a:ext uri="{FF2B5EF4-FFF2-40B4-BE49-F238E27FC236}">
                <a16:creationId xmlns:a16="http://schemas.microsoft.com/office/drawing/2014/main" id="{D26E823F-E00C-FE59-0F30-582000200361}"/>
              </a:ext>
            </a:extLst>
          </p:cNvPr>
          <p:cNvSpPr/>
          <p:nvPr userDrawn="1"/>
        </p:nvSpPr>
        <p:spPr>
          <a:xfrm>
            <a:off x="1852571" y="-396305"/>
            <a:ext cx="360000" cy="180000"/>
          </a:xfrm>
          <a:custGeom>
            <a:avLst/>
            <a:gdLst/>
            <a:ahLst/>
            <a:cxnLst/>
            <a:rect l="l" t="t" r="r" b="b"/>
            <a:pathLst>
              <a:path w="911225" h="467360">
                <a:moveTo>
                  <a:pt x="910602" y="0"/>
                </a:moveTo>
                <a:lnTo>
                  <a:pt x="0" y="0"/>
                </a:lnTo>
                <a:lnTo>
                  <a:pt x="0" y="467067"/>
                </a:lnTo>
                <a:lnTo>
                  <a:pt x="910602" y="467067"/>
                </a:lnTo>
                <a:lnTo>
                  <a:pt x="910602" y="0"/>
                </a:lnTo>
                <a:close/>
              </a:path>
            </a:pathLst>
          </a:custGeom>
          <a:solidFill>
            <a:srgbClr val="C8FFF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40">
            <a:extLst>
              <a:ext uri="{FF2B5EF4-FFF2-40B4-BE49-F238E27FC236}">
                <a16:creationId xmlns:a16="http://schemas.microsoft.com/office/drawing/2014/main" id="{9426D331-281B-AE65-BB2C-15E25EC948CB}"/>
              </a:ext>
            </a:extLst>
          </p:cNvPr>
          <p:cNvSpPr txBox="1"/>
          <p:nvPr userDrawn="1"/>
        </p:nvSpPr>
        <p:spPr>
          <a:xfrm>
            <a:off x="1860796" y="-935794"/>
            <a:ext cx="2963020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5080">
              <a:lnSpc>
                <a:spcPct val="100000"/>
              </a:lnSpc>
              <a:spcBef>
                <a:spcPts val="0"/>
              </a:spcBef>
            </a:pPr>
            <a:r>
              <a:rPr lang="ru-RU" sz="800" spc="0" dirty="0">
                <a:latin typeface="+mn-lt"/>
                <a:cs typeface="TT Smalls Trl"/>
              </a:rPr>
              <a:t>Дополнительные цвета для акцентов, диаграмм и графиков</a:t>
            </a:r>
          </a:p>
        </p:txBody>
      </p:sp>
      <p:sp>
        <p:nvSpPr>
          <p:cNvPr id="57" name="object 3">
            <a:extLst>
              <a:ext uri="{FF2B5EF4-FFF2-40B4-BE49-F238E27FC236}">
                <a16:creationId xmlns:a16="http://schemas.microsoft.com/office/drawing/2014/main" id="{4AD2F5A2-B36E-F23A-A23E-D440029A6F88}"/>
              </a:ext>
            </a:extLst>
          </p:cNvPr>
          <p:cNvSpPr/>
          <p:nvPr userDrawn="1"/>
        </p:nvSpPr>
        <p:spPr>
          <a:xfrm>
            <a:off x="857413" y="-755721"/>
            <a:ext cx="360000" cy="180000"/>
          </a:xfrm>
          <a:custGeom>
            <a:avLst/>
            <a:gdLst/>
            <a:ahLst/>
            <a:cxnLst/>
            <a:rect l="l" t="t" r="r" b="b"/>
            <a:pathLst>
              <a:path w="911225" h="462280">
                <a:moveTo>
                  <a:pt x="910602" y="0"/>
                </a:moveTo>
                <a:lnTo>
                  <a:pt x="0" y="0"/>
                </a:lnTo>
                <a:lnTo>
                  <a:pt x="0" y="461657"/>
                </a:lnTo>
                <a:lnTo>
                  <a:pt x="910602" y="461657"/>
                </a:lnTo>
                <a:lnTo>
                  <a:pt x="910602" y="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4">
            <a:extLst>
              <a:ext uri="{FF2B5EF4-FFF2-40B4-BE49-F238E27FC236}">
                <a16:creationId xmlns:a16="http://schemas.microsoft.com/office/drawing/2014/main" id="{4F59FB21-4626-D6F4-3FBE-6BB3D3616229}"/>
              </a:ext>
            </a:extLst>
          </p:cNvPr>
          <p:cNvSpPr/>
          <p:nvPr userDrawn="1"/>
        </p:nvSpPr>
        <p:spPr>
          <a:xfrm>
            <a:off x="1217400" y="-755721"/>
            <a:ext cx="360000" cy="180000"/>
          </a:xfrm>
          <a:custGeom>
            <a:avLst/>
            <a:gdLst/>
            <a:ahLst/>
            <a:cxnLst/>
            <a:rect l="l" t="t" r="r" b="b"/>
            <a:pathLst>
              <a:path w="910589" h="462280">
                <a:moveTo>
                  <a:pt x="910589" y="0"/>
                </a:moveTo>
                <a:lnTo>
                  <a:pt x="0" y="0"/>
                </a:lnTo>
                <a:lnTo>
                  <a:pt x="0" y="461657"/>
                </a:lnTo>
                <a:lnTo>
                  <a:pt x="910589" y="461657"/>
                </a:lnTo>
                <a:lnTo>
                  <a:pt x="910589" y="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6">
            <a:extLst>
              <a:ext uri="{FF2B5EF4-FFF2-40B4-BE49-F238E27FC236}">
                <a16:creationId xmlns:a16="http://schemas.microsoft.com/office/drawing/2014/main" id="{E28A4110-4BDE-FD9E-1793-90B87E65B034}"/>
              </a:ext>
            </a:extLst>
          </p:cNvPr>
          <p:cNvSpPr/>
          <p:nvPr userDrawn="1"/>
        </p:nvSpPr>
        <p:spPr>
          <a:xfrm>
            <a:off x="497413" y="-756013"/>
            <a:ext cx="360000" cy="180000"/>
          </a:xfrm>
          <a:custGeom>
            <a:avLst/>
            <a:gdLst/>
            <a:ahLst/>
            <a:cxnLst/>
            <a:rect l="l" t="t" r="r" b="b"/>
            <a:pathLst>
              <a:path w="911225" h="462280">
                <a:moveTo>
                  <a:pt x="910602" y="0"/>
                </a:moveTo>
                <a:lnTo>
                  <a:pt x="0" y="0"/>
                </a:lnTo>
                <a:lnTo>
                  <a:pt x="0" y="461670"/>
                </a:lnTo>
                <a:lnTo>
                  <a:pt x="910602" y="461670"/>
                </a:lnTo>
                <a:lnTo>
                  <a:pt x="910602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12">
            <a:extLst>
              <a:ext uri="{FF2B5EF4-FFF2-40B4-BE49-F238E27FC236}">
                <a16:creationId xmlns:a16="http://schemas.microsoft.com/office/drawing/2014/main" id="{3D42F8E6-3185-C3A4-A1BD-281823655619}"/>
              </a:ext>
            </a:extLst>
          </p:cNvPr>
          <p:cNvSpPr/>
          <p:nvPr userDrawn="1"/>
        </p:nvSpPr>
        <p:spPr>
          <a:xfrm>
            <a:off x="857413" y="-576013"/>
            <a:ext cx="360000" cy="180000"/>
          </a:xfrm>
          <a:custGeom>
            <a:avLst/>
            <a:gdLst/>
            <a:ahLst/>
            <a:cxnLst/>
            <a:rect l="l" t="t" r="r" b="b"/>
            <a:pathLst>
              <a:path w="911225" h="457835">
                <a:moveTo>
                  <a:pt x="910602" y="0"/>
                </a:moveTo>
                <a:lnTo>
                  <a:pt x="0" y="0"/>
                </a:lnTo>
                <a:lnTo>
                  <a:pt x="0" y="457504"/>
                </a:lnTo>
                <a:lnTo>
                  <a:pt x="910602" y="457504"/>
                </a:lnTo>
                <a:lnTo>
                  <a:pt x="910602" y="0"/>
                </a:lnTo>
                <a:close/>
              </a:path>
            </a:pathLst>
          </a:custGeom>
          <a:solidFill>
            <a:schemeClr val="accent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13">
            <a:extLst>
              <a:ext uri="{FF2B5EF4-FFF2-40B4-BE49-F238E27FC236}">
                <a16:creationId xmlns:a16="http://schemas.microsoft.com/office/drawing/2014/main" id="{C781BF01-A574-600C-EFBD-8CAACEE5287D}"/>
              </a:ext>
            </a:extLst>
          </p:cNvPr>
          <p:cNvSpPr/>
          <p:nvPr userDrawn="1"/>
        </p:nvSpPr>
        <p:spPr>
          <a:xfrm>
            <a:off x="1217400" y="-576013"/>
            <a:ext cx="360000" cy="180000"/>
          </a:xfrm>
          <a:custGeom>
            <a:avLst/>
            <a:gdLst/>
            <a:ahLst/>
            <a:cxnLst/>
            <a:rect l="l" t="t" r="r" b="b"/>
            <a:pathLst>
              <a:path w="911225" h="457835">
                <a:moveTo>
                  <a:pt x="910602" y="0"/>
                </a:moveTo>
                <a:lnTo>
                  <a:pt x="0" y="0"/>
                </a:lnTo>
                <a:lnTo>
                  <a:pt x="0" y="457504"/>
                </a:lnTo>
                <a:lnTo>
                  <a:pt x="910602" y="457504"/>
                </a:lnTo>
                <a:lnTo>
                  <a:pt x="910602" y="0"/>
                </a:lnTo>
                <a:close/>
              </a:path>
            </a:pathLst>
          </a:custGeom>
          <a:solidFill>
            <a:schemeClr val="accent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18">
            <a:extLst>
              <a:ext uri="{FF2B5EF4-FFF2-40B4-BE49-F238E27FC236}">
                <a16:creationId xmlns:a16="http://schemas.microsoft.com/office/drawing/2014/main" id="{DCABAE06-516F-9400-321D-5BD2708548D5}"/>
              </a:ext>
            </a:extLst>
          </p:cNvPr>
          <p:cNvSpPr/>
          <p:nvPr userDrawn="1"/>
        </p:nvSpPr>
        <p:spPr>
          <a:xfrm>
            <a:off x="497413" y="-576232"/>
            <a:ext cx="360000" cy="180000"/>
          </a:xfrm>
          <a:custGeom>
            <a:avLst/>
            <a:gdLst/>
            <a:ahLst/>
            <a:cxnLst/>
            <a:rect l="l" t="t" r="r" b="b"/>
            <a:pathLst>
              <a:path w="911225" h="458469">
                <a:moveTo>
                  <a:pt x="910602" y="0"/>
                </a:moveTo>
                <a:lnTo>
                  <a:pt x="0" y="0"/>
                </a:lnTo>
                <a:lnTo>
                  <a:pt x="0" y="458038"/>
                </a:lnTo>
                <a:lnTo>
                  <a:pt x="910602" y="458038"/>
                </a:lnTo>
                <a:lnTo>
                  <a:pt x="910602" y="0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40">
            <a:extLst>
              <a:ext uri="{FF2B5EF4-FFF2-40B4-BE49-F238E27FC236}">
                <a16:creationId xmlns:a16="http://schemas.microsoft.com/office/drawing/2014/main" id="{1B78535A-953A-1B1C-E54F-406EF451B32B}"/>
              </a:ext>
            </a:extLst>
          </p:cNvPr>
          <p:cNvSpPr txBox="1"/>
          <p:nvPr userDrawn="1"/>
        </p:nvSpPr>
        <p:spPr>
          <a:xfrm>
            <a:off x="497413" y="-935794"/>
            <a:ext cx="1254212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5080">
              <a:lnSpc>
                <a:spcPct val="100000"/>
              </a:lnSpc>
              <a:spcBef>
                <a:spcPts val="0"/>
              </a:spcBef>
            </a:pPr>
            <a:r>
              <a:rPr lang="ru-RU" sz="800" dirty="0">
                <a:latin typeface="+mn-lt"/>
                <a:cs typeface="TT Smalls Trl"/>
              </a:rPr>
              <a:t>Основные цвета палитры</a:t>
            </a:r>
            <a:endParaRPr sz="800" dirty="0">
              <a:latin typeface="+mn-lt"/>
              <a:cs typeface="TT Smalls Trl"/>
            </a:endParaRPr>
          </a:p>
        </p:txBody>
      </p:sp>
      <p:sp>
        <p:nvSpPr>
          <p:cNvPr id="64" name="object 3">
            <a:extLst>
              <a:ext uri="{FF2B5EF4-FFF2-40B4-BE49-F238E27FC236}">
                <a16:creationId xmlns:a16="http://schemas.microsoft.com/office/drawing/2014/main" id="{4F5C8A6F-314A-2762-A906-271FBED56490}"/>
              </a:ext>
            </a:extLst>
          </p:cNvPr>
          <p:cNvSpPr/>
          <p:nvPr userDrawn="1"/>
        </p:nvSpPr>
        <p:spPr>
          <a:xfrm>
            <a:off x="3479638" y="-755721"/>
            <a:ext cx="360000" cy="180000"/>
          </a:xfrm>
          <a:custGeom>
            <a:avLst/>
            <a:gdLst/>
            <a:ahLst/>
            <a:cxnLst/>
            <a:rect l="l" t="t" r="r" b="b"/>
            <a:pathLst>
              <a:path w="911225" h="462280">
                <a:moveTo>
                  <a:pt x="910602" y="0"/>
                </a:moveTo>
                <a:lnTo>
                  <a:pt x="0" y="0"/>
                </a:lnTo>
                <a:lnTo>
                  <a:pt x="0" y="461657"/>
                </a:lnTo>
                <a:lnTo>
                  <a:pt x="910602" y="461657"/>
                </a:lnTo>
                <a:lnTo>
                  <a:pt x="910602" y="0"/>
                </a:lnTo>
                <a:close/>
              </a:path>
            </a:pathLst>
          </a:custGeom>
          <a:solidFill>
            <a:srgbClr val="ED3778">
              <a:alpha val="7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4">
            <a:extLst>
              <a:ext uri="{FF2B5EF4-FFF2-40B4-BE49-F238E27FC236}">
                <a16:creationId xmlns:a16="http://schemas.microsoft.com/office/drawing/2014/main" id="{D96647B5-01F8-7932-F63B-CA0424A3F3F9}"/>
              </a:ext>
            </a:extLst>
          </p:cNvPr>
          <p:cNvSpPr/>
          <p:nvPr userDrawn="1"/>
        </p:nvSpPr>
        <p:spPr>
          <a:xfrm>
            <a:off x="3839625" y="-755721"/>
            <a:ext cx="360000" cy="180000"/>
          </a:xfrm>
          <a:custGeom>
            <a:avLst/>
            <a:gdLst/>
            <a:ahLst/>
            <a:cxnLst/>
            <a:rect l="l" t="t" r="r" b="b"/>
            <a:pathLst>
              <a:path w="910589" h="462280">
                <a:moveTo>
                  <a:pt x="910589" y="0"/>
                </a:moveTo>
                <a:lnTo>
                  <a:pt x="0" y="0"/>
                </a:lnTo>
                <a:lnTo>
                  <a:pt x="0" y="461657"/>
                </a:lnTo>
                <a:lnTo>
                  <a:pt x="910589" y="461657"/>
                </a:lnTo>
                <a:lnTo>
                  <a:pt x="910589" y="0"/>
                </a:lnTo>
                <a:close/>
              </a:path>
            </a:pathLst>
          </a:custGeom>
          <a:solidFill>
            <a:srgbClr val="ED3778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">
            <a:extLst>
              <a:ext uri="{FF2B5EF4-FFF2-40B4-BE49-F238E27FC236}">
                <a16:creationId xmlns:a16="http://schemas.microsoft.com/office/drawing/2014/main" id="{70D94343-80A3-C8CE-0888-1C6C1E95F4F0}"/>
              </a:ext>
            </a:extLst>
          </p:cNvPr>
          <p:cNvSpPr/>
          <p:nvPr userDrawn="1"/>
        </p:nvSpPr>
        <p:spPr>
          <a:xfrm>
            <a:off x="3119638" y="-756013"/>
            <a:ext cx="360000" cy="180000"/>
          </a:xfrm>
          <a:custGeom>
            <a:avLst/>
            <a:gdLst/>
            <a:ahLst/>
            <a:cxnLst/>
            <a:rect l="l" t="t" r="r" b="b"/>
            <a:pathLst>
              <a:path w="911225" h="462280">
                <a:moveTo>
                  <a:pt x="910602" y="0"/>
                </a:moveTo>
                <a:lnTo>
                  <a:pt x="0" y="0"/>
                </a:lnTo>
                <a:lnTo>
                  <a:pt x="0" y="461670"/>
                </a:lnTo>
                <a:lnTo>
                  <a:pt x="910602" y="461670"/>
                </a:lnTo>
                <a:lnTo>
                  <a:pt x="910602" y="0"/>
                </a:lnTo>
                <a:close/>
              </a:path>
            </a:pathLst>
          </a:custGeom>
          <a:solidFill>
            <a:srgbClr val="ED377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12">
            <a:extLst>
              <a:ext uri="{FF2B5EF4-FFF2-40B4-BE49-F238E27FC236}">
                <a16:creationId xmlns:a16="http://schemas.microsoft.com/office/drawing/2014/main" id="{76FA68E1-4CF4-C381-752F-E68FF49DDE79}"/>
              </a:ext>
            </a:extLst>
          </p:cNvPr>
          <p:cNvSpPr/>
          <p:nvPr userDrawn="1"/>
        </p:nvSpPr>
        <p:spPr>
          <a:xfrm>
            <a:off x="3119638" y="-576013"/>
            <a:ext cx="360000" cy="180000"/>
          </a:xfrm>
          <a:custGeom>
            <a:avLst/>
            <a:gdLst/>
            <a:ahLst/>
            <a:cxnLst/>
            <a:rect l="l" t="t" r="r" b="b"/>
            <a:pathLst>
              <a:path w="911225" h="457835">
                <a:moveTo>
                  <a:pt x="910602" y="0"/>
                </a:moveTo>
                <a:lnTo>
                  <a:pt x="0" y="0"/>
                </a:lnTo>
                <a:lnTo>
                  <a:pt x="0" y="457504"/>
                </a:lnTo>
                <a:lnTo>
                  <a:pt x="910602" y="457504"/>
                </a:lnTo>
                <a:lnTo>
                  <a:pt x="910602" y="0"/>
                </a:lnTo>
                <a:close/>
              </a:path>
            </a:pathLst>
          </a:custGeom>
          <a:solidFill>
            <a:srgbClr val="E458F5"/>
          </a:solidFill>
        </p:spPr>
        <p:txBody>
          <a:bodyPr wrap="square" lIns="0" tIns="0" rIns="0" bIns="0" rtlCol="0"/>
          <a:lstStyle/>
          <a:p>
            <a:endParaRPr lang="ru-RU"/>
          </a:p>
        </p:txBody>
      </p:sp>
      <p:sp>
        <p:nvSpPr>
          <p:cNvPr id="68" name="object 14">
            <a:extLst>
              <a:ext uri="{FF2B5EF4-FFF2-40B4-BE49-F238E27FC236}">
                <a16:creationId xmlns:a16="http://schemas.microsoft.com/office/drawing/2014/main" id="{D0FA4BD2-8392-A5A2-8355-53AB6FBED1B9}"/>
              </a:ext>
            </a:extLst>
          </p:cNvPr>
          <p:cNvSpPr/>
          <p:nvPr userDrawn="1"/>
        </p:nvSpPr>
        <p:spPr>
          <a:xfrm>
            <a:off x="3479638" y="-396305"/>
            <a:ext cx="360000" cy="180000"/>
          </a:xfrm>
          <a:custGeom>
            <a:avLst/>
            <a:gdLst/>
            <a:ahLst/>
            <a:cxnLst/>
            <a:rect l="l" t="t" r="r" b="b"/>
            <a:pathLst>
              <a:path w="911225" h="461010">
                <a:moveTo>
                  <a:pt x="0" y="460895"/>
                </a:moveTo>
                <a:lnTo>
                  <a:pt x="910602" y="460895"/>
                </a:lnTo>
                <a:lnTo>
                  <a:pt x="910602" y="0"/>
                </a:lnTo>
                <a:lnTo>
                  <a:pt x="0" y="0"/>
                </a:lnTo>
                <a:lnTo>
                  <a:pt x="0" y="460895"/>
                </a:lnTo>
                <a:close/>
              </a:path>
            </a:pathLst>
          </a:custGeom>
          <a:solidFill>
            <a:srgbClr val="F7742D">
              <a:alpha val="7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26">
            <a:extLst>
              <a:ext uri="{FF2B5EF4-FFF2-40B4-BE49-F238E27FC236}">
                <a16:creationId xmlns:a16="http://schemas.microsoft.com/office/drawing/2014/main" id="{9F71AC1D-05BE-0D98-0067-37B111483BD9}"/>
              </a:ext>
            </a:extLst>
          </p:cNvPr>
          <p:cNvSpPr/>
          <p:nvPr userDrawn="1"/>
        </p:nvSpPr>
        <p:spPr>
          <a:xfrm>
            <a:off x="3479638" y="-576013"/>
            <a:ext cx="360000" cy="180000"/>
          </a:xfrm>
          <a:custGeom>
            <a:avLst/>
            <a:gdLst/>
            <a:ahLst/>
            <a:cxnLst/>
            <a:rect l="l" t="t" r="r" b="b"/>
            <a:pathLst>
              <a:path w="911225" h="451485">
                <a:moveTo>
                  <a:pt x="0" y="450888"/>
                </a:moveTo>
                <a:lnTo>
                  <a:pt x="910602" y="450888"/>
                </a:lnTo>
                <a:lnTo>
                  <a:pt x="910602" y="0"/>
                </a:lnTo>
                <a:lnTo>
                  <a:pt x="0" y="0"/>
                </a:lnTo>
                <a:lnTo>
                  <a:pt x="0" y="450888"/>
                </a:lnTo>
                <a:close/>
              </a:path>
            </a:pathLst>
          </a:custGeom>
          <a:solidFill>
            <a:srgbClr val="E458F5">
              <a:alpha val="7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27">
            <a:extLst>
              <a:ext uri="{FF2B5EF4-FFF2-40B4-BE49-F238E27FC236}">
                <a16:creationId xmlns:a16="http://schemas.microsoft.com/office/drawing/2014/main" id="{C5C8CD75-4108-7A0E-AC4B-5D16D96BF7B5}"/>
              </a:ext>
            </a:extLst>
          </p:cNvPr>
          <p:cNvSpPr/>
          <p:nvPr userDrawn="1"/>
        </p:nvSpPr>
        <p:spPr>
          <a:xfrm>
            <a:off x="3839625" y="-576013"/>
            <a:ext cx="360000" cy="180000"/>
          </a:xfrm>
          <a:custGeom>
            <a:avLst/>
            <a:gdLst/>
            <a:ahLst/>
            <a:cxnLst/>
            <a:rect l="l" t="t" r="r" b="b"/>
            <a:pathLst>
              <a:path w="911225" h="451485">
                <a:moveTo>
                  <a:pt x="0" y="450888"/>
                </a:moveTo>
                <a:lnTo>
                  <a:pt x="910602" y="450888"/>
                </a:lnTo>
                <a:lnTo>
                  <a:pt x="910602" y="0"/>
                </a:lnTo>
                <a:lnTo>
                  <a:pt x="0" y="0"/>
                </a:lnTo>
                <a:lnTo>
                  <a:pt x="0" y="450888"/>
                </a:lnTo>
                <a:close/>
              </a:path>
            </a:pathLst>
          </a:custGeom>
          <a:solidFill>
            <a:srgbClr val="E458F5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28">
            <a:extLst>
              <a:ext uri="{FF2B5EF4-FFF2-40B4-BE49-F238E27FC236}">
                <a16:creationId xmlns:a16="http://schemas.microsoft.com/office/drawing/2014/main" id="{00844EAB-9960-8CDF-3013-D4B96D9D8EC3}"/>
              </a:ext>
            </a:extLst>
          </p:cNvPr>
          <p:cNvSpPr/>
          <p:nvPr userDrawn="1"/>
        </p:nvSpPr>
        <p:spPr>
          <a:xfrm>
            <a:off x="3839625" y="-396305"/>
            <a:ext cx="360000" cy="180000"/>
          </a:xfrm>
          <a:custGeom>
            <a:avLst/>
            <a:gdLst/>
            <a:ahLst/>
            <a:cxnLst/>
            <a:rect l="l" t="t" r="r" b="b"/>
            <a:pathLst>
              <a:path w="911225" h="462279">
                <a:moveTo>
                  <a:pt x="910602" y="0"/>
                </a:moveTo>
                <a:lnTo>
                  <a:pt x="0" y="0"/>
                </a:lnTo>
                <a:lnTo>
                  <a:pt x="0" y="461657"/>
                </a:lnTo>
                <a:lnTo>
                  <a:pt x="910602" y="461657"/>
                </a:lnTo>
                <a:lnTo>
                  <a:pt x="910602" y="0"/>
                </a:lnTo>
                <a:close/>
              </a:path>
            </a:pathLst>
          </a:custGeom>
          <a:solidFill>
            <a:srgbClr val="F7742D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36">
            <a:extLst>
              <a:ext uri="{FF2B5EF4-FFF2-40B4-BE49-F238E27FC236}">
                <a16:creationId xmlns:a16="http://schemas.microsoft.com/office/drawing/2014/main" id="{A94C2643-55B5-9D10-21B5-C86959AF280A}"/>
              </a:ext>
            </a:extLst>
          </p:cNvPr>
          <p:cNvSpPr/>
          <p:nvPr userDrawn="1"/>
        </p:nvSpPr>
        <p:spPr>
          <a:xfrm>
            <a:off x="3119638" y="-396305"/>
            <a:ext cx="360000" cy="180000"/>
          </a:xfrm>
          <a:custGeom>
            <a:avLst/>
            <a:gdLst/>
            <a:ahLst/>
            <a:cxnLst/>
            <a:rect l="l" t="t" r="r" b="b"/>
            <a:pathLst>
              <a:path w="911225" h="467360">
                <a:moveTo>
                  <a:pt x="910602" y="0"/>
                </a:moveTo>
                <a:lnTo>
                  <a:pt x="0" y="0"/>
                </a:lnTo>
                <a:lnTo>
                  <a:pt x="0" y="467067"/>
                </a:lnTo>
                <a:lnTo>
                  <a:pt x="910602" y="467067"/>
                </a:lnTo>
                <a:lnTo>
                  <a:pt x="910602" y="0"/>
                </a:lnTo>
                <a:close/>
              </a:path>
            </a:pathLst>
          </a:custGeom>
          <a:solidFill>
            <a:srgbClr val="F7742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4">
            <a:extLst>
              <a:ext uri="{FF2B5EF4-FFF2-40B4-BE49-F238E27FC236}">
                <a16:creationId xmlns:a16="http://schemas.microsoft.com/office/drawing/2014/main" id="{1FB51D94-512C-39A7-A912-58A798252E4A}"/>
              </a:ext>
            </a:extLst>
          </p:cNvPr>
          <p:cNvSpPr/>
          <p:nvPr userDrawn="1"/>
        </p:nvSpPr>
        <p:spPr>
          <a:xfrm>
            <a:off x="4199625" y="-755721"/>
            <a:ext cx="360000" cy="180000"/>
          </a:xfrm>
          <a:custGeom>
            <a:avLst/>
            <a:gdLst/>
            <a:ahLst/>
            <a:cxnLst/>
            <a:rect l="l" t="t" r="r" b="b"/>
            <a:pathLst>
              <a:path w="910589" h="462280">
                <a:moveTo>
                  <a:pt x="910589" y="0"/>
                </a:moveTo>
                <a:lnTo>
                  <a:pt x="0" y="0"/>
                </a:lnTo>
                <a:lnTo>
                  <a:pt x="0" y="461657"/>
                </a:lnTo>
                <a:lnTo>
                  <a:pt x="910589" y="461657"/>
                </a:lnTo>
                <a:lnTo>
                  <a:pt x="910589" y="0"/>
                </a:lnTo>
                <a:close/>
              </a:path>
            </a:pathLst>
          </a:custGeom>
          <a:solidFill>
            <a:srgbClr val="ED3778">
              <a:alpha val="2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27">
            <a:extLst>
              <a:ext uri="{FF2B5EF4-FFF2-40B4-BE49-F238E27FC236}">
                <a16:creationId xmlns:a16="http://schemas.microsoft.com/office/drawing/2014/main" id="{16FBC193-BD95-297C-72BE-E8FEB6AF7DA8}"/>
              </a:ext>
            </a:extLst>
          </p:cNvPr>
          <p:cNvSpPr/>
          <p:nvPr userDrawn="1"/>
        </p:nvSpPr>
        <p:spPr>
          <a:xfrm>
            <a:off x="4199625" y="-576013"/>
            <a:ext cx="360000" cy="180000"/>
          </a:xfrm>
          <a:custGeom>
            <a:avLst/>
            <a:gdLst/>
            <a:ahLst/>
            <a:cxnLst/>
            <a:rect l="l" t="t" r="r" b="b"/>
            <a:pathLst>
              <a:path w="911225" h="451485">
                <a:moveTo>
                  <a:pt x="0" y="450888"/>
                </a:moveTo>
                <a:lnTo>
                  <a:pt x="910602" y="450888"/>
                </a:lnTo>
                <a:lnTo>
                  <a:pt x="910602" y="0"/>
                </a:lnTo>
                <a:lnTo>
                  <a:pt x="0" y="0"/>
                </a:lnTo>
                <a:lnTo>
                  <a:pt x="0" y="450888"/>
                </a:lnTo>
                <a:close/>
              </a:path>
            </a:pathLst>
          </a:custGeom>
          <a:solidFill>
            <a:srgbClr val="E458F5">
              <a:alpha val="2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28">
            <a:extLst>
              <a:ext uri="{FF2B5EF4-FFF2-40B4-BE49-F238E27FC236}">
                <a16:creationId xmlns:a16="http://schemas.microsoft.com/office/drawing/2014/main" id="{C66092C3-DC5C-D691-E181-89F4F488561C}"/>
              </a:ext>
            </a:extLst>
          </p:cNvPr>
          <p:cNvSpPr/>
          <p:nvPr userDrawn="1"/>
        </p:nvSpPr>
        <p:spPr>
          <a:xfrm>
            <a:off x="4199625" y="-396305"/>
            <a:ext cx="360000" cy="180000"/>
          </a:xfrm>
          <a:custGeom>
            <a:avLst/>
            <a:gdLst/>
            <a:ahLst/>
            <a:cxnLst/>
            <a:rect l="l" t="t" r="r" b="b"/>
            <a:pathLst>
              <a:path w="911225" h="462279">
                <a:moveTo>
                  <a:pt x="910602" y="0"/>
                </a:moveTo>
                <a:lnTo>
                  <a:pt x="0" y="0"/>
                </a:lnTo>
                <a:lnTo>
                  <a:pt x="0" y="461657"/>
                </a:lnTo>
                <a:lnTo>
                  <a:pt x="910602" y="461657"/>
                </a:lnTo>
                <a:lnTo>
                  <a:pt x="910602" y="0"/>
                </a:lnTo>
                <a:close/>
              </a:path>
            </a:pathLst>
          </a:custGeom>
          <a:solidFill>
            <a:srgbClr val="F7742D">
              <a:alpha val="2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236867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екст, числовая выноска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1710E26-FFB2-4185-AB6D-CDD7D633876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2" name="Текст 42">
            <a:extLst>
              <a:ext uri="{FF2B5EF4-FFF2-40B4-BE49-F238E27FC236}">
                <a16:creationId xmlns:a16="http://schemas.microsoft.com/office/drawing/2014/main" id="{FDAD1C03-4306-EE53-8807-77C2DC1E6149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500723" y="1337353"/>
            <a:ext cx="5533337" cy="923330"/>
          </a:xfrm>
        </p:spPr>
        <p:txBody>
          <a:bodyPr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2" name="Текст 40">
            <a:extLst>
              <a:ext uri="{FF2B5EF4-FFF2-40B4-BE49-F238E27FC236}">
                <a16:creationId xmlns:a16="http://schemas.microsoft.com/office/drawing/2014/main" id="{B1CBF480-6550-360F-CFCA-3287DA2EF56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06990" y="3346943"/>
            <a:ext cx="1698262" cy="461665"/>
          </a:xfrm>
        </p:spPr>
        <p:txBody>
          <a:bodyPr/>
          <a:lstStyle>
            <a:lvl1pPr>
              <a:defRPr sz="30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1000</a:t>
            </a:r>
          </a:p>
        </p:txBody>
      </p:sp>
      <p:sp>
        <p:nvSpPr>
          <p:cNvPr id="13" name="Текст 42">
            <a:extLst>
              <a:ext uri="{FF2B5EF4-FFF2-40B4-BE49-F238E27FC236}">
                <a16:creationId xmlns:a16="http://schemas.microsoft.com/office/drawing/2014/main" id="{54E0DD94-F27A-6CE3-9BB8-B0DAA602E5B7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506989" y="3956091"/>
            <a:ext cx="1698264" cy="169277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C9AA9289-2380-09DD-CE22-0BFCAF46AB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4002" y="2936875"/>
            <a:ext cx="1701250" cy="169277"/>
          </a:xfrm>
        </p:spPr>
        <p:txBody>
          <a:bodyPr anchor="t" anchorCtr="0"/>
          <a:lstStyle>
            <a:lvl1pPr marL="0" indent="0">
              <a:buNone/>
              <a:defRPr sz="1100" b="0">
                <a:solidFill>
                  <a:schemeClr val="tx1"/>
                </a:solidFill>
                <a:latin typeface="TT Smalls DemiBold" panose="02000503020000020003" pitchFamily="50" charset="-52"/>
              </a:defRPr>
            </a:lvl1pPr>
            <a:lvl2pPr marL="460812" indent="0">
              <a:buNone/>
              <a:defRPr sz="2016" b="1"/>
            </a:lvl2pPr>
            <a:lvl3pPr marL="921624" indent="0">
              <a:buNone/>
              <a:defRPr sz="1814" b="1"/>
            </a:lvl3pPr>
            <a:lvl4pPr marL="1382436" indent="0">
              <a:buNone/>
              <a:defRPr sz="1613" b="1"/>
            </a:lvl4pPr>
            <a:lvl5pPr marL="1843248" indent="0">
              <a:buNone/>
              <a:defRPr sz="1613" b="1"/>
            </a:lvl5pPr>
            <a:lvl6pPr marL="2304059" indent="0">
              <a:buNone/>
              <a:defRPr sz="1613" b="1"/>
            </a:lvl6pPr>
            <a:lvl7pPr marL="2764871" indent="0">
              <a:buNone/>
              <a:defRPr sz="1613" b="1"/>
            </a:lvl7pPr>
            <a:lvl8pPr marL="3225683" indent="0">
              <a:buNone/>
              <a:defRPr sz="1613" b="1"/>
            </a:lvl8pPr>
            <a:lvl9pPr marL="3686495" indent="0">
              <a:buNone/>
              <a:defRPr sz="1613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1" name="Текст 40">
            <a:extLst>
              <a:ext uri="{FF2B5EF4-FFF2-40B4-BE49-F238E27FC236}">
                <a16:creationId xmlns:a16="http://schemas.microsoft.com/office/drawing/2014/main" id="{53159643-241E-900C-7C60-4F756835FF7F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2846941" y="3346943"/>
            <a:ext cx="1698262" cy="461665"/>
          </a:xfrm>
        </p:spPr>
        <p:txBody>
          <a:bodyPr/>
          <a:lstStyle>
            <a:lvl1pPr>
              <a:defRPr sz="3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1000</a:t>
            </a:r>
          </a:p>
        </p:txBody>
      </p:sp>
      <p:sp>
        <p:nvSpPr>
          <p:cNvPr id="42" name="Текст 42">
            <a:extLst>
              <a:ext uri="{FF2B5EF4-FFF2-40B4-BE49-F238E27FC236}">
                <a16:creationId xmlns:a16="http://schemas.microsoft.com/office/drawing/2014/main" id="{E766E01E-0500-7E97-DD12-F3E72B922BA9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2846941" y="3956091"/>
            <a:ext cx="1698264" cy="169277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4556E6D0-CA34-8E27-1AF8-F14B22885857}"/>
              </a:ext>
            </a:extLst>
          </p:cNvPr>
          <p:cNvSpPr>
            <a:spLocks noGrp="1"/>
          </p:cNvSpPr>
          <p:nvPr>
            <p:ph type="body" idx="47"/>
          </p:nvPr>
        </p:nvSpPr>
        <p:spPr>
          <a:xfrm>
            <a:off x="2846942" y="2936875"/>
            <a:ext cx="1701250" cy="169277"/>
          </a:xfrm>
        </p:spPr>
        <p:txBody>
          <a:bodyPr anchor="t" anchorCtr="0"/>
          <a:lstStyle>
            <a:lvl1pPr marL="0" indent="0">
              <a:buNone/>
              <a:defRPr sz="1100" b="0">
                <a:solidFill>
                  <a:schemeClr val="tx1"/>
                </a:solidFill>
                <a:latin typeface="TT Smalls DemiBold" panose="02000503020000020003" pitchFamily="50" charset="-52"/>
              </a:defRPr>
            </a:lvl1pPr>
            <a:lvl2pPr marL="460812" indent="0">
              <a:buNone/>
              <a:defRPr sz="2016" b="1"/>
            </a:lvl2pPr>
            <a:lvl3pPr marL="921624" indent="0">
              <a:buNone/>
              <a:defRPr sz="1814" b="1"/>
            </a:lvl3pPr>
            <a:lvl4pPr marL="1382436" indent="0">
              <a:buNone/>
              <a:defRPr sz="1613" b="1"/>
            </a:lvl4pPr>
            <a:lvl5pPr marL="1843248" indent="0">
              <a:buNone/>
              <a:defRPr sz="1613" b="1"/>
            </a:lvl5pPr>
            <a:lvl6pPr marL="2304059" indent="0">
              <a:buNone/>
              <a:defRPr sz="1613" b="1"/>
            </a:lvl6pPr>
            <a:lvl7pPr marL="2764871" indent="0">
              <a:buNone/>
              <a:defRPr sz="1613" b="1"/>
            </a:lvl7pPr>
            <a:lvl8pPr marL="3225683" indent="0">
              <a:buNone/>
              <a:defRPr sz="1613" b="1"/>
            </a:lvl8pPr>
            <a:lvl9pPr marL="3686495" indent="0">
              <a:buNone/>
              <a:defRPr sz="1613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4" name="Текст 40">
            <a:extLst>
              <a:ext uri="{FF2B5EF4-FFF2-40B4-BE49-F238E27FC236}">
                <a16:creationId xmlns:a16="http://schemas.microsoft.com/office/drawing/2014/main" id="{7D7C4E39-D250-75E9-3F09-1C157EEF3DD2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5186248" y="3346943"/>
            <a:ext cx="1698262" cy="461665"/>
          </a:xfrm>
        </p:spPr>
        <p:txBody>
          <a:bodyPr/>
          <a:lstStyle>
            <a:lvl1pPr>
              <a:defRPr sz="3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1000</a:t>
            </a:r>
          </a:p>
        </p:txBody>
      </p:sp>
      <p:sp>
        <p:nvSpPr>
          <p:cNvPr id="45" name="Текст 42">
            <a:extLst>
              <a:ext uri="{FF2B5EF4-FFF2-40B4-BE49-F238E27FC236}">
                <a16:creationId xmlns:a16="http://schemas.microsoft.com/office/drawing/2014/main" id="{D7F9BB06-2F51-C5B1-8010-31528ED0EB40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5186248" y="3956091"/>
            <a:ext cx="1698264" cy="169277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D750FCFA-4101-5A88-DC08-EBF9067CE6C6}"/>
              </a:ext>
            </a:extLst>
          </p:cNvPr>
          <p:cNvSpPr>
            <a:spLocks noGrp="1"/>
          </p:cNvSpPr>
          <p:nvPr>
            <p:ph type="body" idx="50"/>
          </p:nvPr>
        </p:nvSpPr>
        <p:spPr>
          <a:xfrm>
            <a:off x="5186249" y="2936875"/>
            <a:ext cx="1701250" cy="169277"/>
          </a:xfrm>
        </p:spPr>
        <p:txBody>
          <a:bodyPr anchor="t" anchorCtr="0"/>
          <a:lstStyle>
            <a:lvl1pPr marL="0" indent="0">
              <a:buNone/>
              <a:defRPr sz="1100" b="0">
                <a:solidFill>
                  <a:schemeClr val="tx1"/>
                </a:solidFill>
                <a:latin typeface="TT Smalls DemiBold" panose="02000503020000020003" pitchFamily="50" charset="-52"/>
              </a:defRPr>
            </a:lvl1pPr>
            <a:lvl2pPr marL="460812" indent="0">
              <a:buNone/>
              <a:defRPr sz="2016" b="1"/>
            </a:lvl2pPr>
            <a:lvl3pPr marL="921624" indent="0">
              <a:buNone/>
              <a:defRPr sz="1814" b="1"/>
            </a:lvl3pPr>
            <a:lvl4pPr marL="1382436" indent="0">
              <a:buNone/>
              <a:defRPr sz="1613" b="1"/>
            </a:lvl4pPr>
            <a:lvl5pPr marL="1843248" indent="0">
              <a:buNone/>
              <a:defRPr sz="1613" b="1"/>
            </a:lvl5pPr>
            <a:lvl6pPr marL="2304059" indent="0">
              <a:buNone/>
              <a:defRPr sz="1613" b="1"/>
            </a:lvl6pPr>
            <a:lvl7pPr marL="2764871" indent="0">
              <a:buNone/>
              <a:defRPr sz="1613" b="1"/>
            </a:lvl7pPr>
            <a:lvl8pPr marL="3225683" indent="0">
              <a:buNone/>
              <a:defRPr sz="1613" b="1"/>
            </a:lvl8pPr>
            <a:lvl9pPr marL="3686495" indent="0">
              <a:buNone/>
              <a:defRPr sz="1613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7" name="Текст 40">
            <a:extLst>
              <a:ext uri="{FF2B5EF4-FFF2-40B4-BE49-F238E27FC236}">
                <a16:creationId xmlns:a16="http://schemas.microsoft.com/office/drawing/2014/main" id="{4F5AB93F-5451-A93C-F378-64867AD4D1B6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525555" y="3346943"/>
            <a:ext cx="1698262" cy="461665"/>
          </a:xfrm>
        </p:spPr>
        <p:txBody>
          <a:bodyPr/>
          <a:lstStyle>
            <a:lvl1pPr>
              <a:defRPr sz="3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1000</a:t>
            </a:r>
          </a:p>
        </p:txBody>
      </p:sp>
      <p:sp>
        <p:nvSpPr>
          <p:cNvPr id="48" name="Текст 42">
            <a:extLst>
              <a:ext uri="{FF2B5EF4-FFF2-40B4-BE49-F238E27FC236}">
                <a16:creationId xmlns:a16="http://schemas.microsoft.com/office/drawing/2014/main" id="{A2F00D70-6840-B546-4B0C-B859EA1F2249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7525556" y="3956091"/>
            <a:ext cx="1698264" cy="169277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9" name="Text Placeholder 2">
            <a:extLst>
              <a:ext uri="{FF2B5EF4-FFF2-40B4-BE49-F238E27FC236}">
                <a16:creationId xmlns:a16="http://schemas.microsoft.com/office/drawing/2014/main" id="{E3C56C75-45D7-E7B4-120F-326874504FC7}"/>
              </a:ext>
            </a:extLst>
          </p:cNvPr>
          <p:cNvSpPr>
            <a:spLocks noGrp="1"/>
          </p:cNvSpPr>
          <p:nvPr>
            <p:ph type="body" idx="53"/>
          </p:nvPr>
        </p:nvSpPr>
        <p:spPr>
          <a:xfrm>
            <a:off x="7525556" y="2936875"/>
            <a:ext cx="1701250" cy="169277"/>
          </a:xfrm>
        </p:spPr>
        <p:txBody>
          <a:bodyPr anchor="t" anchorCtr="0"/>
          <a:lstStyle>
            <a:lvl1pPr marL="0" indent="0">
              <a:buNone/>
              <a:defRPr sz="1100" b="0">
                <a:solidFill>
                  <a:schemeClr val="tx1"/>
                </a:solidFill>
                <a:latin typeface="TT Smalls DemiBold" panose="02000503020000020003" pitchFamily="50" charset="-52"/>
              </a:defRPr>
            </a:lvl1pPr>
            <a:lvl2pPr marL="460812" indent="0">
              <a:buNone/>
              <a:defRPr sz="2016" b="1"/>
            </a:lvl2pPr>
            <a:lvl3pPr marL="921624" indent="0">
              <a:buNone/>
              <a:defRPr sz="1814" b="1"/>
            </a:lvl3pPr>
            <a:lvl4pPr marL="1382436" indent="0">
              <a:buNone/>
              <a:defRPr sz="1613" b="1"/>
            </a:lvl4pPr>
            <a:lvl5pPr marL="1843248" indent="0">
              <a:buNone/>
              <a:defRPr sz="1613" b="1"/>
            </a:lvl5pPr>
            <a:lvl6pPr marL="2304059" indent="0">
              <a:buNone/>
              <a:defRPr sz="1613" b="1"/>
            </a:lvl6pPr>
            <a:lvl7pPr marL="2764871" indent="0">
              <a:buNone/>
              <a:defRPr sz="1613" b="1"/>
            </a:lvl7pPr>
            <a:lvl8pPr marL="3225683" indent="0">
              <a:buNone/>
              <a:defRPr sz="1613" b="1"/>
            </a:lvl8pPr>
            <a:lvl9pPr marL="3686495" indent="0">
              <a:buNone/>
              <a:defRPr sz="1613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0" name="Текст 40">
            <a:extLst>
              <a:ext uri="{FF2B5EF4-FFF2-40B4-BE49-F238E27FC236}">
                <a16:creationId xmlns:a16="http://schemas.microsoft.com/office/drawing/2014/main" id="{5529D478-3827-8A4A-2C78-01B2933FDE27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9864861" y="3346943"/>
            <a:ext cx="1698262" cy="461665"/>
          </a:xfrm>
        </p:spPr>
        <p:txBody>
          <a:bodyPr/>
          <a:lstStyle>
            <a:lvl1pPr>
              <a:defRPr sz="3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1000</a:t>
            </a:r>
          </a:p>
        </p:txBody>
      </p:sp>
      <p:sp>
        <p:nvSpPr>
          <p:cNvPr id="51" name="Текст 42">
            <a:extLst>
              <a:ext uri="{FF2B5EF4-FFF2-40B4-BE49-F238E27FC236}">
                <a16:creationId xmlns:a16="http://schemas.microsoft.com/office/drawing/2014/main" id="{F3A65FAA-6DDF-6B6D-CFEE-8E5F13543455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9864861" y="3956091"/>
            <a:ext cx="1698264" cy="169277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0B72F52F-B389-D7EA-F1AE-6AC229ED0456}"/>
              </a:ext>
            </a:extLst>
          </p:cNvPr>
          <p:cNvSpPr>
            <a:spLocks noGrp="1"/>
          </p:cNvSpPr>
          <p:nvPr>
            <p:ph type="body" idx="56"/>
          </p:nvPr>
        </p:nvSpPr>
        <p:spPr>
          <a:xfrm>
            <a:off x="9864862" y="2936875"/>
            <a:ext cx="1701250" cy="169277"/>
          </a:xfrm>
        </p:spPr>
        <p:txBody>
          <a:bodyPr anchor="t" anchorCtr="0"/>
          <a:lstStyle>
            <a:lvl1pPr marL="0" indent="0">
              <a:buNone/>
              <a:defRPr sz="1100" b="0">
                <a:solidFill>
                  <a:schemeClr val="tx1"/>
                </a:solidFill>
                <a:latin typeface="TT Smalls DemiBold" panose="02000503020000020003" pitchFamily="50" charset="-52"/>
              </a:defRPr>
            </a:lvl1pPr>
            <a:lvl2pPr marL="460812" indent="0">
              <a:buNone/>
              <a:defRPr sz="2016" b="1"/>
            </a:lvl2pPr>
            <a:lvl3pPr marL="921624" indent="0">
              <a:buNone/>
              <a:defRPr sz="1814" b="1"/>
            </a:lvl3pPr>
            <a:lvl4pPr marL="1382436" indent="0">
              <a:buNone/>
              <a:defRPr sz="1613" b="1"/>
            </a:lvl4pPr>
            <a:lvl5pPr marL="1843248" indent="0">
              <a:buNone/>
              <a:defRPr sz="1613" b="1"/>
            </a:lvl5pPr>
            <a:lvl6pPr marL="2304059" indent="0">
              <a:buNone/>
              <a:defRPr sz="1613" b="1"/>
            </a:lvl6pPr>
            <a:lvl7pPr marL="2764871" indent="0">
              <a:buNone/>
              <a:defRPr sz="1613" b="1"/>
            </a:lvl7pPr>
            <a:lvl8pPr marL="3225683" indent="0">
              <a:buNone/>
              <a:defRPr sz="1613" b="1"/>
            </a:lvl8pPr>
            <a:lvl9pPr marL="3686495" indent="0">
              <a:buNone/>
              <a:defRPr sz="1613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6" name="Текст 42">
            <a:extLst>
              <a:ext uri="{FF2B5EF4-FFF2-40B4-BE49-F238E27FC236}">
                <a16:creationId xmlns:a16="http://schemas.microsoft.com/office/drawing/2014/main" id="{388767B0-B8DB-1B85-50E9-5C54A221809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05825" y="6445965"/>
            <a:ext cx="9359037" cy="123111"/>
          </a:xfrm>
        </p:spPr>
        <p:txBody>
          <a:bodyPr anchor="b" anchorCtr="0"/>
          <a:lstStyle>
            <a:lvl1pPr marL="180000" indent="-180000">
              <a:spcAft>
                <a:spcPts val="0"/>
              </a:spcAft>
              <a:tabLst>
                <a:tab pos="180000" algn="l"/>
              </a:tabLst>
              <a:defRPr sz="8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*	Образец сноски</a:t>
            </a:r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F16DF500-7960-F5EC-FA38-5894C95AD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0" y="276513"/>
            <a:ext cx="9360725" cy="31854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3755BC9-4A0C-CC62-2EA1-50D9413E457C}"/>
              </a:ext>
            </a:extLst>
          </p:cNvPr>
          <p:cNvSpPr/>
          <p:nvPr userDrawn="1"/>
        </p:nvSpPr>
        <p:spPr>
          <a:xfrm>
            <a:off x="3119638" y="-756013"/>
            <a:ext cx="1439987" cy="54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object 3">
            <a:extLst>
              <a:ext uri="{FF2B5EF4-FFF2-40B4-BE49-F238E27FC236}">
                <a16:creationId xmlns:a16="http://schemas.microsoft.com/office/drawing/2014/main" id="{9A2D45AC-DBA1-48CA-F5BA-6BB912FB6C5A}"/>
              </a:ext>
            </a:extLst>
          </p:cNvPr>
          <p:cNvSpPr/>
          <p:nvPr userDrawn="1"/>
        </p:nvSpPr>
        <p:spPr>
          <a:xfrm>
            <a:off x="2212571" y="-755721"/>
            <a:ext cx="360000" cy="180000"/>
          </a:xfrm>
          <a:custGeom>
            <a:avLst/>
            <a:gdLst/>
            <a:ahLst/>
            <a:cxnLst/>
            <a:rect l="l" t="t" r="r" b="b"/>
            <a:pathLst>
              <a:path w="911225" h="462280">
                <a:moveTo>
                  <a:pt x="910602" y="0"/>
                </a:moveTo>
                <a:lnTo>
                  <a:pt x="0" y="0"/>
                </a:lnTo>
                <a:lnTo>
                  <a:pt x="0" y="461657"/>
                </a:lnTo>
                <a:lnTo>
                  <a:pt x="910602" y="461657"/>
                </a:lnTo>
                <a:lnTo>
                  <a:pt x="910602" y="0"/>
                </a:lnTo>
                <a:close/>
              </a:path>
            </a:pathLst>
          </a:custGeom>
          <a:solidFill>
            <a:srgbClr val="64E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4">
            <a:extLst>
              <a:ext uri="{FF2B5EF4-FFF2-40B4-BE49-F238E27FC236}">
                <a16:creationId xmlns:a16="http://schemas.microsoft.com/office/drawing/2014/main" id="{111C8E69-B00D-07DC-4DD3-185969A11DCD}"/>
              </a:ext>
            </a:extLst>
          </p:cNvPr>
          <p:cNvSpPr/>
          <p:nvPr userDrawn="1"/>
        </p:nvSpPr>
        <p:spPr>
          <a:xfrm>
            <a:off x="2572558" y="-755721"/>
            <a:ext cx="360000" cy="180000"/>
          </a:xfrm>
          <a:custGeom>
            <a:avLst/>
            <a:gdLst/>
            <a:ahLst/>
            <a:cxnLst/>
            <a:rect l="l" t="t" r="r" b="b"/>
            <a:pathLst>
              <a:path w="910589" h="462280">
                <a:moveTo>
                  <a:pt x="910589" y="0"/>
                </a:moveTo>
                <a:lnTo>
                  <a:pt x="0" y="0"/>
                </a:lnTo>
                <a:lnTo>
                  <a:pt x="0" y="461657"/>
                </a:lnTo>
                <a:lnTo>
                  <a:pt x="910589" y="461657"/>
                </a:lnTo>
                <a:lnTo>
                  <a:pt x="910589" y="0"/>
                </a:lnTo>
                <a:close/>
              </a:path>
            </a:pathLst>
          </a:custGeom>
          <a:solidFill>
            <a:srgbClr val="00A0E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6">
            <a:extLst>
              <a:ext uri="{FF2B5EF4-FFF2-40B4-BE49-F238E27FC236}">
                <a16:creationId xmlns:a16="http://schemas.microsoft.com/office/drawing/2014/main" id="{8AA72DDF-E4AA-69C4-4AD1-FCC7E7953A03}"/>
              </a:ext>
            </a:extLst>
          </p:cNvPr>
          <p:cNvSpPr/>
          <p:nvPr userDrawn="1"/>
        </p:nvSpPr>
        <p:spPr>
          <a:xfrm>
            <a:off x="1852571" y="-756013"/>
            <a:ext cx="360000" cy="180000"/>
          </a:xfrm>
          <a:custGeom>
            <a:avLst/>
            <a:gdLst/>
            <a:ahLst/>
            <a:cxnLst/>
            <a:rect l="l" t="t" r="r" b="b"/>
            <a:pathLst>
              <a:path w="911225" h="462280">
                <a:moveTo>
                  <a:pt x="910602" y="0"/>
                </a:moveTo>
                <a:lnTo>
                  <a:pt x="0" y="0"/>
                </a:lnTo>
                <a:lnTo>
                  <a:pt x="0" y="461670"/>
                </a:lnTo>
                <a:lnTo>
                  <a:pt x="910602" y="461670"/>
                </a:lnTo>
                <a:lnTo>
                  <a:pt x="910602" y="0"/>
                </a:lnTo>
                <a:close/>
              </a:path>
            </a:pathLst>
          </a:custGeom>
          <a:solidFill>
            <a:srgbClr val="AAAA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12">
            <a:extLst>
              <a:ext uri="{FF2B5EF4-FFF2-40B4-BE49-F238E27FC236}">
                <a16:creationId xmlns:a16="http://schemas.microsoft.com/office/drawing/2014/main" id="{7B46EC97-0956-3088-9D5E-0207DCAEE5C5}"/>
              </a:ext>
            </a:extLst>
          </p:cNvPr>
          <p:cNvSpPr/>
          <p:nvPr userDrawn="1"/>
        </p:nvSpPr>
        <p:spPr>
          <a:xfrm>
            <a:off x="1852571" y="-576013"/>
            <a:ext cx="360000" cy="180000"/>
          </a:xfrm>
          <a:custGeom>
            <a:avLst/>
            <a:gdLst/>
            <a:ahLst/>
            <a:cxnLst/>
            <a:rect l="l" t="t" r="r" b="b"/>
            <a:pathLst>
              <a:path w="911225" h="457835">
                <a:moveTo>
                  <a:pt x="910602" y="0"/>
                </a:moveTo>
                <a:lnTo>
                  <a:pt x="0" y="0"/>
                </a:lnTo>
                <a:lnTo>
                  <a:pt x="0" y="457504"/>
                </a:lnTo>
                <a:lnTo>
                  <a:pt x="910602" y="457504"/>
                </a:lnTo>
                <a:lnTo>
                  <a:pt x="910602" y="0"/>
                </a:lnTo>
                <a:close/>
              </a:path>
            </a:pathLst>
          </a:custGeom>
          <a:solidFill>
            <a:srgbClr val="00AF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14">
            <a:extLst>
              <a:ext uri="{FF2B5EF4-FFF2-40B4-BE49-F238E27FC236}">
                <a16:creationId xmlns:a16="http://schemas.microsoft.com/office/drawing/2014/main" id="{DE3E7F45-D055-D1B0-4D49-382C4F18D8E2}"/>
              </a:ext>
            </a:extLst>
          </p:cNvPr>
          <p:cNvSpPr/>
          <p:nvPr userDrawn="1"/>
        </p:nvSpPr>
        <p:spPr>
          <a:xfrm>
            <a:off x="2212571" y="-396305"/>
            <a:ext cx="360000" cy="180000"/>
          </a:xfrm>
          <a:custGeom>
            <a:avLst/>
            <a:gdLst/>
            <a:ahLst/>
            <a:cxnLst/>
            <a:rect l="l" t="t" r="r" b="b"/>
            <a:pathLst>
              <a:path w="911225" h="461010">
                <a:moveTo>
                  <a:pt x="0" y="460895"/>
                </a:moveTo>
                <a:lnTo>
                  <a:pt x="910602" y="460895"/>
                </a:lnTo>
                <a:lnTo>
                  <a:pt x="910602" y="0"/>
                </a:lnTo>
                <a:lnTo>
                  <a:pt x="0" y="0"/>
                </a:lnTo>
                <a:lnTo>
                  <a:pt x="0" y="460895"/>
                </a:lnTo>
                <a:close/>
              </a:path>
            </a:pathLst>
          </a:custGeom>
          <a:solidFill>
            <a:srgbClr val="B4E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26">
            <a:extLst>
              <a:ext uri="{FF2B5EF4-FFF2-40B4-BE49-F238E27FC236}">
                <a16:creationId xmlns:a16="http://schemas.microsoft.com/office/drawing/2014/main" id="{4C08C568-87DF-89C9-36E8-EA963F74870C}"/>
              </a:ext>
            </a:extLst>
          </p:cNvPr>
          <p:cNvSpPr/>
          <p:nvPr userDrawn="1"/>
        </p:nvSpPr>
        <p:spPr>
          <a:xfrm>
            <a:off x="2212571" y="-576013"/>
            <a:ext cx="360000" cy="180000"/>
          </a:xfrm>
          <a:custGeom>
            <a:avLst/>
            <a:gdLst/>
            <a:ahLst/>
            <a:cxnLst/>
            <a:rect l="l" t="t" r="r" b="b"/>
            <a:pathLst>
              <a:path w="911225" h="451485">
                <a:moveTo>
                  <a:pt x="0" y="450888"/>
                </a:moveTo>
                <a:lnTo>
                  <a:pt x="910602" y="450888"/>
                </a:lnTo>
                <a:lnTo>
                  <a:pt x="910602" y="0"/>
                </a:lnTo>
                <a:lnTo>
                  <a:pt x="0" y="0"/>
                </a:lnTo>
                <a:lnTo>
                  <a:pt x="0" y="450888"/>
                </a:lnTo>
                <a:close/>
              </a:path>
            </a:pathLst>
          </a:custGeom>
          <a:solidFill>
            <a:srgbClr val="69E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27">
            <a:extLst>
              <a:ext uri="{FF2B5EF4-FFF2-40B4-BE49-F238E27FC236}">
                <a16:creationId xmlns:a16="http://schemas.microsoft.com/office/drawing/2014/main" id="{0E0785E6-71D1-52C8-0E64-69B5C658C3F2}"/>
              </a:ext>
            </a:extLst>
          </p:cNvPr>
          <p:cNvSpPr/>
          <p:nvPr userDrawn="1"/>
        </p:nvSpPr>
        <p:spPr>
          <a:xfrm>
            <a:off x="2572558" y="-576013"/>
            <a:ext cx="360000" cy="180000"/>
          </a:xfrm>
          <a:custGeom>
            <a:avLst/>
            <a:gdLst/>
            <a:ahLst/>
            <a:cxnLst/>
            <a:rect l="l" t="t" r="r" b="b"/>
            <a:pathLst>
              <a:path w="911225" h="451485">
                <a:moveTo>
                  <a:pt x="0" y="450888"/>
                </a:moveTo>
                <a:lnTo>
                  <a:pt x="910602" y="450888"/>
                </a:lnTo>
                <a:lnTo>
                  <a:pt x="910602" y="0"/>
                </a:lnTo>
                <a:lnTo>
                  <a:pt x="0" y="0"/>
                </a:lnTo>
                <a:lnTo>
                  <a:pt x="0" y="450888"/>
                </a:lnTo>
                <a:close/>
              </a:path>
            </a:pathLst>
          </a:custGeom>
          <a:solidFill>
            <a:srgbClr val="148CE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28">
            <a:extLst>
              <a:ext uri="{FF2B5EF4-FFF2-40B4-BE49-F238E27FC236}">
                <a16:creationId xmlns:a16="http://schemas.microsoft.com/office/drawing/2014/main" id="{6A004463-DFF0-2E62-DD77-BE153821E2AA}"/>
              </a:ext>
            </a:extLst>
          </p:cNvPr>
          <p:cNvSpPr/>
          <p:nvPr userDrawn="1"/>
        </p:nvSpPr>
        <p:spPr>
          <a:xfrm>
            <a:off x="2572558" y="-396305"/>
            <a:ext cx="360000" cy="180000"/>
          </a:xfrm>
          <a:custGeom>
            <a:avLst/>
            <a:gdLst/>
            <a:ahLst/>
            <a:cxnLst/>
            <a:rect l="l" t="t" r="r" b="b"/>
            <a:pathLst>
              <a:path w="911225" h="462279">
                <a:moveTo>
                  <a:pt x="910602" y="0"/>
                </a:moveTo>
                <a:lnTo>
                  <a:pt x="0" y="0"/>
                </a:lnTo>
                <a:lnTo>
                  <a:pt x="0" y="461657"/>
                </a:lnTo>
                <a:lnTo>
                  <a:pt x="910602" y="461657"/>
                </a:lnTo>
                <a:lnTo>
                  <a:pt x="910602" y="0"/>
                </a:lnTo>
                <a:close/>
              </a:path>
            </a:pathLst>
          </a:custGeom>
          <a:solidFill>
            <a:srgbClr val="6ED2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36">
            <a:extLst>
              <a:ext uri="{FF2B5EF4-FFF2-40B4-BE49-F238E27FC236}">
                <a16:creationId xmlns:a16="http://schemas.microsoft.com/office/drawing/2014/main" id="{5F317BDA-FB01-11BE-3ADE-52817C3A5200}"/>
              </a:ext>
            </a:extLst>
          </p:cNvPr>
          <p:cNvSpPr/>
          <p:nvPr userDrawn="1"/>
        </p:nvSpPr>
        <p:spPr>
          <a:xfrm>
            <a:off x="1852571" y="-396305"/>
            <a:ext cx="360000" cy="180000"/>
          </a:xfrm>
          <a:custGeom>
            <a:avLst/>
            <a:gdLst/>
            <a:ahLst/>
            <a:cxnLst/>
            <a:rect l="l" t="t" r="r" b="b"/>
            <a:pathLst>
              <a:path w="911225" h="467360">
                <a:moveTo>
                  <a:pt x="910602" y="0"/>
                </a:moveTo>
                <a:lnTo>
                  <a:pt x="0" y="0"/>
                </a:lnTo>
                <a:lnTo>
                  <a:pt x="0" y="467067"/>
                </a:lnTo>
                <a:lnTo>
                  <a:pt x="910602" y="467067"/>
                </a:lnTo>
                <a:lnTo>
                  <a:pt x="910602" y="0"/>
                </a:lnTo>
                <a:close/>
              </a:path>
            </a:pathLst>
          </a:custGeom>
          <a:solidFill>
            <a:srgbClr val="C8FFF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40">
            <a:extLst>
              <a:ext uri="{FF2B5EF4-FFF2-40B4-BE49-F238E27FC236}">
                <a16:creationId xmlns:a16="http://schemas.microsoft.com/office/drawing/2014/main" id="{C44888DA-C17D-E7C5-AA28-E774D58439BE}"/>
              </a:ext>
            </a:extLst>
          </p:cNvPr>
          <p:cNvSpPr txBox="1"/>
          <p:nvPr userDrawn="1"/>
        </p:nvSpPr>
        <p:spPr>
          <a:xfrm>
            <a:off x="1860796" y="-935794"/>
            <a:ext cx="2963020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5080">
              <a:lnSpc>
                <a:spcPct val="100000"/>
              </a:lnSpc>
              <a:spcBef>
                <a:spcPts val="0"/>
              </a:spcBef>
            </a:pPr>
            <a:r>
              <a:rPr lang="ru-RU" sz="800" spc="0" dirty="0">
                <a:latin typeface="+mn-lt"/>
                <a:cs typeface="TT Smalls Trl"/>
              </a:rPr>
              <a:t>Дополнительные цвета для акцентов, диаграмм и графиков</a:t>
            </a:r>
          </a:p>
        </p:txBody>
      </p:sp>
      <p:sp>
        <p:nvSpPr>
          <p:cNvPr id="60" name="object 3">
            <a:extLst>
              <a:ext uri="{FF2B5EF4-FFF2-40B4-BE49-F238E27FC236}">
                <a16:creationId xmlns:a16="http://schemas.microsoft.com/office/drawing/2014/main" id="{500C201D-415B-926D-D47F-3300E96828CF}"/>
              </a:ext>
            </a:extLst>
          </p:cNvPr>
          <p:cNvSpPr/>
          <p:nvPr userDrawn="1"/>
        </p:nvSpPr>
        <p:spPr>
          <a:xfrm>
            <a:off x="857413" y="-755721"/>
            <a:ext cx="360000" cy="180000"/>
          </a:xfrm>
          <a:custGeom>
            <a:avLst/>
            <a:gdLst/>
            <a:ahLst/>
            <a:cxnLst/>
            <a:rect l="l" t="t" r="r" b="b"/>
            <a:pathLst>
              <a:path w="911225" h="462280">
                <a:moveTo>
                  <a:pt x="910602" y="0"/>
                </a:moveTo>
                <a:lnTo>
                  <a:pt x="0" y="0"/>
                </a:lnTo>
                <a:lnTo>
                  <a:pt x="0" y="461657"/>
                </a:lnTo>
                <a:lnTo>
                  <a:pt x="910602" y="461657"/>
                </a:lnTo>
                <a:lnTo>
                  <a:pt x="910602" y="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4">
            <a:extLst>
              <a:ext uri="{FF2B5EF4-FFF2-40B4-BE49-F238E27FC236}">
                <a16:creationId xmlns:a16="http://schemas.microsoft.com/office/drawing/2014/main" id="{DBEA1590-102C-7706-5F6A-0B8AD31E2C32}"/>
              </a:ext>
            </a:extLst>
          </p:cNvPr>
          <p:cNvSpPr/>
          <p:nvPr userDrawn="1"/>
        </p:nvSpPr>
        <p:spPr>
          <a:xfrm>
            <a:off x="1217400" y="-755721"/>
            <a:ext cx="360000" cy="180000"/>
          </a:xfrm>
          <a:custGeom>
            <a:avLst/>
            <a:gdLst/>
            <a:ahLst/>
            <a:cxnLst/>
            <a:rect l="l" t="t" r="r" b="b"/>
            <a:pathLst>
              <a:path w="910589" h="462280">
                <a:moveTo>
                  <a:pt x="910589" y="0"/>
                </a:moveTo>
                <a:lnTo>
                  <a:pt x="0" y="0"/>
                </a:lnTo>
                <a:lnTo>
                  <a:pt x="0" y="461657"/>
                </a:lnTo>
                <a:lnTo>
                  <a:pt x="910589" y="461657"/>
                </a:lnTo>
                <a:lnTo>
                  <a:pt x="910589" y="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">
            <a:extLst>
              <a:ext uri="{FF2B5EF4-FFF2-40B4-BE49-F238E27FC236}">
                <a16:creationId xmlns:a16="http://schemas.microsoft.com/office/drawing/2014/main" id="{6850EFB9-A3A9-259D-84D8-2D8394382982}"/>
              </a:ext>
            </a:extLst>
          </p:cNvPr>
          <p:cNvSpPr/>
          <p:nvPr userDrawn="1"/>
        </p:nvSpPr>
        <p:spPr>
          <a:xfrm>
            <a:off x="497413" y="-756013"/>
            <a:ext cx="360000" cy="180000"/>
          </a:xfrm>
          <a:custGeom>
            <a:avLst/>
            <a:gdLst/>
            <a:ahLst/>
            <a:cxnLst/>
            <a:rect l="l" t="t" r="r" b="b"/>
            <a:pathLst>
              <a:path w="911225" h="462280">
                <a:moveTo>
                  <a:pt x="910602" y="0"/>
                </a:moveTo>
                <a:lnTo>
                  <a:pt x="0" y="0"/>
                </a:lnTo>
                <a:lnTo>
                  <a:pt x="0" y="461670"/>
                </a:lnTo>
                <a:lnTo>
                  <a:pt x="910602" y="461670"/>
                </a:lnTo>
                <a:lnTo>
                  <a:pt x="910602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12">
            <a:extLst>
              <a:ext uri="{FF2B5EF4-FFF2-40B4-BE49-F238E27FC236}">
                <a16:creationId xmlns:a16="http://schemas.microsoft.com/office/drawing/2014/main" id="{9EA5F9D6-5548-4DE3-808E-043EEB05C9CF}"/>
              </a:ext>
            </a:extLst>
          </p:cNvPr>
          <p:cNvSpPr/>
          <p:nvPr userDrawn="1"/>
        </p:nvSpPr>
        <p:spPr>
          <a:xfrm>
            <a:off x="857413" y="-576013"/>
            <a:ext cx="360000" cy="180000"/>
          </a:xfrm>
          <a:custGeom>
            <a:avLst/>
            <a:gdLst/>
            <a:ahLst/>
            <a:cxnLst/>
            <a:rect l="l" t="t" r="r" b="b"/>
            <a:pathLst>
              <a:path w="911225" h="457835">
                <a:moveTo>
                  <a:pt x="910602" y="0"/>
                </a:moveTo>
                <a:lnTo>
                  <a:pt x="0" y="0"/>
                </a:lnTo>
                <a:lnTo>
                  <a:pt x="0" y="457504"/>
                </a:lnTo>
                <a:lnTo>
                  <a:pt x="910602" y="457504"/>
                </a:lnTo>
                <a:lnTo>
                  <a:pt x="910602" y="0"/>
                </a:lnTo>
                <a:close/>
              </a:path>
            </a:pathLst>
          </a:custGeom>
          <a:solidFill>
            <a:schemeClr val="accent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13">
            <a:extLst>
              <a:ext uri="{FF2B5EF4-FFF2-40B4-BE49-F238E27FC236}">
                <a16:creationId xmlns:a16="http://schemas.microsoft.com/office/drawing/2014/main" id="{3E187217-747A-9CCC-CF4D-A366702AF81F}"/>
              </a:ext>
            </a:extLst>
          </p:cNvPr>
          <p:cNvSpPr/>
          <p:nvPr userDrawn="1"/>
        </p:nvSpPr>
        <p:spPr>
          <a:xfrm>
            <a:off x="1217400" y="-576013"/>
            <a:ext cx="360000" cy="180000"/>
          </a:xfrm>
          <a:custGeom>
            <a:avLst/>
            <a:gdLst/>
            <a:ahLst/>
            <a:cxnLst/>
            <a:rect l="l" t="t" r="r" b="b"/>
            <a:pathLst>
              <a:path w="911225" h="457835">
                <a:moveTo>
                  <a:pt x="910602" y="0"/>
                </a:moveTo>
                <a:lnTo>
                  <a:pt x="0" y="0"/>
                </a:lnTo>
                <a:lnTo>
                  <a:pt x="0" y="457504"/>
                </a:lnTo>
                <a:lnTo>
                  <a:pt x="910602" y="457504"/>
                </a:lnTo>
                <a:lnTo>
                  <a:pt x="910602" y="0"/>
                </a:lnTo>
                <a:close/>
              </a:path>
            </a:pathLst>
          </a:custGeom>
          <a:solidFill>
            <a:schemeClr val="accent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18">
            <a:extLst>
              <a:ext uri="{FF2B5EF4-FFF2-40B4-BE49-F238E27FC236}">
                <a16:creationId xmlns:a16="http://schemas.microsoft.com/office/drawing/2014/main" id="{808779B1-7032-DC64-434C-5791B62194BD}"/>
              </a:ext>
            </a:extLst>
          </p:cNvPr>
          <p:cNvSpPr/>
          <p:nvPr userDrawn="1"/>
        </p:nvSpPr>
        <p:spPr>
          <a:xfrm>
            <a:off x="497413" y="-576232"/>
            <a:ext cx="360000" cy="180000"/>
          </a:xfrm>
          <a:custGeom>
            <a:avLst/>
            <a:gdLst/>
            <a:ahLst/>
            <a:cxnLst/>
            <a:rect l="l" t="t" r="r" b="b"/>
            <a:pathLst>
              <a:path w="911225" h="458469">
                <a:moveTo>
                  <a:pt x="910602" y="0"/>
                </a:moveTo>
                <a:lnTo>
                  <a:pt x="0" y="0"/>
                </a:lnTo>
                <a:lnTo>
                  <a:pt x="0" y="458038"/>
                </a:lnTo>
                <a:lnTo>
                  <a:pt x="910602" y="458038"/>
                </a:lnTo>
                <a:lnTo>
                  <a:pt x="910602" y="0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40">
            <a:extLst>
              <a:ext uri="{FF2B5EF4-FFF2-40B4-BE49-F238E27FC236}">
                <a16:creationId xmlns:a16="http://schemas.microsoft.com/office/drawing/2014/main" id="{56BD9E76-2BA2-B1DB-6AE2-F8F285441E98}"/>
              </a:ext>
            </a:extLst>
          </p:cNvPr>
          <p:cNvSpPr txBox="1"/>
          <p:nvPr userDrawn="1"/>
        </p:nvSpPr>
        <p:spPr>
          <a:xfrm>
            <a:off x="497413" y="-935794"/>
            <a:ext cx="1254212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5080">
              <a:lnSpc>
                <a:spcPct val="100000"/>
              </a:lnSpc>
              <a:spcBef>
                <a:spcPts val="0"/>
              </a:spcBef>
            </a:pPr>
            <a:r>
              <a:rPr lang="ru-RU" sz="800" dirty="0">
                <a:latin typeface="+mn-lt"/>
                <a:cs typeface="TT Smalls Trl"/>
              </a:rPr>
              <a:t>Основные цвета палитры</a:t>
            </a:r>
            <a:endParaRPr sz="800" dirty="0">
              <a:latin typeface="+mn-lt"/>
              <a:cs typeface="TT Smalls Trl"/>
            </a:endParaRPr>
          </a:p>
        </p:txBody>
      </p:sp>
      <p:sp>
        <p:nvSpPr>
          <p:cNvPr id="68" name="object 3">
            <a:extLst>
              <a:ext uri="{FF2B5EF4-FFF2-40B4-BE49-F238E27FC236}">
                <a16:creationId xmlns:a16="http://schemas.microsoft.com/office/drawing/2014/main" id="{ECE77E75-05EE-7271-A0EF-A549FA834A07}"/>
              </a:ext>
            </a:extLst>
          </p:cNvPr>
          <p:cNvSpPr/>
          <p:nvPr userDrawn="1"/>
        </p:nvSpPr>
        <p:spPr>
          <a:xfrm>
            <a:off x="3479638" y="-755721"/>
            <a:ext cx="360000" cy="180000"/>
          </a:xfrm>
          <a:custGeom>
            <a:avLst/>
            <a:gdLst/>
            <a:ahLst/>
            <a:cxnLst/>
            <a:rect l="l" t="t" r="r" b="b"/>
            <a:pathLst>
              <a:path w="911225" h="462280">
                <a:moveTo>
                  <a:pt x="910602" y="0"/>
                </a:moveTo>
                <a:lnTo>
                  <a:pt x="0" y="0"/>
                </a:lnTo>
                <a:lnTo>
                  <a:pt x="0" y="461657"/>
                </a:lnTo>
                <a:lnTo>
                  <a:pt x="910602" y="461657"/>
                </a:lnTo>
                <a:lnTo>
                  <a:pt x="910602" y="0"/>
                </a:lnTo>
                <a:close/>
              </a:path>
            </a:pathLst>
          </a:custGeom>
          <a:solidFill>
            <a:srgbClr val="ED3778">
              <a:alpha val="7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4">
            <a:extLst>
              <a:ext uri="{FF2B5EF4-FFF2-40B4-BE49-F238E27FC236}">
                <a16:creationId xmlns:a16="http://schemas.microsoft.com/office/drawing/2014/main" id="{6CC66906-265E-CCDE-BD44-144E2A3E7288}"/>
              </a:ext>
            </a:extLst>
          </p:cNvPr>
          <p:cNvSpPr/>
          <p:nvPr userDrawn="1"/>
        </p:nvSpPr>
        <p:spPr>
          <a:xfrm>
            <a:off x="3839625" y="-755721"/>
            <a:ext cx="360000" cy="180000"/>
          </a:xfrm>
          <a:custGeom>
            <a:avLst/>
            <a:gdLst/>
            <a:ahLst/>
            <a:cxnLst/>
            <a:rect l="l" t="t" r="r" b="b"/>
            <a:pathLst>
              <a:path w="910589" h="462280">
                <a:moveTo>
                  <a:pt x="910589" y="0"/>
                </a:moveTo>
                <a:lnTo>
                  <a:pt x="0" y="0"/>
                </a:lnTo>
                <a:lnTo>
                  <a:pt x="0" y="461657"/>
                </a:lnTo>
                <a:lnTo>
                  <a:pt x="910589" y="461657"/>
                </a:lnTo>
                <a:lnTo>
                  <a:pt x="910589" y="0"/>
                </a:lnTo>
                <a:close/>
              </a:path>
            </a:pathLst>
          </a:custGeom>
          <a:solidFill>
            <a:srgbClr val="ED3778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6">
            <a:extLst>
              <a:ext uri="{FF2B5EF4-FFF2-40B4-BE49-F238E27FC236}">
                <a16:creationId xmlns:a16="http://schemas.microsoft.com/office/drawing/2014/main" id="{1F2E8584-8578-AB93-B3B7-EC8EAAA7221E}"/>
              </a:ext>
            </a:extLst>
          </p:cNvPr>
          <p:cNvSpPr/>
          <p:nvPr userDrawn="1"/>
        </p:nvSpPr>
        <p:spPr>
          <a:xfrm>
            <a:off x="3119638" y="-756013"/>
            <a:ext cx="360000" cy="180000"/>
          </a:xfrm>
          <a:custGeom>
            <a:avLst/>
            <a:gdLst/>
            <a:ahLst/>
            <a:cxnLst/>
            <a:rect l="l" t="t" r="r" b="b"/>
            <a:pathLst>
              <a:path w="911225" h="462280">
                <a:moveTo>
                  <a:pt x="910602" y="0"/>
                </a:moveTo>
                <a:lnTo>
                  <a:pt x="0" y="0"/>
                </a:lnTo>
                <a:lnTo>
                  <a:pt x="0" y="461670"/>
                </a:lnTo>
                <a:lnTo>
                  <a:pt x="910602" y="461670"/>
                </a:lnTo>
                <a:lnTo>
                  <a:pt x="910602" y="0"/>
                </a:lnTo>
                <a:close/>
              </a:path>
            </a:pathLst>
          </a:custGeom>
          <a:solidFill>
            <a:srgbClr val="ED377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12">
            <a:extLst>
              <a:ext uri="{FF2B5EF4-FFF2-40B4-BE49-F238E27FC236}">
                <a16:creationId xmlns:a16="http://schemas.microsoft.com/office/drawing/2014/main" id="{D15C0731-6110-0C75-C228-B91B29A2F336}"/>
              </a:ext>
            </a:extLst>
          </p:cNvPr>
          <p:cNvSpPr/>
          <p:nvPr userDrawn="1"/>
        </p:nvSpPr>
        <p:spPr>
          <a:xfrm>
            <a:off x="3119638" y="-576013"/>
            <a:ext cx="360000" cy="180000"/>
          </a:xfrm>
          <a:custGeom>
            <a:avLst/>
            <a:gdLst/>
            <a:ahLst/>
            <a:cxnLst/>
            <a:rect l="l" t="t" r="r" b="b"/>
            <a:pathLst>
              <a:path w="911225" h="457835">
                <a:moveTo>
                  <a:pt x="910602" y="0"/>
                </a:moveTo>
                <a:lnTo>
                  <a:pt x="0" y="0"/>
                </a:lnTo>
                <a:lnTo>
                  <a:pt x="0" y="457504"/>
                </a:lnTo>
                <a:lnTo>
                  <a:pt x="910602" y="457504"/>
                </a:lnTo>
                <a:lnTo>
                  <a:pt x="910602" y="0"/>
                </a:lnTo>
                <a:close/>
              </a:path>
            </a:pathLst>
          </a:custGeom>
          <a:solidFill>
            <a:srgbClr val="E458F5"/>
          </a:solidFill>
        </p:spPr>
        <p:txBody>
          <a:bodyPr wrap="square" lIns="0" tIns="0" rIns="0" bIns="0" rtlCol="0"/>
          <a:lstStyle/>
          <a:p>
            <a:endParaRPr lang="ru-RU"/>
          </a:p>
        </p:txBody>
      </p:sp>
      <p:sp>
        <p:nvSpPr>
          <p:cNvPr id="72" name="object 14">
            <a:extLst>
              <a:ext uri="{FF2B5EF4-FFF2-40B4-BE49-F238E27FC236}">
                <a16:creationId xmlns:a16="http://schemas.microsoft.com/office/drawing/2014/main" id="{163B6865-C53F-C536-FD6C-A391405EDFCB}"/>
              </a:ext>
            </a:extLst>
          </p:cNvPr>
          <p:cNvSpPr/>
          <p:nvPr userDrawn="1"/>
        </p:nvSpPr>
        <p:spPr>
          <a:xfrm>
            <a:off x="3479638" y="-396305"/>
            <a:ext cx="360000" cy="180000"/>
          </a:xfrm>
          <a:custGeom>
            <a:avLst/>
            <a:gdLst/>
            <a:ahLst/>
            <a:cxnLst/>
            <a:rect l="l" t="t" r="r" b="b"/>
            <a:pathLst>
              <a:path w="911225" h="461010">
                <a:moveTo>
                  <a:pt x="0" y="460895"/>
                </a:moveTo>
                <a:lnTo>
                  <a:pt x="910602" y="460895"/>
                </a:lnTo>
                <a:lnTo>
                  <a:pt x="910602" y="0"/>
                </a:lnTo>
                <a:lnTo>
                  <a:pt x="0" y="0"/>
                </a:lnTo>
                <a:lnTo>
                  <a:pt x="0" y="460895"/>
                </a:lnTo>
                <a:close/>
              </a:path>
            </a:pathLst>
          </a:custGeom>
          <a:solidFill>
            <a:srgbClr val="F7742D">
              <a:alpha val="7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26">
            <a:extLst>
              <a:ext uri="{FF2B5EF4-FFF2-40B4-BE49-F238E27FC236}">
                <a16:creationId xmlns:a16="http://schemas.microsoft.com/office/drawing/2014/main" id="{502E9993-8817-AE89-4272-BA79F7ED252E}"/>
              </a:ext>
            </a:extLst>
          </p:cNvPr>
          <p:cNvSpPr/>
          <p:nvPr userDrawn="1"/>
        </p:nvSpPr>
        <p:spPr>
          <a:xfrm>
            <a:off x="3479638" y="-576013"/>
            <a:ext cx="360000" cy="180000"/>
          </a:xfrm>
          <a:custGeom>
            <a:avLst/>
            <a:gdLst/>
            <a:ahLst/>
            <a:cxnLst/>
            <a:rect l="l" t="t" r="r" b="b"/>
            <a:pathLst>
              <a:path w="911225" h="451485">
                <a:moveTo>
                  <a:pt x="0" y="450888"/>
                </a:moveTo>
                <a:lnTo>
                  <a:pt x="910602" y="450888"/>
                </a:lnTo>
                <a:lnTo>
                  <a:pt x="910602" y="0"/>
                </a:lnTo>
                <a:lnTo>
                  <a:pt x="0" y="0"/>
                </a:lnTo>
                <a:lnTo>
                  <a:pt x="0" y="450888"/>
                </a:lnTo>
                <a:close/>
              </a:path>
            </a:pathLst>
          </a:custGeom>
          <a:solidFill>
            <a:srgbClr val="E458F5">
              <a:alpha val="7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27">
            <a:extLst>
              <a:ext uri="{FF2B5EF4-FFF2-40B4-BE49-F238E27FC236}">
                <a16:creationId xmlns:a16="http://schemas.microsoft.com/office/drawing/2014/main" id="{9D52BBDD-A23B-7E5F-1156-56141AC753D0}"/>
              </a:ext>
            </a:extLst>
          </p:cNvPr>
          <p:cNvSpPr/>
          <p:nvPr userDrawn="1"/>
        </p:nvSpPr>
        <p:spPr>
          <a:xfrm>
            <a:off x="3839625" y="-576013"/>
            <a:ext cx="360000" cy="180000"/>
          </a:xfrm>
          <a:custGeom>
            <a:avLst/>
            <a:gdLst/>
            <a:ahLst/>
            <a:cxnLst/>
            <a:rect l="l" t="t" r="r" b="b"/>
            <a:pathLst>
              <a:path w="911225" h="451485">
                <a:moveTo>
                  <a:pt x="0" y="450888"/>
                </a:moveTo>
                <a:lnTo>
                  <a:pt x="910602" y="450888"/>
                </a:lnTo>
                <a:lnTo>
                  <a:pt x="910602" y="0"/>
                </a:lnTo>
                <a:lnTo>
                  <a:pt x="0" y="0"/>
                </a:lnTo>
                <a:lnTo>
                  <a:pt x="0" y="450888"/>
                </a:lnTo>
                <a:close/>
              </a:path>
            </a:pathLst>
          </a:custGeom>
          <a:solidFill>
            <a:srgbClr val="E458F5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28">
            <a:extLst>
              <a:ext uri="{FF2B5EF4-FFF2-40B4-BE49-F238E27FC236}">
                <a16:creationId xmlns:a16="http://schemas.microsoft.com/office/drawing/2014/main" id="{BEDDEB01-42B7-1088-3A04-25718002C048}"/>
              </a:ext>
            </a:extLst>
          </p:cNvPr>
          <p:cNvSpPr/>
          <p:nvPr userDrawn="1"/>
        </p:nvSpPr>
        <p:spPr>
          <a:xfrm>
            <a:off x="3839625" y="-396305"/>
            <a:ext cx="360000" cy="180000"/>
          </a:xfrm>
          <a:custGeom>
            <a:avLst/>
            <a:gdLst/>
            <a:ahLst/>
            <a:cxnLst/>
            <a:rect l="l" t="t" r="r" b="b"/>
            <a:pathLst>
              <a:path w="911225" h="462279">
                <a:moveTo>
                  <a:pt x="910602" y="0"/>
                </a:moveTo>
                <a:lnTo>
                  <a:pt x="0" y="0"/>
                </a:lnTo>
                <a:lnTo>
                  <a:pt x="0" y="461657"/>
                </a:lnTo>
                <a:lnTo>
                  <a:pt x="910602" y="461657"/>
                </a:lnTo>
                <a:lnTo>
                  <a:pt x="910602" y="0"/>
                </a:lnTo>
                <a:close/>
              </a:path>
            </a:pathLst>
          </a:custGeom>
          <a:solidFill>
            <a:srgbClr val="F7742D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36">
            <a:extLst>
              <a:ext uri="{FF2B5EF4-FFF2-40B4-BE49-F238E27FC236}">
                <a16:creationId xmlns:a16="http://schemas.microsoft.com/office/drawing/2014/main" id="{8D741894-0313-4BCD-A4D9-36EA24E4BA10}"/>
              </a:ext>
            </a:extLst>
          </p:cNvPr>
          <p:cNvSpPr/>
          <p:nvPr userDrawn="1"/>
        </p:nvSpPr>
        <p:spPr>
          <a:xfrm>
            <a:off x="3119638" y="-396305"/>
            <a:ext cx="360000" cy="180000"/>
          </a:xfrm>
          <a:custGeom>
            <a:avLst/>
            <a:gdLst/>
            <a:ahLst/>
            <a:cxnLst/>
            <a:rect l="l" t="t" r="r" b="b"/>
            <a:pathLst>
              <a:path w="911225" h="467360">
                <a:moveTo>
                  <a:pt x="910602" y="0"/>
                </a:moveTo>
                <a:lnTo>
                  <a:pt x="0" y="0"/>
                </a:lnTo>
                <a:lnTo>
                  <a:pt x="0" y="467067"/>
                </a:lnTo>
                <a:lnTo>
                  <a:pt x="910602" y="467067"/>
                </a:lnTo>
                <a:lnTo>
                  <a:pt x="910602" y="0"/>
                </a:lnTo>
                <a:close/>
              </a:path>
            </a:pathLst>
          </a:custGeom>
          <a:solidFill>
            <a:srgbClr val="F7742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4">
            <a:extLst>
              <a:ext uri="{FF2B5EF4-FFF2-40B4-BE49-F238E27FC236}">
                <a16:creationId xmlns:a16="http://schemas.microsoft.com/office/drawing/2014/main" id="{B4BDFADD-A784-210B-E8B1-61CC442F1299}"/>
              </a:ext>
            </a:extLst>
          </p:cNvPr>
          <p:cNvSpPr/>
          <p:nvPr userDrawn="1"/>
        </p:nvSpPr>
        <p:spPr>
          <a:xfrm>
            <a:off x="4199625" y="-755721"/>
            <a:ext cx="360000" cy="180000"/>
          </a:xfrm>
          <a:custGeom>
            <a:avLst/>
            <a:gdLst/>
            <a:ahLst/>
            <a:cxnLst/>
            <a:rect l="l" t="t" r="r" b="b"/>
            <a:pathLst>
              <a:path w="910589" h="462280">
                <a:moveTo>
                  <a:pt x="910589" y="0"/>
                </a:moveTo>
                <a:lnTo>
                  <a:pt x="0" y="0"/>
                </a:lnTo>
                <a:lnTo>
                  <a:pt x="0" y="461657"/>
                </a:lnTo>
                <a:lnTo>
                  <a:pt x="910589" y="461657"/>
                </a:lnTo>
                <a:lnTo>
                  <a:pt x="910589" y="0"/>
                </a:lnTo>
                <a:close/>
              </a:path>
            </a:pathLst>
          </a:custGeom>
          <a:solidFill>
            <a:srgbClr val="ED3778">
              <a:alpha val="2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27">
            <a:extLst>
              <a:ext uri="{FF2B5EF4-FFF2-40B4-BE49-F238E27FC236}">
                <a16:creationId xmlns:a16="http://schemas.microsoft.com/office/drawing/2014/main" id="{7C09F758-4629-5401-5127-EB458DFB2A2F}"/>
              </a:ext>
            </a:extLst>
          </p:cNvPr>
          <p:cNvSpPr/>
          <p:nvPr userDrawn="1"/>
        </p:nvSpPr>
        <p:spPr>
          <a:xfrm>
            <a:off x="4199625" y="-576013"/>
            <a:ext cx="360000" cy="180000"/>
          </a:xfrm>
          <a:custGeom>
            <a:avLst/>
            <a:gdLst/>
            <a:ahLst/>
            <a:cxnLst/>
            <a:rect l="l" t="t" r="r" b="b"/>
            <a:pathLst>
              <a:path w="911225" h="451485">
                <a:moveTo>
                  <a:pt x="0" y="450888"/>
                </a:moveTo>
                <a:lnTo>
                  <a:pt x="910602" y="450888"/>
                </a:lnTo>
                <a:lnTo>
                  <a:pt x="910602" y="0"/>
                </a:lnTo>
                <a:lnTo>
                  <a:pt x="0" y="0"/>
                </a:lnTo>
                <a:lnTo>
                  <a:pt x="0" y="450888"/>
                </a:lnTo>
                <a:close/>
              </a:path>
            </a:pathLst>
          </a:custGeom>
          <a:solidFill>
            <a:srgbClr val="E458F5">
              <a:alpha val="2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28">
            <a:extLst>
              <a:ext uri="{FF2B5EF4-FFF2-40B4-BE49-F238E27FC236}">
                <a16:creationId xmlns:a16="http://schemas.microsoft.com/office/drawing/2014/main" id="{101D0807-1649-0ADB-7549-211B18EC849A}"/>
              </a:ext>
            </a:extLst>
          </p:cNvPr>
          <p:cNvSpPr/>
          <p:nvPr userDrawn="1"/>
        </p:nvSpPr>
        <p:spPr>
          <a:xfrm>
            <a:off x="4199625" y="-396305"/>
            <a:ext cx="360000" cy="180000"/>
          </a:xfrm>
          <a:custGeom>
            <a:avLst/>
            <a:gdLst/>
            <a:ahLst/>
            <a:cxnLst/>
            <a:rect l="l" t="t" r="r" b="b"/>
            <a:pathLst>
              <a:path w="911225" h="462279">
                <a:moveTo>
                  <a:pt x="910602" y="0"/>
                </a:moveTo>
                <a:lnTo>
                  <a:pt x="0" y="0"/>
                </a:lnTo>
                <a:lnTo>
                  <a:pt x="0" y="461657"/>
                </a:lnTo>
                <a:lnTo>
                  <a:pt x="910602" y="461657"/>
                </a:lnTo>
                <a:lnTo>
                  <a:pt x="910602" y="0"/>
                </a:lnTo>
                <a:close/>
              </a:path>
            </a:pathLst>
          </a:custGeom>
          <a:solidFill>
            <a:srgbClr val="F7742D">
              <a:alpha val="2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08188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екст, заметка, числовая вынос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object 2">
            <a:extLst>
              <a:ext uri="{FF2B5EF4-FFF2-40B4-BE49-F238E27FC236}">
                <a16:creationId xmlns:a16="http://schemas.microsoft.com/office/drawing/2014/main" id="{8C23A0B9-4F32-466E-2873-BD4BEADE55AF}"/>
              </a:ext>
            </a:extLst>
          </p:cNvPr>
          <p:cNvSpPr/>
          <p:nvPr userDrawn="1"/>
        </p:nvSpPr>
        <p:spPr>
          <a:xfrm>
            <a:off x="1" y="0"/>
            <a:ext cx="5296983" cy="6912609"/>
          </a:xfrm>
          <a:custGeom>
            <a:avLst/>
            <a:gdLst/>
            <a:ahLst/>
            <a:cxnLst/>
            <a:rect l="l" t="t" r="r" b="b"/>
            <a:pathLst>
              <a:path w="4810125" h="6912609">
                <a:moveTo>
                  <a:pt x="4809591" y="0"/>
                </a:moveTo>
                <a:lnTo>
                  <a:pt x="0" y="0"/>
                </a:lnTo>
                <a:lnTo>
                  <a:pt x="0" y="6912000"/>
                </a:lnTo>
                <a:lnTo>
                  <a:pt x="4809591" y="6912000"/>
                </a:lnTo>
                <a:lnTo>
                  <a:pt x="4809591" y="0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1710E26-FFB2-4185-AB6D-CDD7D633876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3" name="Текст 42">
            <a:extLst>
              <a:ext uri="{FF2B5EF4-FFF2-40B4-BE49-F238E27FC236}">
                <a16:creationId xmlns:a16="http://schemas.microsoft.com/office/drawing/2014/main" id="{270F95C3-50FE-75B6-607F-0159FA5DA0D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9786" y="1337353"/>
            <a:ext cx="4568068" cy="9233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8" name="object 33">
            <a:extLst>
              <a:ext uri="{FF2B5EF4-FFF2-40B4-BE49-F238E27FC236}">
                <a16:creationId xmlns:a16="http://schemas.microsoft.com/office/drawing/2014/main" id="{DD251F39-83CC-613F-59F3-015C044C0C33}"/>
              </a:ext>
            </a:extLst>
          </p:cNvPr>
          <p:cNvSpPr/>
          <p:nvPr userDrawn="1"/>
        </p:nvSpPr>
        <p:spPr>
          <a:xfrm>
            <a:off x="5296985" y="863988"/>
            <a:ext cx="145025" cy="5184158"/>
          </a:xfrm>
          <a:custGeom>
            <a:avLst/>
            <a:gdLst/>
            <a:ahLst/>
            <a:cxnLst/>
            <a:rect l="l" t="t" r="r" b="b"/>
            <a:pathLst>
              <a:path w="115570" h="5184140">
                <a:moveTo>
                  <a:pt x="115201" y="0"/>
                </a:moveTo>
                <a:lnTo>
                  <a:pt x="0" y="0"/>
                </a:lnTo>
                <a:lnTo>
                  <a:pt x="0" y="5184000"/>
                </a:lnTo>
                <a:lnTo>
                  <a:pt x="115201" y="5184000"/>
                </a:lnTo>
                <a:lnTo>
                  <a:pt x="115201" y="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70" name="Subtitle 2">
            <a:extLst>
              <a:ext uri="{FF2B5EF4-FFF2-40B4-BE49-F238E27FC236}">
                <a16:creationId xmlns:a16="http://schemas.microsoft.com/office/drawing/2014/main" id="{7134F0AA-3994-DC21-7C77-756192124B77}"/>
              </a:ext>
            </a:extLst>
          </p:cNvPr>
          <p:cNvSpPr>
            <a:spLocks noGrp="1"/>
          </p:cNvSpPr>
          <p:nvPr>
            <p:ph type="subTitle" idx="41"/>
          </p:nvPr>
        </p:nvSpPr>
        <p:spPr>
          <a:xfrm>
            <a:off x="504973" y="4945917"/>
            <a:ext cx="4572361" cy="276999"/>
          </a:xfrm>
        </p:spPr>
        <p:txBody>
          <a:bodyPr/>
          <a:lstStyle>
            <a:lvl1pPr marL="0" indent="0" algn="l"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1pPr>
            <a:lvl2pPr marL="460812" indent="0" algn="ctr">
              <a:buNone/>
              <a:defRPr sz="2016"/>
            </a:lvl2pPr>
            <a:lvl3pPr marL="921624" indent="0" algn="ctr">
              <a:buNone/>
              <a:defRPr sz="1814"/>
            </a:lvl3pPr>
            <a:lvl4pPr marL="1382436" indent="0" algn="ctr">
              <a:buNone/>
              <a:defRPr sz="1613"/>
            </a:lvl4pPr>
            <a:lvl5pPr marL="1843248" indent="0" algn="ctr">
              <a:buNone/>
              <a:defRPr sz="1613"/>
            </a:lvl5pPr>
            <a:lvl6pPr marL="2304059" indent="0" algn="ctr">
              <a:buNone/>
              <a:defRPr sz="1613"/>
            </a:lvl6pPr>
            <a:lvl7pPr marL="2764871" indent="0" algn="ctr">
              <a:buNone/>
              <a:defRPr sz="1613"/>
            </a:lvl7pPr>
            <a:lvl8pPr marL="3225683" indent="0" algn="ctr">
              <a:buNone/>
              <a:defRPr sz="1613"/>
            </a:lvl8pPr>
            <a:lvl9pPr marL="3686495" indent="0" algn="ctr">
              <a:buNone/>
              <a:defRPr sz="1613"/>
            </a:lvl9pPr>
          </a:lstStyle>
          <a:p>
            <a:r>
              <a:rPr lang="ru-RU" dirty="0"/>
              <a:t>Образец подзаголовка</a:t>
            </a:r>
            <a:endParaRPr lang="en-US" dirty="0"/>
          </a:p>
        </p:txBody>
      </p:sp>
      <p:sp>
        <p:nvSpPr>
          <p:cNvPr id="62" name="Текст 40">
            <a:extLst>
              <a:ext uri="{FF2B5EF4-FFF2-40B4-BE49-F238E27FC236}">
                <a16:creationId xmlns:a16="http://schemas.microsoft.com/office/drawing/2014/main" id="{8D4EA7B6-7171-02E1-69D3-DA3B6C54233A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990267" y="1642191"/>
            <a:ext cx="1698262" cy="461665"/>
          </a:xfrm>
        </p:spPr>
        <p:txBody>
          <a:bodyPr/>
          <a:lstStyle>
            <a:lvl1pPr>
              <a:defRPr sz="3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1000</a:t>
            </a:r>
          </a:p>
        </p:txBody>
      </p:sp>
      <p:sp>
        <p:nvSpPr>
          <p:cNvPr id="63" name="Текст 42">
            <a:extLst>
              <a:ext uri="{FF2B5EF4-FFF2-40B4-BE49-F238E27FC236}">
                <a16:creationId xmlns:a16="http://schemas.microsoft.com/office/drawing/2014/main" id="{0D75888D-6E9F-2AF9-FFD5-0E470E268128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6990266" y="2249811"/>
            <a:ext cx="1698264" cy="169277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64" name="Текст 40">
            <a:extLst>
              <a:ext uri="{FF2B5EF4-FFF2-40B4-BE49-F238E27FC236}">
                <a16:creationId xmlns:a16="http://schemas.microsoft.com/office/drawing/2014/main" id="{AEE04C23-939F-DA8E-BF21-F9B00B2F00E2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579176" y="1642191"/>
            <a:ext cx="1698262" cy="461665"/>
          </a:xfrm>
        </p:spPr>
        <p:txBody>
          <a:bodyPr/>
          <a:lstStyle>
            <a:lvl1pPr>
              <a:defRPr sz="3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1000</a:t>
            </a:r>
          </a:p>
        </p:txBody>
      </p:sp>
      <p:sp>
        <p:nvSpPr>
          <p:cNvPr id="65" name="Текст 42">
            <a:extLst>
              <a:ext uri="{FF2B5EF4-FFF2-40B4-BE49-F238E27FC236}">
                <a16:creationId xmlns:a16="http://schemas.microsoft.com/office/drawing/2014/main" id="{BA31AD70-57C7-EE45-5C8E-60E58D937ABA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9579177" y="2249811"/>
            <a:ext cx="1698264" cy="169277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66" name="Текст 40">
            <a:extLst>
              <a:ext uri="{FF2B5EF4-FFF2-40B4-BE49-F238E27FC236}">
                <a16:creationId xmlns:a16="http://schemas.microsoft.com/office/drawing/2014/main" id="{91446D03-FBFE-8D1E-FFC3-AB2C731CB6B4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990267" y="3150952"/>
            <a:ext cx="1698262" cy="461665"/>
          </a:xfrm>
        </p:spPr>
        <p:txBody>
          <a:bodyPr/>
          <a:lstStyle>
            <a:lvl1pPr>
              <a:defRPr sz="3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1000</a:t>
            </a:r>
          </a:p>
        </p:txBody>
      </p:sp>
      <p:sp>
        <p:nvSpPr>
          <p:cNvPr id="67" name="Текст 42">
            <a:extLst>
              <a:ext uri="{FF2B5EF4-FFF2-40B4-BE49-F238E27FC236}">
                <a16:creationId xmlns:a16="http://schemas.microsoft.com/office/drawing/2014/main" id="{6C08EF11-3654-41C2-1F18-4066EC93D109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6990266" y="3758571"/>
            <a:ext cx="1698264" cy="169277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68" name="Текст 40">
            <a:extLst>
              <a:ext uri="{FF2B5EF4-FFF2-40B4-BE49-F238E27FC236}">
                <a16:creationId xmlns:a16="http://schemas.microsoft.com/office/drawing/2014/main" id="{E223E3ED-6359-C639-6F44-3EAC5346153C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9579176" y="3150952"/>
            <a:ext cx="1698262" cy="461665"/>
          </a:xfrm>
        </p:spPr>
        <p:txBody>
          <a:bodyPr/>
          <a:lstStyle>
            <a:lvl1pPr>
              <a:defRPr sz="3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1000</a:t>
            </a:r>
          </a:p>
        </p:txBody>
      </p:sp>
      <p:sp>
        <p:nvSpPr>
          <p:cNvPr id="78" name="Текст 42">
            <a:extLst>
              <a:ext uri="{FF2B5EF4-FFF2-40B4-BE49-F238E27FC236}">
                <a16:creationId xmlns:a16="http://schemas.microsoft.com/office/drawing/2014/main" id="{BBA03F35-E008-C9FC-4200-B92E7DBC7E84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9579177" y="3758571"/>
            <a:ext cx="1698264" cy="169277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79" name="Текст 40">
            <a:extLst>
              <a:ext uri="{FF2B5EF4-FFF2-40B4-BE49-F238E27FC236}">
                <a16:creationId xmlns:a16="http://schemas.microsoft.com/office/drawing/2014/main" id="{D5FEDB38-1045-6EDB-EDFE-7C6A752684F6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6990267" y="4644472"/>
            <a:ext cx="1698262" cy="461665"/>
          </a:xfrm>
        </p:spPr>
        <p:txBody>
          <a:bodyPr/>
          <a:lstStyle>
            <a:lvl1pPr>
              <a:defRPr sz="3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1000</a:t>
            </a:r>
          </a:p>
        </p:txBody>
      </p:sp>
      <p:sp>
        <p:nvSpPr>
          <p:cNvPr id="80" name="Текст 42">
            <a:extLst>
              <a:ext uri="{FF2B5EF4-FFF2-40B4-BE49-F238E27FC236}">
                <a16:creationId xmlns:a16="http://schemas.microsoft.com/office/drawing/2014/main" id="{6EFB9992-AA52-1356-4595-74C81641002C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6990266" y="5252091"/>
            <a:ext cx="1698264" cy="169277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" name="Текст 40">
            <a:extLst>
              <a:ext uri="{FF2B5EF4-FFF2-40B4-BE49-F238E27FC236}">
                <a16:creationId xmlns:a16="http://schemas.microsoft.com/office/drawing/2014/main" id="{EF814184-907B-DDF6-7003-81F08755D57C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9579176" y="4644472"/>
            <a:ext cx="1698262" cy="461665"/>
          </a:xfrm>
        </p:spPr>
        <p:txBody>
          <a:bodyPr/>
          <a:lstStyle>
            <a:lvl1pPr>
              <a:defRPr sz="3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1000</a:t>
            </a:r>
          </a:p>
        </p:txBody>
      </p:sp>
      <p:sp>
        <p:nvSpPr>
          <p:cNvPr id="4" name="Текст 42">
            <a:extLst>
              <a:ext uri="{FF2B5EF4-FFF2-40B4-BE49-F238E27FC236}">
                <a16:creationId xmlns:a16="http://schemas.microsoft.com/office/drawing/2014/main" id="{78E80400-BEB5-FAC8-7D5F-88019228E2CC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9579177" y="5252091"/>
            <a:ext cx="1698264" cy="169277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8" name="Текст 42">
            <a:extLst>
              <a:ext uri="{FF2B5EF4-FFF2-40B4-BE49-F238E27FC236}">
                <a16:creationId xmlns:a16="http://schemas.microsoft.com/office/drawing/2014/main" id="{89863C50-654B-FD88-DC24-5F742C580C46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253191" y="6445968"/>
            <a:ext cx="4572029" cy="123111"/>
          </a:xfrm>
        </p:spPr>
        <p:txBody>
          <a:bodyPr wrap="square" anchor="b" anchorCtr="0">
            <a:spAutoFit/>
          </a:bodyPr>
          <a:lstStyle>
            <a:lvl1pPr marL="180000" indent="-180000">
              <a:spcAft>
                <a:spcPts val="0"/>
              </a:spcAft>
              <a:tabLst>
                <a:tab pos="180000" algn="l"/>
              </a:tabLst>
              <a:defRPr sz="8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*	Образец сноски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F6290CA6-9732-2FAB-E251-B33E8B8DF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2" y="276513"/>
            <a:ext cx="4573853" cy="31854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A211986-0873-E897-DAF3-8CFB0489426E}"/>
              </a:ext>
            </a:extLst>
          </p:cNvPr>
          <p:cNvSpPr/>
          <p:nvPr userDrawn="1"/>
        </p:nvSpPr>
        <p:spPr>
          <a:xfrm>
            <a:off x="3119638" y="-756013"/>
            <a:ext cx="1439987" cy="54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object 3">
            <a:extLst>
              <a:ext uri="{FF2B5EF4-FFF2-40B4-BE49-F238E27FC236}">
                <a16:creationId xmlns:a16="http://schemas.microsoft.com/office/drawing/2014/main" id="{CF49323D-3461-A3AE-7DFD-188214C09987}"/>
              </a:ext>
            </a:extLst>
          </p:cNvPr>
          <p:cNvSpPr/>
          <p:nvPr userDrawn="1"/>
        </p:nvSpPr>
        <p:spPr>
          <a:xfrm>
            <a:off x="2212571" y="-755721"/>
            <a:ext cx="360000" cy="180000"/>
          </a:xfrm>
          <a:custGeom>
            <a:avLst/>
            <a:gdLst/>
            <a:ahLst/>
            <a:cxnLst/>
            <a:rect l="l" t="t" r="r" b="b"/>
            <a:pathLst>
              <a:path w="911225" h="462280">
                <a:moveTo>
                  <a:pt x="910602" y="0"/>
                </a:moveTo>
                <a:lnTo>
                  <a:pt x="0" y="0"/>
                </a:lnTo>
                <a:lnTo>
                  <a:pt x="0" y="461657"/>
                </a:lnTo>
                <a:lnTo>
                  <a:pt x="910602" y="461657"/>
                </a:lnTo>
                <a:lnTo>
                  <a:pt x="910602" y="0"/>
                </a:lnTo>
                <a:close/>
              </a:path>
            </a:pathLst>
          </a:custGeom>
          <a:solidFill>
            <a:srgbClr val="64E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4">
            <a:extLst>
              <a:ext uri="{FF2B5EF4-FFF2-40B4-BE49-F238E27FC236}">
                <a16:creationId xmlns:a16="http://schemas.microsoft.com/office/drawing/2014/main" id="{433ADC62-3A3B-4087-0616-7B9FBFCC9334}"/>
              </a:ext>
            </a:extLst>
          </p:cNvPr>
          <p:cNvSpPr/>
          <p:nvPr userDrawn="1"/>
        </p:nvSpPr>
        <p:spPr>
          <a:xfrm>
            <a:off x="2572558" y="-755721"/>
            <a:ext cx="360000" cy="180000"/>
          </a:xfrm>
          <a:custGeom>
            <a:avLst/>
            <a:gdLst/>
            <a:ahLst/>
            <a:cxnLst/>
            <a:rect l="l" t="t" r="r" b="b"/>
            <a:pathLst>
              <a:path w="910589" h="462280">
                <a:moveTo>
                  <a:pt x="910589" y="0"/>
                </a:moveTo>
                <a:lnTo>
                  <a:pt x="0" y="0"/>
                </a:lnTo>
                <a:lnTo>
                  <a:pt x="0" y="461657"/>
                </a:lnTo>
                <a:lnTo>
                  <a:pt x="910589" y="461657"/>
                </a:lnTo>
                <a:lnTo>
                  <a:pt x="910589" y="0"/>
                </a:lnTo>
                <a:close/>
              </a:path>
            </a:pathLst>
          </a:custGeom>
          <a:solidFill>
            <a:srgbClr val="00A0E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6">
            <a:extLst>
              <a:ext uri="{FF2B5EF4-FFF2-40B4-BE49-F238E27FC236}">
                <a16:creationId xmlns:a16="http://schemas.microsoft.com/office/drawing/2014/main" id="{B60A3BB3-0602-0564-0F31-5EA65DC039CE}"/>
              </a:ext>
            </a:extLst>
          </p:cNvPr>
          <p:cNvSpPr/>
          <p:nvPr userDrawn="1"/>
        </p:nvSpPr>
        <p:spPr>
          <a:xfrm>
            <a:off x="1852571" y="-756013"/>
            <a:ext cx="360000" cy="180000"/>
          </a:xfrm>
          <a:custGeom>
            <a:avLst/>
            <a:gdLst/>
            <a:ahLst/>
            <a:cxnLst/>
            <a:rect l="l" t="t" r="r" b="b"/>
            <a:pathLst>
              <a:path w="911225" h="462280">
                <a:moveTo>
                  <a:pt x="910602" y="0"/>
                </a:moveTo>
                <a:lnTo>
                  <a:pt x="0" y="0"/>
                </a:lnTo>
                <a:lnTo>
                  <a:pt x="0" y="461670"/>
                </a:lnTo>
                <a:lnTo>
                  <a:pt x="910602" y="461670"/>
                </a:lnTo>
                <a:lnTo>
                  <a:pt x="910602" y="0"/>
                </a:lnTo>
                <a:close/>
              </a:path>
            </a:pathLst>
          </a:custGeom>
          <a:solidFill>
            <a:srgbClr val="AAAA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12">
            <a:extLst>
              <a:ext uri="{FF2B5EF4-FFF2-40B4-BE49-F238E27FC236}">
                <a16:creationId xmlns:a16="http://schemas.microsoft.com/office/drawing/2014/main" id="{1A74F878-7031-6CDC-3FAE-1701EBAA4352}"/>
              </a:ext>
            </a:extLst>
          </p:cNvPr>
          <p:cNvSpPr/>
          <p:nvPr userDrawn="1"/>
        </p:nvSpPr>
        <p:spPr>
          <a:xfrm>
            <a:off x="1852571" y="-576013"/>
            <a:ext cx="360000" cy="180000"/>
          </a:xfrm>
          <a:custGeom>
            <a:avLst/>
            <a:gdLst/>
            <a:ahLst/>
            <a:cxnLst/>
            <a:rect l="l" t="t" r="r" b="b"/>
            <a:pathLst>
              <a:path w="911225" h="457835">
                <a:moveTo>
                  <a:pt x="910602" y="0"/>
                </a:moveTo>
                <a:lnTo>
                  <a:pt x="0" y="0"/>
                </a:lnTo>
                <a:lnTo>
                  <a:pt x="0" y="457504"/>
                </a:lnTo>
                <a:lnTo>
                  <a:pt x="910602" y="457504"/>
                </a:lnTo>
                <a:lnTo>
                  <a:pt x="910602" y="0"/>
                </a:lnTo>
                <a:close/>
              </a:path>
            </a:pathLst>
          </a:custGeom>
          <a:solidFill>
            <a:srgbClr val="00AF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14">
            <a:extLst>
              <a:ext uri="{FF2B5EF4-FFF2-40B4-BE49-F238E27FC236}">
                <a16:creationId xmlns:a16="http://schemas.microsoft.com/office/drawing/2014/main" id="{30A23414-D39F-0F20-30A9-278485CCEEE1}"/>
              </a:ext>
            </a:extLst>
          </p:cNvPr>
          <p:cNvSpPr/>
          <p:nvPr userDrawn="1"/>
        </p:nvSpPr>
        <p:spPr>
          <a:xfrm>
            <a:off x="2212571" y="-396305"/>
            <a:ext cx="360000" cy="180000"/>
          </a:xfrm>
          <a:custGeom>
            <a:avLst/>
            <a:gdLst/>
            <a:ahLst/>
            <a:cxnLst/>
            <a:rect l="l" t="t" r="r" b="b"/>
            <a:pathLst>
              <a:path w="911225" h="461010">
                <a:moveTo>
                  <a:pt x="0" y="460895"/>
                </a:moveTo>
                <a:lnTo>
                  <a:pt x="910602" y="460895"/>
                </a:lnTo>
                <a:lnTo>
                  <a:pt x="910602" y="0"/>
                </a:lnTo>
                <a:lnTo>
                  <a:pt x="0" y="0"/>
                </a:lnTo>
                <a:lnTo>
                  <a:pt x="0" y="460895"/>
                </a:lnTo>
                <a:close/>
              </a:path>
            </a:pathLst>
          </a:custGeom>
          <a:solidFill>
            <a:srgbClr val="B4E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26">
            <a:extLst>
              <a:ext uri="{FF2B5EF4-FFF2-40B4-BE49-F238E27FC236}">
                <a16:creationId xmlns:a16="http://schemas.microsoft.com/office/drawing/2014/main" id="{1533DDAC-37CE-28FF-6561-827DDC14E6A4}"/>
              </a:ext>
            </a:extLst>
          </p:cNvPr>
          <p:cNvSpPr/>
          <p:nvPr userDrawn="1"/>
        </p:nvSpPr>
        <p:spPr>
          <a:xfrm>
            <a:off x="2212571" y="-576013"/>
            <a:ext cx="360000" cy="180000"/>
          </a:xfrm>
          <a:custGeom>
            <a:avLst/>
            <a:gdLst/>
            <a:ahLst/>
            <a:cxnLst/>
            <a:rect l="l" t="t" r="r" b="b"/>
            <a:pathLst>
              <a:path w="911225" h="451485">
                <a:moveTo>
                  <a:pt x="0" y="450888"/>
                </a:moveTo>
                <a:lnTo>
                  <a:pt x="910602" y="450888"/>
                </a:lnTo>
                <a:lnTo>
                  <a:pt x="910602" y="0"/>
                </a:lnTo>
                <a:lnTo>
                  <a:pt x="0" y="0"/>
                </a:lnTo>
                <a:lnTo>
                  <a:pt x="0" y="450888"/>
                </a:lnTo>
                <a:close/>
              </a:path>
            </a:pathLst>
          </a:custGeom>
          <a:solidFill>
            <a:srgbClr val="69E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27">
            <a:extLst>
              <a:ext uri="{FF2B5EF4-FFF2-40B4-BE49-F238E27FC236}">
                <a16:creationId xmlns:a16="http://schemas.microsoft.com/office/drawing/2014/main" id="{49A9135E-0967-845C-D729-866397157AFA}"/>
              </a:ext>
            </a:extLst>
          </p:cNvPr>
          <p:cNvSpPr/>
          <p:nvPr userDrawn="1"/>
        </p:nvSpPr>
        <p:spPr>
          <a:xfrm>
            <a:off x="2572558" y="-576013"/>
            <a:ext cx="360000" cy="180000"/>
          </a:xfrm>
          <a:custGeom>
            <a:avLst/>
            <a:gdLst/>
            <a:ahLst/>
            <a:cxnLst/>
            <a:rect l="l" t="t" r="r" b="b"/>
            <a:pathLst>
              <a:path w="911225" h="451485">
                <a:moveTo>
                  <a:pt x="0" y="450888"/>
                </a:moveTo>
                <a:lnTo>
                  <a:pt x="910602" y="450888"/>
                </a:lnTo>
                <a:lnTo>
                  <a:pt x="910602" y="0"/>
                </a:lnTo>
                <a:lnTo>
                  <a:pt x="0" y="0"/>
                </a:lnTo>
                <a:lnTo>
                  <a:pt x="0" y="450888"/>
                </a:lnTo>
                <a:close/>
              </a:path>
            </a:pathLst>
          </a:custGeom>
          <a:solidFill>
            <a:srgbClr val="148CE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28">
            <a:extLst>
              <a:ext uri="{FF2B5EF4-FFF2-40B4-BE49-F238E27FC236}">
                <a16:creationId xmlns:a16="http://schemas.microsoft.com/office/drawing/2014/main" id="{65A59D82-4D4D-AB94-BDEB-9D108A4D60B3}"/>
              </a:ext>
            </a:extLst>
          </p:cNvPr>
          <p:cNvSpPr/>
          <p:nvPr userDrawn="1"/>
        </p:nvSpPr>
        <p:spPr>
          <a:xfrm>
            <a:off x="2572558" y="-396305"/>
            <a:ext cx="360000" cy="180000"/>
          </a:xfrm>
          <a:custGeom>
            <a:avLst/>
            <a:gdLst/>
            <a:ahLst/>
            <a:cxnLst/>
            <a:rect l="l" t="t" r="r" b="b"/>
            <a:pathLst>
              <a:path w="911225" h="462279">
                <a:moveTo>
                  <a:pt x="910602" y="0"/>
                </a:moveTo>
                <a:lnTo>
                  <a:pt x="0" y="0"/>
                </a:lnTo>
                <a:lnTo>
                  <a:pt x="0" y="461657"/>
                </a:lnTo>
                <a:lnTo>
                  <a:pt x="910602" y="461657"/>
                </a:lnTo>
                <a:lnTo>
                  <a:pt x="910602" y="0"/>
                </a:lnTo>
                <a:close/>
              </a:path>
            </a:pathLst>
          </a:custGeom>
          <a:solidFill>
            <a:srgbClr val="6ED2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36">
            <a:extLst>
              <a:ext uri="{FF2B5EF4-FFF2-40B4-BE49-F238E27FC236}">
                <a16:creationId xmlns:a16="http://schemas.microsoft.com/office/drawing/2014/main" id="{E1B0C6EA-8293-C75C-B617-8EF159650894}"/>
              </a:ext>
            </a:extLst>
          </p:cNvPr>
          <p:cNvSpPr/>
          <p:nvPr userDrawn="1"/>
        </p:nvSpPr>
        <p:spPr>
          <a:xfrm>
            <a:off x="1852571" y="-396305"/>
            <a:ext cx="360000" cy="180000"/>
          </a:xfrm>
          <a:custGeom>
            <a:avLst/>
            <a:gdLst/>
            <a:ahLst/>
            <a:cxnLst/>
            <a:rect l="l" t="t" r="r" b="b"/>
            <a:pathLst>
              <a:path w="911225" h="467360">
                <a:moveTo>
                  <a:pt x="910602" y="0"/>
                </a:moveTo>
                <a:lnTo>
                  <a:pt x="0" y="0"/>
                </a:lnTo>
                <a:lnTo>
                  <a:pt x="0" y="467067"/>
                </a:lnTo>
                <a:lnTo>
                  <a:pt x="910602" y="467067"/>
                </a:lnTo>
                <a:lnTo>
                  <a:pt x="910602" y="0"/>
                </a:lnTo>
                <a:close/>
              </a:path>
            </a:pathLst>
          </a:custGeom>
          <a:solidFill>
            <a:srgbClr val="C8FFF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0">
            <a:extLst>
              <a:ext uri="{FF2B5EF4-FFF2-40B4-BE49-F238E27FC236}">
                <a16:creationId xmlns:a16="http://schemas.microsoft.com/office/drawing/2014/main" id="{B8B70C9A-6DA7-037A-D781-488677352F48}"/>
              </a:ext>
            </a:extLst>
          </p:cNvPr>
          <p:cNvSpPr txBox="1"/>
          <p:nvPr userDrawn="1"/>
        </p:nvSpPr>
        <p:spPr>
          <a:xfrm>
            <a:off x="1860796" y="-935794"/>
            <a:ext cx="2963020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5080">
              <a:lnSpc>
                <a:spcPct val="100000"/>
              </a:lnSpc>
              <a:spcBef>
                <a:spcPts val="0"/>
              </a:spcBef>
            </a:pPr>
            <a:r>
              <a:rPr lang="ru-RU" sz="800" spc="0" dirty="0">
                <a:latin typeface="+mn-lt"/>
                <a:cs typeface="TT Smalls Trl"/>
              </a:rPr>
              <a:t>Дополнительные цвета для акцентов, диаграмм и графиков</a:t>
            </a:r>
          </a:p>
        </p:txBody>
      </p:sp>
      <p:sp>
        <p:nvSpPr>
          <p:cNvPr id="49" name="object 3">
            <a:extLst>
              <a:ext uri="{FF2B5EF4-FFF2-40B4-BE49-F238E27FC236}">
                <a16:creationId xmlns:a16="http://schemas.microsoft.com/office/drawing/2014/main" id="{2C5441A9-40F5-4D06-0DCE-2491A7A8F5E5}"/>
              </a:ext>
            </a:extLst>
          </p:cNvPr>
          <p:cNvSpPr/>
          <p:nvPr userDrawn="1"/>
        </p:nvSpPr>
        <p:spPr>
          <a:xfrm>
            <a:off x="857413" y="-755721"/>
            <a:ext cx="360000" cy="180000"/>
          </a:xfrm>
          <a:custGeom>
            <a:avLst/>
            <a:gdLst/>
            <a:ahLst/>
            <a:cxnLst/>
            <a:rect l="l" t="t" r="r" b="b"/>
            <a:pathLst>
              <a:path w="911225" h="462280">
                <a:moveTo>
                  <a:pt x="910602" y="0"/>
                </a:moveTo>
                <a:lnTo>
                  <a:pt x="0" y="0"/>
                </a:lnTo>
                <a:lnTo>
                  <a:pt x="0" y="461657"/>
                </a:lnTo>
                <a:lnTo>
                  <a:pt x="910602" y="461657"/>
                </a:lnTo>
                <a:lnTo>
                  <a:pt x="910602" y="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4">
            <a:extLst>
              <a:ext uri="{FF2B5EF4-FFF2-40B4-BE49-F238E27FC236}">
                <a16:creationId xmlns:a16="http://schemas.microsoft.com/office/drawing/2014/main" id="{71A0222A-7FB9-9B67-F371-2A62BFFD4A47}"/>
              </a:ext>
            </a:extLst>
          </p:cNvPr>
          <p:cNvSpPr/>
          <p:nvPr userDrawn="1"/>
        </p:nvSpPr>
        <p:spPr>
          <a:xfrm>
            <a:off x="1217400" y="-755721"/>
            <a:ext cx="360000" cy="180000"/>
          </a:xfrm>
          <a:custGeom>
            <a:avLst/>
            <a:gdLst/>
            <a:ahLst/>
            <a:cxnLst/>
            <a:rect l="l" t="t" r="r" b="b"/>
            <a:pathLst>
              <a:path w="910589" h="462280">
                <a:moveTo>
                  <a:pt x="910589" y="0"/>
                </a:moveTo>
                <a:lnTo>
                  <a:pt x="0" y="0"/>
                </a:lnTo>
                <a:lnTo>
                  <a:pt x="0" y="461657"/>
                </a:lnTo>
                <a:lnTo>
                  <a:pt x="910589" y="461657"/>
                </a:lnTo>
                <a:lnTo>
                  <a:pt x="910589" y="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6">
            <a:extLst>
              <a:ext uri="{FF2B5EF4-FFF2-40B4-BE49-F238E27FC236}">
                <a16:creationId xmlns:a16="http://schemas.microsoft.com/office/drawing/2014/main" id="{E1F424FF-CE84-5F9B-55FF-2BA6AC6C9BDE}"/>
              </a:ext>
            </a:extLst>
          </p:cNvPr>
          <p:cNvSpPr/>
          <p:nvPr userDrawn="1"/>
        </p:nvSpPr>
        <p:spPr>
          <a:xfrm>
            <a:off x="497413" y="-756013"/>
            <a:ext cx="360000" cy="180000"/>
          </a:xfrm>
          <a:custGeom>
            <a:avLst/>
            <a:gdLst/>
            <a:ahLst/>
            <a:cxnLst/>
            <a:rect l="l" t="t" r="r" b="b"/>
            <a:pathLst>
              <a:path w="911225" h="462280">
                <a:moveTo>
                  <a:pt x="910602" y="0"/>
                </a:moveTo>
                <a:lnTo>
                  <a:pt x="0" y="0"/>
                </a:lnTo>
                <a:lnTo>
                  <a:pt x="0" y="461670"/>
                </a:lnTo>
                <a:lnTo>
                  <a:pt x="910602" y="461670"/>
                </a:lnTo>
                <a:lnTo>
                  <a:pt x="910602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12">
            <a:extLst>
              <a:ext uri="{FF2B5EF4-FFF2-40B4-BE49-F238E27FC236}">
                <a16:creationId xmlns:a16="http://schemas.microsoft.com/office/drawing/2014/main" id="{3816D61B-6081-D78C-3C7A-B57F81196CB8}"/>
              </a:ext>
            </a:extLst>
          </p:cNvPr>
          <p:cNvSpPr/>
          <p:nvPr userDrawn="1"/>
        </p:nvSpPr>
        <p:spPr>
          <a:xfrm>
            <a:off x="857413" y="-576013"/>
            <a:ext cx="360000" cy="180000"/>
          </a:xfrm>
          <a:custGeom>
            <a:avLst/>
            <a:gdLst/>
            <a:ahLst/>
            <a:cxnLst/>
            <a:rect l="l" t="t" r="r" b="b"/>
            <a:pathLst>
              <a:path w="911225" h="457835">
                <a:moveTo>
                  <a:pt x="910602" y="0"/>
                </a:moveTo>
                <a:lnTo>
                  <a:pt x="0" y="0"/>
                </a:lnTo>
                <a:lnTo>
                  <a:pt x="0" y="457504"/>
                </a:lnTo>
                <a:lnTo>
                  <a:pt x="910602" y="457504"/>
                </a:lnTo>
                <a:lnTo>
                  <a:pt x="910602" y="0"/>
                </a:lnTo>
                <a:close/>
              </a:path>
            </a:pathLst>
          </a:custGeom>
          <a:solidFill>
            <a:schemeClr val="accent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13">
            <a:extLst>
              <a:ext uri="{FF2B5EF4-FFF2-40B4-BE49-F238E27FC236}">
                <a16:creationId xmlns:a16="http://schemas.microsoft.com/office/drawing/2014/main" id="{3614B509-4EAA-14FF-9A29-B48DB54D1E64}"/>
              </a:ext>
            </a:extLst>
          </p:cNvPr>
          <p:cNvSpPr/>
          <p:nvPr userDrawn="1"/>
        </p:nvSpPr>
        <p:spPr>
          <a:xfrm>
            <a:off x="1217400" y="-576013"/>
            <a:ext cx="360000" cy="180000"/>
          </a:xfrm>
          <a:custGeom>
            <a:avLst/>
            <a:gdLst/>
            <a:ahLst/>
            <a:cxnLst/>
            <a:rect l="l" t="t" r="r" b="b"/>
            <a:pathLst>
              <a:path w="911225" h="457835">
                <a:moveTo>
                  <a:pt x="910602" y="0"/>
                </a:moveTo>
                <a:lnTo>
                  <a:pt x="0" y="0"/>
                </a:lnTo>
                <a:lnTo>
                  <a:pt x="0" y="457504"/>
                </a:lnTo>
                <a:lnTo>
                  <a:pt x="910602" y="457504"/>
                </a:lnTo>
                <a:lnTo>
                  <a:pt x="910602" y="0"/>
                </a:lnTo>
                <a:close/>
              </a:path>
            </a:pathLst>
          </a:custGeom>
          <a:solidFill>
            <a:schemeClr val="accent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18">
            <a:extLst>
              <a:ext uri="{FF2B5EF4-FFF2-40B4-BE49-F238E27FC236}">
                <a16:creationId xmlns:a16="http://schemas.microsoft.com/office/drawing/2014/main" id="{34EF2888-CAA9-F028-3183-991FD9BF7755}"/>
              </a:ext>
            </a:extLst>
          </p:cNvPr>
          <p:cNvSpPr/>
          <p:nvPr userDrawn="1"/>
        </p:nvSpPr>
        <p:spPr>
          <a:xfrm>
            <a:off x="497413" y="-576232"/>
            <a:ext cx="360000" cy="180000"/>
          </a:xfrm>
          <a:custGeom>
            <a:avLst/>
            <a:gdLst/>
            <a:ahLst/>
            <a:cxnLst/>
            <a:rect l="l" t="t" r="r" b="b"/>
            <a:pathLst>
              <a:path w="911225" h="458469">
                <a:moveTo>
                  <a:pt x="910602" y="0"/>
                </a:moveTo>
                <a:lnTo>
                  <a:pt x="0" y="0"/>
                </a:lnTo>
                <a:lnTo>
                  <a:pt x="0" y="458038"/>
                </a:lnTo>
                <a:lnTo>
                  <a:pt x="910602" y="458038"/>
                </a:lnTo>
                <a:lnTo>
                  <a:pt x="910602" y="0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40">
            <a:extLst>
              <a:ext uri="{FF2B5EF4-FFF2-40B4-BE49-F238E27FC236}">
                <a16:creationId xmlns:a16="http://schemas.microsoft.com/office/drawing/2014/main" id="{991F1C9F-DDB8-CAF3-7B71-B517F3D90041}"/>
              </a:ext>
            </a:extLst>
          </p:cNvPr>
          <p:cNvSpPr txBox="1"/>
          <p:nvPr userDrawn="1"/>
        </p:nvSpPr>
        <p:spPr>
          <a:xfrm>
            <a:off x="497413" y="-935794"/>
            <a:ext cx="1254212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5080">
              <a:lnSpc>
                <a:spcPct val="100000"/>
              </a:lnSpc>
              <a:spcBef>
                <a:spcPts val="0"/>
              </a:spcBef>
            </a:pPr>
            <a:r>
              <a:rPr lang="ru-RU" sz="800" dirty="0">
                <a:latin typeface="+mn-lt"/>
                <a:cs typeface="TT Smalls Trl"/>
              </a:rPr>
              <a:t>Основные цвета палитры</a:t>
            </a:r>
            <a:endParaRPr sz="800" dirty="0">
              <a:latin typeface="+mn-lt"/>
              <a:cs typeface="TT Smalls Trl"/>
            </a:endParaRPr>
          </a:p>
        </p:txBody>
      </p:sp>
      <p:sp>
        <p:nvSpPr>
          <p:cNvPr id="56" name="object 3">
            <a:extLst>
              <a:ext uri="{FF2B5EF4-FFF2-40B4-BE49-F238E27FC236}">
                <a16:creationId xmlns:a16="http://schemas.microsoft.com/office/drawing/2014/main" id="{1764E83E-4F29-7543-4ED5-530C667BF723}"/>
              </a:ext>
            </a:extLst>
          </p:cNvPr>
          <p:cNvSpPr/>
          <p:nvPr userDrawn="1"/>
        </p:nvSpPr>
        <p:spPr>
          <a:xfrm>
            <a:off x="3479638" y="-755721"/>
            <a:ext cx="360000" cy="180000"/>
          </a:xfrm>
          <a:custGeom>
            <a:avLst/>
            <a:gdLst/>
            <a:ahLst/>
            <a:cxnLst/>
            <a:rect l="l" t="t" r="r" b="b"/>
            <a:pathLst>
              <a:path w="911225" h="462280">
                <a:moveTo>
                  <a:pt x="910602" y="0"/>
                </a:moveTo>
                <a:lnTo>
                  <a:pt x="0" y="0"/>
                </a:lnTo>
                <a:lnTo>
                  <a:pt x="0" y="461657"/>
                </a:lnTo>
                <a:lnTo>
                  <a:pt x="910602" y="461657"/>
                </a:lnTo>
                <a:lnTo>
                  <a:pt x="910602" y="0"/>
                </a:lnTo>
                <a:close/>
              </a:path>
            </a:pathLst>
          </a:custGeom>
          <a:solidFill>
            <a:srgbClr val="ED3778">
              <a:alpha val="7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4">
            <a:extLst>
              <a:ext uri="{FF2B5EF4-FFF2-40B4-BE49-F238E27FC236}">
                <a16:creationId xmlns:a16="http://schemas.microsoft.com/office/drawing/2014/main" id="{0A1C1503-9C11-26C3-E22D-9B7C191D1236}"/>
              </a:ext>
            </a:extLst>
          </p:cNvPr>
          <p:cNvSpPr/>
          <p:nvPr userDrawn="1"/>
        </p:nvSpPr>
        <p:spPr>
          <a:xfrm>
            <a:off x="3839625" y="-755721"/>
            <a:ext cx="360000" cy="180000"/>
          </a:xfrm>
          <a:custGeom>
            <a:avLst/>
            <a:gdLst/>
            <a:ahLst/>
            <a:cxnLst/>
            <a:rect l="l" t="t" r="r" b="b"/>
            <a:pathLst>
              <a:path w="910589" h="462280">
                <a:moveTo>
                  <a:pt x="910589" y="0"/>
                </a:moveTo>
                <a:lnTo>
                  <a:pt x="0" y="0"/>
                </a:lnTo>
                <a:lnTo>
                  <a:pt x="0" y="461657"/>
                </a:lnTo>
                <a:lnTo>
                  <a:pt x="910589" y="461657"/>
                </a:lnTo>
                <a:lnTo>
                  <a:pt x="910589" y="0"/>
                </a:lnTo>
                <a:close/>
              </a:path>
            </a:pathLst>
          </a:custGeom>
          <a:solidFill>
            <a:srgbClr val="ED3778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6">
            <a:extLst>
              <a:ext uri="{FF2B5EF4-FFF2-40B4-BE49-F238E27FC236}">
                <a16:creationId xmlns:a16="http://schemas.microsoft.com/office/drawing/2014/main" id="{DBCE28D6-2E76-0452-AD09-DACAD6FB1340}"/>
              </a:ext>
            </a:extLst>
          </p:cNvPr>
          <p:cNvSpPr/>
          <p:nvPr userDrawn="1"/>
        </p:nvSpPr>
        <p:spPr>
          <a:xfrm>
            <a:off x="3119638" y="-756013"/>
            <a:ext cx="360000" cy="180000"/>
          </a:xfrm>
          <a:custGeom>
            <a:avLst/>
            <a:gdLst/>
            <a:ahLst/>
            <a:cxnLst/>
            <a:rect l="l" t="t" r="r" b="b"/>
            <a:pathLst>
              <a:path w="911225" h="462280">
                <a:moveTo>
                  <a:pt x="910602" y="0"/>
                </a:moveTo>
                <a:lnTo>
                  <a:pt x="0" y="0"/>
                </a:lnTo>
                <a:lnTo>
                  <a:pt x="0" y="461670"/>
                </a:lnTo>
                <a:lnTo>
                  <a:pt x="910602" y="461670"/>
                </a:lnTo>
                <a:lnTo>
                  <a:pt x="910602" y="0"/>
                </a:lnTo>
                <a:close/>
              </a:path>
            </a:pathLst>
          </a:custGeom>
          <a:solidFill>
            <a:srgbClr val="ED377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12">
            <a:extLst>
              <a:ext uri="{FF2B5EF4-FFF2-40B4-BE49-F238E27FC236}">
                <a16:creationId xmlns:a16="http://schemas.microsoft.com/office/drawing/2014/main" id="{8937A32A-90CA-3900-FAD0-51208741A2E3}"/>
              </a:ext>
            </a:extLst>
          </p:cNvPr>
          <p:cNvSpPr/>
          <p:nvPr userDrawn="1"/>
        </p:nvSpPr>
        <p:spPr>
          <a:xfrm>
            <a:off x="3119638" y="-576013"/>
            <a:ext cx="360000" cy="180000"/>
          </a:xfrm>
          <a:custGeom>
            <a:avLst/>
            <a:gdLst/>
            <a:ahLst/>
            <a:cxnLst/>
            <a:rect l="l" t="t" r="r" b="b"/>
            <a:pathLst>
              <a:path w="911225" h="457835">
                <a:moveTo>
                  <a:pt x="910602" y="0"/>
                </a:moveTo>
                <a:lnTo>
                  <a:pt x="0" y="0"/>
                </a:lnTo>
                <a:lnTo>
                  <a:pt x="0" y="457504"/>
                </a:lnTo>
                <a:lnTo>
                  <a:pt x="910602" y="457504"/>
                </a:lnTo>
                <a:lnTo>
                  <a:pt x="910602" y="0"/>
                </a:lnTo>
                <a:close/>
              </a:path>
            </a:pathLst>
          </a:custGeom>
          <a:solidFill>
            <a:srgbClr val="E458F5"/>
          </a:solidFill>
        </p:spPr>
        <p:txBody>
          <a:bodyPr wrap="square" lIns="0" tIns="0" rIns="0" bIns="0" rtlCol="0"/>
          <a:lstStyle/>
          <a:p>
            <a:endParaRPr lang="ru-RU"/>
          </a:p>
        </p:txBody>
      </p:sp>
      <p:sp>
        <p:nvSpPr>
          <p:cNvPr id="60" name="object 14">
            <a:extLst>
              <a:ext uri="{FF2B5EF4-FFF2-40B4-BE49-F238E27FC236}">
                <a16:creationId xmlns:a16="http://schemas.microsoft.com/office/drawing/2014/main" id="{0C47B1F7-E1B7-E154-C4D5-37C2A37BCED8}"/>
              </a:ext>
            </a:extLst>
          </p:cNvPr>
          <p:cNvSpPr/>
          <p:nvPr userDrawn="1"/>
        </p:nvSpPr>
        <p:spPr>
          <a:xfrm>
            <a:off x="3479638" y="-396305"/>
            <a:ext cx="360000" cy="180000"/>
          </a:xfrm>
          <a:custGeom>
            <a:avLst/>
            <a:gdLst/>
            <a:ahLst/>
            <a:cxnLst/>
            <a:rect l="l" t="t" r="r" b="b"/>
            <a:pathLst>
              <a:path w="911225" h="461010">
                <a:moveTo>
                  <a:pt x="0" y="460895"/>
                </a:moveTo>
                <a:lnTo>
                  <a:pt x="910602" y="460895"/>
                </a:lnTo>
                <a:lnTo>
                  <a:pt x="910602" y="0"/>
                </a:lnTo>
                <a:lnTo>
                  <a:pt x="0" y="0"/>
                </a:lnTo>
                <a:lnTo>
                  <a:pt x="0" y="460895"/>
                </a:lnTo>
                <a:close/>
              </a:path>
            </a:pathLst>
          </a:custGeom>
          <a:solidFill>
            <a:srgbClr val="F7742D">
              <a:alpha val="7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26">
            <a:extLst>
              <a:ext uri="{FF2B5EF4-FFF2-40B4-BE49-F238E27FC236}">
                <a16:creationId xmlns:a16="http://schemas.microsoft.com/office/drawing/2014/main" id="{A6477088-1000-604D-4CD1-BC54E7E2F3BD}"/>
              </a:ext>
            </a:extLst>
          </p:cNvPr>
          <p:cNvSpPr/>
          <p:nvPr userDrawn="1"/>
        </p:nvSpPr>
        <p:spPr>
          <a:xfrm>
            <a:off x="3479638" y="-576013"/>
            <a:ext cx="360000" cy="180000"/>
          </a:xfrm>
          <a:custGeom>
            <a:avLst/>
            <a:gdLst/>
            <a:ahLst/>
            <a:cxnLst/>
            <a:rect l="l" t="t" r="r" b="b"/>
            <a:pathLst>
              <a:path w="911225" h="451485">
                <a:moveTo>
                  <a:pt x="0" y="450888"/>
                </a:moveTo>
                <a:lnTo>
                  <a:pt x="910602" y="450888"/>
                </a:lnTo>
                <a:lnTo>
                  <a:pt x="910602" y="0"/>
                </a:lnTo>
                <a:lnTo>
                  <a:pt x="0" y="0"/>
                </a:lnTo>
                <a:lnTo>
                  <a:pt x="0" y="450888"/>
                </a:lnTo>
                <a:close/>
              </a:path>
            </a:pathLst>
          </a:custGeom>
          <a:solidFill>
            <a:srgbClr val="E458F5">
              <a:alpha val="7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27">
            <a:extLst>
              <a:ext uri="{FF2B5EF4-FFF2-40B4-BE49-F238E27FC236}">
                <a16:creationId xmlns:a16="http://schemas.microsoft.com/office/drawing/2014/main" id="{9465190B-8F77-B5DA-3A4C-3ADCFDFF36C2}"/>
              </a:ext>
            </a:extLst>
          </p:cNvPr>
          <p:cNvSpPr/>
          <p:nvPr userDrawn="1"/>
        </p:nvSpPr>
        <p:spPr>
          <a:xfrm>
            <a:off x="3839625" y="-576013"/>
            <a:ext cx="360000" cy="180000"/>
          </a:xfrm>
          <a:custGeom>
            <a:avLst/>
            <a:gdLst/>
            <a:ahLst/>
            <a:cxnLst/>
            <a:rect l="l" t="t" r="r" b="b"/>
            <a:pathLst>
              <a:path w="911225" h="451485">
                <a:moveTo>
                  <a:pt x="0" y="450888"/>
                </a:moveTo>
                <a:lnTo>
                  <a:pt x="910602" y="450888"/>
                </a:lnTo>
                <a:lnTo>
                  <a:pt x="910602" y="0"/>
                </a:lnTo>
                <a:lnTo>
                  <a:pt x="0" y="0"/>
                </a:lnTo>
                <a:lnTo>
                  <a:pt x="0" y="450888"/>
                </a:lnTo>
                <a:close/>
              </a:path>
            </a:pathLst>
          </a:custGeom>
          <a:solidFill>
            <a:srgbClr val="E458F5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28">
            <a:extLst>
              <a:ext uri="{FF2B5EF4-FFF2-40B4-BE49-F238E27FC236}">
                <a16:creationId xmlns:a16="http://schemas.microsoft.com/office/drawing/2014/main" id="{01DADE84-9CFB-756E-0C10-272A0BEFE91A}"/>
              </a:ext>
            </a:extLst>
          </p:cNvPr>
          <p:cNvSpPr/>
          <p:nvPr userDrawn="1"/>
        </p:nvSpPr>
        <p:spPr>
          <a:xfrm>
            <a:off x="3839625" y="-396305"/>
            <a:ext cx="360000" cy="180000"/>
          </a:xfrm>
          <a:custGeom>
            <a:avLst/>
            <a:gdLst/>
            <a:ahLst/>
            <a:cxnLst/>
            <a:rect l="l" t="t" r="r" b="b"/>
            <a:pathLst>
              <a:path w="911225" h="462279">
                <a:moveTo>
                  <a:pt x="910602" y="0"/>
                </a:moveTo>
                <a:lnTo>
                  <a:pt x="0" y="0"/>
                </a:lnTo>
                <a:lnTo>
                  <a:pt x="0" y="461657"/>
                </a:lnTo>
                <a:lnTo>
                  <a:pt x="910602" y="461657"/>
                </a:lnTo>
                <a:lnTo>
                  <a:pt x="910602" y="0"/>
                </a:lnTo>
                <a:close/>
              </a:path>
            </a:pathLst>
          </a:custGeom>
          <a:solidFill>
            <a:srgbClr val="F7742D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36">
            <a:extLst>
              <a:ext uri="{FF2B5EF4-FFF2-40B4-BE49-F238E27FC236}">
                <a16:creationId xmlns:a16="http://schemas.microsoft.com/office/drawing/2014/main" id="{15C3545E-8350-FD6E-AD38-37D2235FB3BC}"/>
              </a:ext>
            </a:extLst>
          </p:cNvPr>
          <p:cNvSpPr/>
          <p:nvPr userDrawn="1"/>
        </p:nvSpPr>
        <p:spPr>
          <a:xfrm>
            <a:off x="3119638" y="-396305"/>
            <a:ext cx="360000" cy="180000"/>
          </a:xfrm>
          <a:custGeom>
            <a:avLst/>
            <a:gdLst/>
            <a:ahLst/>
            <a:cxnLst/>
            <a:rect l="l" t="t" r="r" b="b"/>
            <a:pathLst>
              <a:path w="911225" h="467360">
                <a:moveTo>
                  <a:pt x="910602" y="0"/>
                </a:moveTo>
                <a:lnTo>
                  <a:pt x="0" y="0"/>
                </a:lnTo>
                <a:lnTo>
                  <a:pt x="0" y="467067"/>
                </a:lnTo>
                <a:lnTo>
                  <a:pt x="910602" y="467067"/>
                </a:lnTo>
                <a:lnTo>
                  <a:pt x="910602" y="0"/>
                </a:lnTo>
                <a:close/>
              </a:path>
            </a:pathLst>
          </a:custGeom>
          <a:solidFill>
            <a:srgbClr val="F7742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4">
            <a:extLst>
              <a:ext uri="{FF2B5EF4-FFF2-40B4-BE49-F238E27FC236}">
                <a16:creationId xmlns:a16="http://schemas.microsoft.com/office/drawing/2014/main" id="{2C98A8A6-0DB4-9FD3-67C7-3496A6F2C602}"/>
              </a:ext>
            </a:extLst>
          </p:cNvPr>
          <p:cNvSpPr/>
          <p:nvPr userDrawn="1"/>
        </p:nvSpPr>
        <p:spPr>
          <a:xfrm>
            <a:off x="4199625" y="-755721"/>
            <a:ext cx="360000" cy="180000"/>
          </a:xfrm>
          <a:custGeom>
            <a:avLst/>
            <a:gdLst/>
            <a:ahLst/>
            <a:cxnLst/>
            <a:rect l="l" t="t" r="r" b="b"/>
            <a:pathLst>
              <a:path w="910589" h="462280">
                <a:moveTo>
                  <a:pt x="910589" y="0"/>
                </a:moveTo>
                <a:lnTo>
                  <a:pt x="0" y="0"/>
                </a:lnTo>
                <a:lnTo>
                  <a:pt x="0" y="461657"/>
                </a:lnTo>
                <a:lnTo>
                  <a:pt x="910589" y="461657"/>
                </a:lnTo>
                <a:lnTo>
                  <a:pt x="910589" y="0"/>
                </a:lnTo>
                <a:close/>
              </a:path>
            </a:pathLst>
          </a:custGeom>
          <a:solidFill>
            <a:srgbClr val="ED3778">
              <a:alpha val="2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27">
            <a:extLst>
              <a:ext uri="{FF2B5EF4-FFF2-40B4-BE49-F238E27FC236}">
                <a16:creationId xmlns:a16="http://schemas.microsoft.com/office/drawing/2014/main" id="{F7449316-30EC-F8AF-3121-16532817AF96}"/>
              </a:ext>
            </a:extLst>
          </p:cNvPr>
          <p:cNvSpPr/>
          <p:nvPr userDrawn="1"/>
        </p:nvSpPr>
        <p:spPr>
          <a:xfrm>
            <a:off x="4199625" y="-576013"/>
            <a:ext cx="360000" cy="180000"/>
          </a:xfrm>
          <a:custGeom>
            <a:avLst/>
            <a:gdLst/>
            <a:ahLst/>
            <a:cxnLst/>
            <a:rect l="l" t="t" r="r" b="b"/>
            <a:pathLst>
              <a:path w="911225" h="451485">
                <a:moveTo>
                  <a:pt x="0" y="450888"/>
                </a:moveTo>
                <a:lnTo>
                  <a:pt x="910602" y="450888"/>
                </a:lnTo>
                <a:lnTo>
                  <a:pt x="910602" y="0"/>
                </a:lnTo>
                <a:lnTo>
                  <a:pt x="0" y="0"/>
                </a:lnTo>
                <a:lnTo>
                  <a:pt x="0" y="450888"/>
                </a:lnTo>
                <a:close/>
              </a:path>
            </a:pathLst>
          </a:custGeom>
          <a:solidFill>
            <a:srgbClr val="E458F5">
              <a:alpha val="2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28">
            <a:extLst>
              <a:ext uri="{FF2B5EF4-FFF2-40B4-BE49-F238E27FC236}">
                <a16:creationId xmlns:a16="http://schemas.microsoft.com/office/drawing/2014/main" id="{58539E93-2081-A407-74B5-5F68BA09E137}"/>
              </a:ext>
            </a:extLst>
          </p:cNvPr>
          <p:cNvSpPr/>
          <p:nvPr userDrawn="1"/>
        </p:nvSpPr>
        <p:spPr>
          <a:xfrm>
            <a:off x="4199625" y="-396305"/>
            <a:ext cx="360000" cy="180000"/>
          </a:xfrm>
          <a:custGeom>
            <a:avLst/>
            <a:gdLst/>
            <a:ahLst/>
            <a:cxnLst/>
            <a:rect l="l" t="t" r="r" b="b"/>
            <a:pathLst>
              <a:path w="911225" h="462279">
                <a:moveTo>
                  <a:pt x="910602" y="0"/>
                </a:moveTo>
                <a:lnTo>
                  <a:pt x="0" y="0"/>
                </a:lnTo>
                <a:lnTo>
                  <a:pt x="0" y="461657"/>
                </a:lnTo>
                <a:lnTo>
                  <a:pt x="910602" y="461657"/>
                </a:lnTo>
                <a:lnTo>
                  <a:pt x="910602" y="0"/>
                </a:lnTo>
                <a:close/>
              </a:path>
            </a:pathLst>
          </a:custGeom>
          <a:solidFill>
            <a:srgbClr val="F7742D">
              <a:alpha val="2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88552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Начало раздела_2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: фигура 3">
            <a:extLst>
              <a:ext uri="{FF2B5EF4-FFF2-40B4-BE49-F238E27FC236}">
                <a16:creationId xmlns:a16="http://schemas.microsoft.com/office/drawing/2014/main" id="{2005E545-5589-1435-2BC0-C2DC869A2866}"/>
              </a:ext>
            </a:extLst>
          </p:cNvPr>
          <p:cNvSpPr/>
          <p:nvPr userDrawn="1"/>
        </p:nvSpPr>
        <p:spPr>
          <a:xfrm>
            <a:off x="6250658" y="-1"/>
            <a:ext cx="6036911" cy="115241"/>
          </a:xfrm>
          <a:custGeom>
            <a:avLst/>
            <a:gdLst>
              <a:gd name="connsiteX0" fmla="*/ 0 w 4810810"/>
              <a:gd name="connsiteY0" fmla="*/ 0 h 115241"/>
              <a:gd name="connsiteX1" fmla="*/ 4810811 w 4810810"/>
              <a:gd name="connsiteY1" fmla="*/ 0 h 115241"/>
              <a:gd name="connsiteX2" fmla="*/ 4810811 w 4810810"/>
              <a:gd name="connsiteY2" fmla="*/ 115242 h 115241"/>
              <a:gd name="connsiteX3" fmla="*/ 0 w 4810810"/>
              <a:gd name="connsiteY3" fmla="*/ 115242 h 115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10810" h="115241">
                <a:moveTo>
                  <a:pt x="0" y="0"/>
                </a:moveTo>
                <a:lnTo>
                  <a:pt x="4810811" y="0"/>
                </a:lnTo>
                <a:lnTo>
                  <a:pt x="4810811" y="115242"/>
                </a:lnTo>
                <a:lnTo>
                  <a:pt x="0" y="115242"/>
                </a:lnTo>
                <a:close/>
              </a:path>
            </a:pathLst>
          </a:custGeom>
          <a:solidFill>
            <a:srgbClr val="00F0FA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sz="1800"/>
          </a:p>
        </p:txBody>
      </p:sp>
      <p:sp>
        <p:nvSpPr>
          <p:cNvPr id="5" name="Полилиния: фигура 4">
            <a:extLst>
              <a:ext uri="{FF2B5EF4-FFF2-40B4-BE49-F238E27FC236}">
                <a16:creationId xmlns:a16="http://schemas.microsoft.com/office/drawing/2014/main" id="{FA05C4BC-AF3F-193E-1AC2-67D78289398A}"/>
              </a:ext>
            </a:extLst>
          </p:cNvPr>
          <p:cNvSpPr/>
          <p:nvPr userDrawn="1"/>
        </p:nvSpPr>
        <p:spPr>
          <a:xfrm>
            <a:off x="-5645" y="6799909"/>
            <a:ext cx="6038188" cy="115241"/>
          </a:xfrm>
          <a:custGeom>
            <a:avLst/>
            <a:gdLst>
              <a:gd name="connsiteX0" fmla="*/ 0 w 4811827"/>
              <a:gd name="connsiteY0" fmla="*/ 0 h 115241"/>
              <a:gd name="connsiteX1" fmla="*/ 4811828 w 4811827"/>
              <a:gd name="connsiteY1" fmla="*/ 0 h 115241"/>
              <a:gd name="connsiteX2" fmla="*/ 4811828 w 4811827"/>
              <a:gd name="connsiteY2" fmla="*/ 115242 h 115241"/>
              <a:gd name="connsiteX3" fmla="*/ 0 w 4811827"/>
              <a:gd name="connsiteY3" fmla="*/ 115242 h 115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11827" h="115241">
                <a:moveTo>
                  <a:pt x="0" y="0"/>
                </a:moveTo>
                <a:lnTo>
                  <a:pt x="4811828" y="0"/>
                </a:lnTo>
                <a:lnTo>
                  <a:pt x="4811828" y="115242"/>
                </a:lnTo>
                <a:lnTo>
                  <a:pt x="0" y="115242"/>
                </a:lnTo>
                <a:close/>
              </a:path>
            </a:pathLst>
          </a:custGeom>
          <a:solidFill>
            <a:srgbClr val="00F0FA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sz="180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E143984-5F7F-AE1C-8EB4-0D0B98612F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4001" y="5137506"/>
            <a:ext cx="6486266" cy="526554"/>
          </a:xfrm>
        </p:spPr>
        <p:txBody>
          <a:bodyPr anchor="b"/>
          <a:lstStyle>
            <a:lvl1pPr algn="l">
              <a:lnSpc>
                <a:spcPts val="4000"/>
              </a:lnSpc>
              <a:defRPr sz="41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AB09B1A6-73C4-A8E7-6171-9817F85B9D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4001" y="6019106"/>
            <a:ext cx="6486266" cy="276999"/>
          </a:xfrm>
        </p:spPr>
        <p:txBody>
          <a:bodyPr/>
          <a:lstStyle>
            <a:lvl1pPr marL="0" indent="0" algn="l"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1pPr>
            <a:lvl2pPr marL="460812" indent="0" algn="ctr">
              <a:buNone/>
              <a:defRPr sz="2016"/>
            </a:lvl2pPr>
            <a:lvl3pPr marL="921624" indent="0" algn="ctr">
              <a:buNone/>
              <a:defRPr sz="1814"/>
            </a:lvl3pPr>
            <a:lvl4pPr marL="1382436" indent="0" algn="ctr">
              <a:buNone/>
              <a:defRPr sz="1613"/>
            </a:lvl4pPr>
            <a:lvl5pPr marL="1843248" indent="0" algn="ctr">
              <a:buNone/>
              <a:defRPr sz="1613"/>
            </a:lvl5pPr>
            <a:lvl6pPr marL="2304059" indent="0" algn="ctr">
              <a:buNone/>
              <a:defRPr sz="1613"/>
            </a:lvl6pPr>
            <a:lvl7pPr marL="2764871" indent="0" algn="ctr">
              <a:buNone/>
              <a:defRPr sz="1613"/>
            </a:lvl7pPr>
            <a:lvl8pPr marL="3225683" indent="0" algn="ctr">
              <a:buNone/>
              <a:defRPr sz="1613"/>
            </a:lvl8pPr>
            <a:lvl9pPr marL="3686495" indent="0" algn="ctr">
              <a:buNone/>
              <a:defRPr sz="1613"/>
            </a:lvl9pPr>
          </a:lstStyle>
          <a:p>
            <a:r>
              <a:rPr lang="ru-RU" dirty="0"/>
              <a:t>Образец подзаголовка</a:t>
            </a:r>
            <a:endParaRPr lang="en-US" dirty="0"/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08BDD4A8-9D55-D604-855E-D959E172D9AE}"/>
              </a:ext>
            </a:extLst>
          </p:cNvPr>
          <p:cNvGrpSpPr/>
          <p:nvPr userDrawn="1"/>
        </p:nvGrpSpPr>
        <p:grpSpPr>
          <a:xfrm>
            <a:off x="491698" y="252679"/>
            <a:ext cx="1595493" cy="519051"/>
            <a:chOff x="391833" y="252679"/>
            <a:chExt cx="1595493" cy="519051"/>
          </a:xfrm>
        </p:grpSpPr>
        <p:sp>
          <p:nvSpPr>
            <p:cNvPr id="3" name="Полилиния: фигура 2">
              <a:extLst>
                <a:ext uri="{FF2B5EF4-FFF2-40B4-BE49-F238E27FC236}">
                  <a16:creationId xmlns:a16="http://schemas.microsoft.com/office/drawing/2014/main" id="{C8290A8C-196D-BF94-FC8C-0CF2E355D0FD}"/>
                </a:ext>
              </a:extLst>
            </p:cNvPr>
            <p:cNvSpPr/>
            <p:nvPr/>
          </p:nvSpPr>
          <p:spPr>
            <a:xfrm>
              <a:off x="1457375" y="572779"/>
              <a:ext cx="131423" cy="168632"/>
            </a:xfrm>
            <a:custGeom>
              <a:avLst/>
              <a:gdLst>
                <a:gd name="connsiteX0" fmla="*/ 87574 w 131423"/>
                <a:gd name="connsiteY0" fmla="*/ 0 h 168632"/>
                <a:gd name="connsiteX1" fmla="*/ 131423 w 131423"/>
                <a:gd name="connsiteY1" fmla="*/ 0 h 168632"/>
                <a:gd name="connsiteX2" fmla="*/ 131423 w 131423"/>
                <a:gd name="connsiteY2" fmla="*/ 168632 h 168632"/>
                <a:gd name="connsiteX3" fmla="*/ 97722 w 131423"/>
                <a:gd name="connsiteY3" fmla="*/ 168632 h 168632"/>
                <a:gd name="connsiteX4" fmla="*/ 97722 w 131423"/>
                <a:gd name="connsiteY4" fmla="*/ 62893 h 168632"/>
                <a:gd name="connsiteX5" fmla="*/ 96469 w 131423"/>
                <a:gd name="connsiteY5" fmla="*/ 62893 h 168632"/>
                <a:gd name="connsiteX6" fmla="*/ 79180 w 131423"/>
                <a:gd name="connsiteY6" fmla="*/ 168632 h 168632"/>
                <a:gd name="connsiteX7" fmla="*/ 52243 w 131423"/>
                <a:gd name="connsiteY7" fmla="*/ 168632 h 168632"/>
                <a:gd name="connsiteX8" fmla="*/ 34954 w 131423"/>
                <a:gd name="connsiteY8" fmla="*/ 62893 h 168632"/>
                <a:gd name="connsiteX9" fmla="*/ 33701 w 131423"/>
                <a:gd name="connsiteY9" fmla="*/ 62893 h 168632"/>
                <a:gd name="connsiteX10" fmla="*/ 33701 w 131423"/>
                <a:gd name="connsiteY10" fmla="*/ 168632 h 168632"/>
                <a:gd name="connsiteX11" fmla="*/ 0 w 131423"/>
                <a:gd name="connsiteY11" fmla="*/ 168632 h 168632"/>
                <a:gd name="connsiteX12" fmla="*/ 0 w 131423"/>
                <a:gd name="connsiteY12" fmla="*/ 0 h 168632"/>
                <a:gd name="connsiteX13" fmla="*/ 43849 w 131423"/>
                <a:gd name="connsiteY13" fmla="*/ 0 h 168632"/>
                <a:gd name="connsiteX14" fmla="*/ 65774 w 131423"/>
                <a:gd name="connsiteY14" fmla="*/ 118519 h 168632"/>
                <a:gd name="connsiteX15" fmla="*/ 87699 w 131423"/>
                <a:gd name="connsiteY15" fmla="*/ 0 h 168632"/>
                <a:gd name="connsiteX16" fmla="*/ 87699 w 131423"/>
                <a:gd name="connsiteY16" fmla="*/ 0 h 168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1423" h="168632">
                  <a:moveTo>
                    <a:pt x="87574" y="0"/>
                  </a:moveTo>
                  <a:lnTo>
                    <a:pt x="131423" y="0"/>
                  </a:lnTo>
                  <a:lnTo>
                    <a:pt x="131423" y="168632"/>
                  </a:lnTo>
                  <a:lnTo>
                    <a:pt x="97722" y="168632"/>
                  </a:lnTo>
                  <a:lnTo>
                    <a:pt x="97722" y="62893"/>
                  </a:lnTo>
                  <a:lnTo>
                    <a:pt x="96469" y="62893"/>
                  </a:lnTo>
                  <a:lnTo>
                    <a:pt x="79180" y="168632"/>
                  </a:lnTo>
                  <a:lnTo>
                    <a:pt x="52243" y="168632"/>
                  </a:lnTo>
                  <a:lnTo>
                    <a:pt x="34954" y="62893"/>
                  </a:lnTo>
                  <a:lnTo>
                    <a:pt x="33701" y="62893"/>
                  </a:lnTo>
                  <a:lnTo>
                    <a:pt x="33701" y="168632"/>
                  </a:lnTo>
                  <a:lnTo>
                    <a:pt x="0" y="168632"/>
                  </a:lnTo>
                  <a:lnTo>
                    <a:pt x="0" y="0"/>
                  </a:lnTo>
                  <a:lnTo>
                    <a:pt x="43849" y="0"/>
                  </a:lnTo>
                  <a:lnTo>
                    <a:pt x="65774" y="118519"/>
                  </a:lnTo>
                  <a:lnTo>
                    <a:pt x="87699" y="0"/>
                  </a:lnTo>
                  <a:lnTo>
                    <a:pt x="87699" y="0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" name="Полилиния: фигура 7">
              <a:extLst>
                <a:ext uri="{FF2B5EF4-FFF2-40B4-BE49-F238E27FC236}">
                  <a16:creationId xmlns:a16="http://schemas.microsoft.com/office/drawing/2014/main" id="{C07EB657-78AD-6BA1-2780-AD2EE5ACC63A}"/>
                </a:ext>
              </a:extLst>
            </p:cNvPr>
            <p:cNvSpPr/>
            <p:nvPr/>
          </p:nvSpPr>
          <p:spPr>
            <a:xfrm>
              <a:off x="1608468" y="572779"/>
              <a:ext cx="69908" cy="168632"/>
            </a:xfrm>
            <a:custGeom>
              <a:avLst/>
              <a:gdLst>
                <a:gd name="connsiteX0" fmla="*/ 125 w 69908"/>
                <a:gd name="connsiteY0" fmla="*/ 0 h 168632"/>
                <a:gd name="connsiteX1" fmla="*/ 68530 w 69908"/>
                <a:gd name="connsiteY1" fmla="*/ 0 h 168632"/>
                <a:gd name="connsiteX2" fmla="*/ 68530 w 69908"/>
                <a:gd name="connsiteY2" fmla="*/ 18542 h 168632"/>
                <a:gd name="connsiteX3" fmla="*/ 33827 w 69908"/>
                <a:gd name="connsiteY3" fmla="*/ 18542 h 168632"/>
                <a:gd name="connsiteX4" fmla="*/ 33827 w 69908"/>
                <a:gd name="connsiteY4" fmla="*/ 70786 h 168632"/>
                <a:gd name="connsiteX5" fmla="*/ 68530 w 69908"/>
                <a:gd name="connsiteY5" fmla="*/ 70786 h 168632"/>
                <a:gd name="connsiteX6" fmla="*/ 68530 w 69908"/>
                <a:gd name="connsiteY6" fmla="*/ 89328 h 168632"/>
                <a:gd name="connsiteX7" fmla="*/ 33827 w 69908"/>
                <a:gd name="connsiteY7" fmla="*/ 89328 h 168632"/>
                <a:gd name="connsiteX8" fmla="*/ 33827 w 69908"/>
                <a:gd name="connsiteY8" fmla="*/ 150090 h 168632"/>
                <a:gd name="connsiteX9" fmla="*/ 69909 w 69908"/>
                <a:gd name="connsiteY9" fmla="*/ 150090 h 168632"/>
                <a:gd name="connsiteX10" fmla="*/ 69909 w 69908"/>
                <a:gd name="connsiteY10" fmla="*/ 168632 h 168632"/>
                <a:gd name="connsiteX11" fmla="*/ 0 w 69908"/>
                <a:gd name="connsiteY11" fmla="*/ 168632 h 168632"/>
                <a:gd name="connsiteX12" fmla="*/ 0 w 69908"/>
                <a:gd name="connsiteY12" fmla="*/ 0 h 168632"/>
                <a:gd name="connsiteX13" fmla="*/ 0 w 69908"/>
                <a:gd name="connsiteY13" fmla="*/ 0 h 168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9908" h="168632">
                  <a:moveTo>
                    <a:pt x="125" y="0"/>
                  </a:moveTo>
                  <a:lnTo>
                    <a:pt x="68530" y="0"/>
                  </a:lnTo>
                  <a:lnTo>
                    <a:pt x="68530" y="18542"/>
                  </a:lnTo>
                  <a:lnTo>
                    <a:pt x="33827" y="18542"/>
                  </a:lnTo>
                  <a:lnTo>
                    <a:pt x="33827" y="70786"/>
                  </a:lnTo>
                  <a:lnTo>
                    <a:pt x="68530" y="70786"/>
                  </a:lnTo>
                  <a:lnTo>
                    <a:pt x="68530" y="89328"/>
                  </a:lnTo>
                  <a:lnTo>
                    <a:pt x="33827" y="89328"/>
                  </a:lnTo>
                  <a:lnTo>
                    <a:pt x="33827" y="150090"/>
                  </a:lnTo>
                  <a:lnTo>
                    <a:pt x="69909" y="150090"/>
                  </a:lnTo>
                  <a:lnTo>
                    <a:pt x="69909" y="168632"/>
                  </a:lnTo>
                  <a:lnTo>
                    <a:pt x="0" y="16863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4" name="Полилиния: фигура 23">
              <a:extLst>
                <a:ext uri="{FF2B5EF4-FFF2-40B4-BE49-F238E27FC236}">
                  <a16:creationId xmlns:a16="http://schemas.microsoft.com/office/drawing/2014/main" id="{A8848C50-7ED1-3224-3DC5-BFE465F148CE}"/>
                </a:ext>
              </a:extLst>
            </p:cNvPr>
            <p:cNvSpPr/>
            <p:nvPr/>
          </p:nvSpPr>
          <p:spPr>
            <a:xfrm>
              <a:off x="1689652" y="572779"/>
              <a:ext cx="96092" cy="198951"/>
            </a:xfrm>
            <a:custGeom>
              <a:avLst/>
              <a:gdLst>
                <a:gd name="connsiteX0" fmla="*/ 89328 w 96092"/>
                <a:gd name="connsiteY0" fmla="*/ 150090 h 198951"/>
                <a:gd name="connsiteX1" fmla="*/ 96093 w 96092"/>
                <a:gd name="connsiteY1" fmla="*/ 150090 h 198951"/>
                <a:gd name="connsiteX2" fmla="*/ 96093 w 96092"/>
                <a:gd name="connsiteY2" fmla="*/ 198951 h 198951"/>
                <a:gd name="connsiteX3" fmla="*/ 65774 w 96092"/>
                <a:gd name="connsiteY3" fmla="*/ 198951 h 198951"/>
                <a:gd name="connsiteX4" fmla="*/ 65774 w 96092"/>
                <a:gd name="connsiteY4" fmla="*/ 168632 h 198951"/>
                <a:gd name="connsiteX5" fmla="*/ 30319 w 96092"/>
                <a:gd name="connsiteY5" fmla="*/ 168632 h 198951"/>
                <a:gd name="connsiteX6" fmla="*/ 30319 w 96092"/>
                <a:gd name="connsiteY6" fmla="*/ 198951 h 198951"/>
                <a:gd name="connsiteX7" fmla="*/ 0 w 96092"/>
                <a:gd name="connsiteY7" fmla="*/ 198951 h 198951"/>
                <a:gd name="connsiteX8" fmla="*/ 0 w 96092"/>
                <a:gd name="connsiteY8" fmla="*/ 150090 h 198951"/>
                <a:gd name="connsiteX9" fmla="*/ 1754 w 96092"/>
                <a:gd name="connsiteY9" fmla="*/ 150090 h 198951"/>
                <a:gd name="connsiteX10" fmla="*/ 11401 w 96092"/>
                <a:gd name="connsiteY10" fmla="*/ 133177 h 198951"/>
                <a:gd name="connsiteX11" fmla="*/ 11401 w 96092"/>
                <a:gd name="connsiteY11" fmla="*/ 0 h 198951"/>
                <a:gd name="connsiteX12" fmla="*/ 89453 w 96092"/>
                <a:gd name="connsiteY12" fmla="*/ 0 h 198951"/>
                <a:gd name="connsiteX13" fmla="*/ 89453 w 96092"/>
                <a:gd name="connsiteY13" fmla="*/ 150090 h 198951"/>
                <a:gd name="connsiteX14" fmla="*/ 44977 w 96092"/>
                <a:gd name="connsiteY14" fmla="*/ 136560 h 198951"/>
                <a:gd name="connsiteX15" fmla="*/ 40342 w 96092"/>
                <a:gd name="connsiteY15" fmla="*/ 150090 h 198951"/>
                <a:gd name="connsiteX16" fmla="*/ 55501 w 96092"/>
                <a:gd name="connsiteY16" fmla="*/ 150090 h 198951"/>
                <a:gd name="connsiteX17" fmla="*/ 55501 w 96092"/>
                <a:gd name="connsiteY17" fmla="*/ 18542 h 198951"/>
                <a:gd name="connsiteX18" fmla="*/ 44852 w 96092"/>
                <a:gd name="connsiteY18" fmla="*/ 18542 h 198951"/>
                <a:gd name="connsiteX19" fmla="*/ 44852 w 96092"/>
                <a:gd name="connsiteY19" fmla="*/ 136560 h 198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6092" h="198951">
                  <a:moveTo>
                    <a:pt x="89328" y="150090"/>
                  </a:moveTo>
                  <a:lnTo>
                    <a:pt x="96093" y="150090"/>
                  </a:lnTo>
                  <a:lnTo>
                    <a:pt x="96093" y="198951"/>
                  </a:lnTo>
                  <a:lnTo>
                    <a:pt x="65774" y="198951"/>
                  </a:lnTo>
                  <a:lnTo>
                    <a:pt x="65774" y="168632"/>
                  </a:lnTo>
                  <a:lnTo>
                    <a:pt x="30319" y="168632"/>
                  </a:lnTo>
                  <a:lnTo>
                    <a:pt x="30319" y="198951"/>
                  </a:lnTo>
                  <a:lnTo>
                    <a:pt x="0" y="198951"/>
                  </a:lnTo>
                  <a:lnTo>
                    <a:pt x="0" y="150090"/>
                  </a:lnTo>
                  <a:lnTo>
                    <a:pt x="1754" y="150090"/>
                  </a:lnTo>
                  <a:cubicBezTo>
                    <a:pt x="10900" y="150090"/>
                    <a:pt x="11401" y="139441"/>
                    <a:pt x="11401" y="133177"/>
                  </a:cubicBezTo>
                  <a:lnTo>
                    <a:pt x="11401" y="0"/>
                  </a:lnTo>
                  <a:lnTo>
                    <a:pt x="89453" y="0"/>
                  </a:lnTo>
                  <a:lnTo>
                    <a:pt x="89453" y="150090"/>
                  </a:lnTo>
                  <a:close/>
                  <a:moveTo>
                    <a:pt x="44977" y="136560"/>
                  </a:moveTo>
                  <a:cubicBezTo>
                    <a:pt x="44977" y="143325"/>
                    <a:pt x="43474" y="147209"/>
                    <a:pt x="40342" y="150090"/>
                  </a:cubicBezTo>
                  <a:lnTo>
                    <a:pt x="55501" y="150090"/>
                  </a:lnTo>
                  <a:lnTo>
                    <a:pt x="55501" y="18542"/>
                  </a:lnTo>
                  <a:lnTo>
                    <a:pt x="44852" y="18542"/>
                  </a:lnTo>
                  <a:lnTo>
                    <a:pt x="44852" y="136560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5" name="Полилиния: фигура 24">
              <a:extLst>
                <a:ext uri="{FF2B5EF4-FFF2-40B4-BE49-F238E27FC236}">
                  <a16:creationId xmlns:a16="http://schemas.microsoft.com/office/drawing/2014/main" id="{63D683AA-F23E-C64B-9441-8E707B3D31BF}"/>
                </a:ext>
              </a:extLst>
            </p:cNvPr>
            <p:cNvSpPr/>
            <p:nvPr/>
          </p:nvSpPr>
          <p:spPr>
            <a:xfrm>
              <a:off x="1801030" y="572779"/>
              <a:ext cx="82687" cy="168632"/>
            </a:xfrm>
            <a:custGeom>
              <a:avLst/>
              <a:gdLst>
                <a:gd name="connsiteX0" fmla="*/ 125 w 82687"/>
                <a:gd name="connsiteY0" fmla="*/ 0 h 168632"/>
                <a:gd name="connsiteX1" fmla="*/ 33827 w 82687"/>
                <a:gd name="connsiteY1" fmla="*/ 0 h 168632"/>
                <a:gd name="connsiteX2" fmla="*/ 33827 w 82687"/>
                <a:gd name="connsiteY2" fmla="*/ 84066 h 168632"/>
                <a:gd name="connsiteX3" fmla="*/ 35080 w 82687"/>
                <a:gd name="connsiteY3" fmla="*/ 84066 h 168632"/>
                <a:gd name="connsiteX4" fmla="*/ 48986 w 82687"/>
                <a:gd name="connsiteY4" fmla="*/ 0 h 168632"/>
                <a:gd name="connsiteX5" fmla="*/ 82688 w 82687"/>
                <a:gd name="connsiteY5" fmla="*/ 0 h 168632"/>
                <a:gd name="connsiteX6" fmla="*/ 82688 w 82687"/>
                <a:gd name="connsiteY6" fmla="*/ 168632 h 168632"/>
                <a:gd name="connsiteX7" fmla="*/ 48986 w 82687"/>
                <a:gd name="connsiteY7" fmla="*/ 168632 h 168632"/>
                <a:gd name="connsiteX8" fmla="*/ 48986 w 82687"/>
                <a:gd name="connsiteY8" fmla="*/ 84567 h 168632"/>
                <a:gd name="connsiteX9" fmla="*/ 47733 w 82687"/>
                <a:gd name="connsiteY9" fmla="*/ 84567 h 168632"/>
                <a:gd name="connsiteX10" fmla="*/ 33701 w 82687"/>
                <a:gd name="connsiteY10" fmla="*/ 168632 h 168632"/>
                <a:gd name="connsiteX11" fmla="*/ 0 w 82687"/>
                <a:gd name="connsiteY11" fmla="*/ 168632 h 168632"/>
                <a:gd name="connsiteX12" fmla="*/ 0 w 82687"/>
                <a:gd name="connsiteY12" fmla="*/ 0 h 168632"/>
                <a:gd name="connsiteX13" fmla="*/ 0 w 82687"/>
                <a:gd name="connsiteY13" fmla="*/ 0 h 168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2687" h="168632">
                  <a:moveTo>
                    <a:pt x="125" y="0"/>
                  </a:moveTo>
                  <a:lnTo>
                    <a:pt x="33827" y="0"/>
                  </a:lnTo>
                  <a:lnTo>
                    <a:pt x="33827" y="84066"/>
                  </a:lnTo>
                  <a:lnTo>
                    <a:pt x="35080" y="84066"/>
                  </a:lnTo>
                  <a:lnTo>
                    <a:pt x="48986" y="0"/>
                  </a:lnTo>
                  <a:lnTo>
                    <a:pt x="82688" y="0"/>
                  </a:lnTo>
                  <a:lnTo>
                    <a:pt x="82688" y="168632"/>
                  </a:lnTo>
                  <a:lnTo>
                    <a:pt x="48986" y="168632"/>
                  </a:lnTo>
                  <a:lnTo>
                    <a:pt x="48986" y="84567"/>
                  </a:lnTo>
                  <a:lnTo>
                    <a:pt x="47733" y="84567"/>
                  </a:lnTo>
                  <a:lnTo>
                    <a:pt x="33701" y="168632"/>
                  </a:lnTo>
                  <a:lnTo>
                    <a:pt x="0" y="16863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6" name="Полилиния: фигура 25">
              <a:extLst>
                <a:ext uri="{FF2B5EF4-FFF2-40B4-BE49-F238E27FC236}">
                  <a16:creationId xmlns:a16="http://schemas.microsoft.com/office/drawing/2014/main" id="{41161E41-8D5E-FE38-30CF-AE100CF15CC1}"/>
                </a:ext>
              </a:extLst>
            </p:cNvPr>
            <p:cNvSpPr/>
            <p:nvPr/>
          </p:nvSpPr>
          <p:spPr>
            <a:xfrm>
              <a:off x="1899252" y="572779"/>
              <a:ext cx="88074" cy="168632"/>
            </a:xfrm>
            <a:custGeom>
              <a:avLst/>
              <a:gdLst>
                <a:gd name="connsiteX0" fmla="*/ 17540 w 88074"/>
                <a:gd name="connsiteY0" fmla="*/ 0 h 168632"/>
                <a:gd name="connsiteX1" fmla="*/ 70535 w 88074"/>
                <a:gd name="connsiteY1" fmla="*/ 0 h 168632"/>
                <a:gd name="connsiteX2" fmla="*/ 88075 w 88074"/>
                <a:gd name="connsiteY2" fmla="*/ 168632 h 168632"/>
                <a:gd name="connsiteX3" fmla="*/ 55125 w 88074"/>
                <a:gd name="connsiteY3" fmla="*/ 168632 h 168632"/>
                <a:gd name="connsiteX4" fmla="*/ 51993 w 88074"/>
                <a:gd name="connsiteY4" fmla="*/ 123781 h 168632"/>
                <a:gd name="connsiteX5" fmla="*/ 36082 w 88074"/>
                <a:gd name="connsiteY5" fmla="*/ 123781 h 168632"/>
                <a:gd name="connsiteX6" fmla="*/ 32950 w 88074"/>
                <a:gd name="connsiteY6" fmla="*/ 168632 h 168632"/>
                <a:gd name="connsiteX7" fmla="*/ 0 w 88074"/>
                <a:gd name="connsiteY7" fmla="*/ 168632 h 168632"/>
                <a:gd name="connsiteX8" fmla="*/ 17540 w 88074"/>
                <a:gd name="connsiteY8" fmla="*/ 0 h 168632"/>
                <a:gd name="connsiteX9" fmla="*/ 50740 w 88074"/>
                <a:gd name="connsiteY9" fmla="*/ 105239 h 168632"/>
                <a:gd name="connsiteX10" fmla="*/ 44977 w 88074"/>
                <a:gd name="connsiteY10" fmla="*/ 20672 h 168632"/>
                <a:gd name="connsiteX11" fmla="*/ 43098 w 88074"/>
                <a:gd name="connsiteY11" fmla="*/ 20672 h 168632"/>
                <a:gd name="connsiteX12" fmla="*/ 37335 w 88074"/>
                <a:gd name="connsiteY12" fmla="*/ 105239 h 168632"/>
                <a:gd name="connsiteX13" fmla="*/ 50865 w 88074"/>
                <a:gd name="connsiteY13" fmla="*/ 105239 h 168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8074" h="168632">
                  <a:moveTo>
                    <a:pt x="17540" y="0"/>
                  </a:moveTo>
                  <a:lnTo>
                    <a:pt x="70535" y="0"/>
                  </a:lnTo>
                  <a:lnTo>
                    <a:pt x="88075" y="168632"/>
                  </a:lnTo>
                  <a:lnTo>
                    <a:pt x="55125" y="168632"/>
                  </a:lnTo>
                  <a:lnTo>
                    <a:pt x="51993" y="123781"/>
                  </a:lnTo>
                  <a:lnTo>
                    <a:pt x="36082" y="123781"/>
                  </a:lnTo>
                  <a:lnTo>
                    <a:pt x="32950" y="168632"/>
                  </a:lnTo>
                  <a:lnTo>
                    <a:pt x="0" y="168632"/>
                  </a:lnTo>
                  <a:lnTo>
                    <a:pt x="17540" y="0"/>
                  </a:lnTo>
                  <a:close/>
                  <a:moveTo>
                    <a:pt x="50740" y="105239"/>
                  </a:moveTo>
                  <a:lnTo>
                    <a:pt x="44977" y="20672"/>
                  </a:lnTo>
                  <a:lnTo>
                    <a:pt x="43098" y="20672"/>
                  </a:lnTo>
                  <a:lnTo>
                    <a:pt x="37335" y="105239"/>
                  </a:lnTo>
                  <a:lnTo>
                    <a:pt x="50865" y="105239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7" name="Полилиния: фигура 26">
              <a:extLst>
                <a:ext uri="{FF2B5EF4-FFF2-40B4-BE49-F238E27FC236}">
                  <a16:creationId xmlns:a16="http://schemas.microsoft.com/office/drawing/2014/main" id="{4E600BB1-E35B-D444-E846-5AC635FF38FC}"/>
                </a:ext>
              </a:extLst>
            </p:cNvPr>
            <p:cNvSpPr/>
            <p:nvPr/>
          </p:nvSpPr>
          <p:spPr>
            <a:xfrm>
              <a:off x="705921" y="572404"/>
              <a:ext cx="64521" cy="169133"/>
            </a:xfrm>
            <a:custGeom>
              <a:avLst/>
              <a:gdLst>
                <a:gd name="connsiteX0" fmla="*/ 0 w 64521"/>
                <a:gd name="connsiteY0" fmla="*/ 0 h 169133"/>
                <a:gd name="connsiteX1" fmla="*/ 0 w 64521"/>
                <a:gd name="connsiteY1" fmla="*/ 169134 h 169133"/>
                <a:gd name="connsiteX2" fmla="*/ 33827 w 64521"/>
                <a:gd name="connsiteY2" fmla="*/ 169134 h 169133"/>
                <a:gd name="connsiteX3" fmla="*/ 33827 w 64521"/>
                <a:gd name="connsiteY3" fmla="*/ 21048 h 169133"/>
                <a:gd name="connsiteX4" fmla="*/ 64521 w 64521"/>
                <a:gd name="connsiteY4" fmla="*/ 21048 h 169133"/>
                <a:gd name="connsiteX5" fmla="*/ 64521 w 64521"/>
                <a:gd name="connsiteY5" fmla="*/ 125 h 169133"/>
                <a:gd name="connsiteX6" fmla="*/ 0 w 64521"/>
                <a:gd name="connsiteY6" fmla="*/ 125 h 169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4521" h="169133">
                  <a:moveTo>
                    <a:pt x="0" y="0"/>
                  </a:moveTo>
                  <a:lnTo>
                    <a:pt x="0" y="169134"/>
                  </a:lnTo>
                  <a:lnTo>
                    <a:pt x="33827" y="169134"/>
                  </a:lnTo>
                  <a:lnTo>
                    <a:pt x="33827" y="21048"/>
                  </a:lnTo>
                  <a:lnTo>
                    <a:pt x="64521" y="21048"/>
                  </a:lnTo>
                  <a:lnTo>
                    <a:pt x="64521" y="125"/>
                  </a:lnTo>
                  <a:lnTo>
                    <a:pt x="0" y="125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8" name="Полилиния: фигура 27">
              <a:extLst>
                <a:ext uri="{FF2B5EF4-FFF2-40B4-BE49-F238E27FC236}">
                  <a16:creationId xmlns:a16="http://schemas.microsoft.com/office/drawing/2014/main" id="{BFAE5CC0-AC91-62A5-0A17-860D794CD5E1}"/>
                </a:ext>
              </a:extLst>
            </p:cNvPr>
            <p:cNvSpPr/>
            <p:nvPr/>
          </p:nvSpPr>
          <p:spPr>
            <a:xfrm>
              <a:off x="771194" y="572404"/>
              <a:ext cx="88325" cy="169133"/>
            </a:xfrm>
            <a:custGeom>
              <a:avLst/>
              <a:gdLst>
                <a:gd name="connsiteX0" fmla="*/ 43348 w 88325"/>
                <a:gd name="connsiteY0" fmla="*/ 20922 h 169133"/>
                <a:gd name="connsiteX1" fmla="*/ 45353 w 88325"/>
                <a:gd name="connsiteY1" fmla="*/ 20922 h 169133"/>
                <a:gd name="connsiteX2" fmla="*/ 51116 w 88325"/>
                <a:gd name="connsiteY2" fmla="*/ 105615 h 169133"/>
                <a:gd name="connsiteX3" fmla="*/ 37585 w 88325"/>
                <a:gd name="connsiteY3" fmla="*/ 105615 h 169133"/>
                <a:gd name="connsiteX4" fmla="*/ 43348 w 88325"/>
                <a:gd name="connsiteY4" fmla="*/ 20922 h 169133"/>
                <a:gd name="connsiteX5" fmla="*/ 43348 w 88325"/>
                <a:gd name="connsiteY5" fmla="*/ 20922 h 169133"/>
                <a:gd name="connsiteX6" fmla="*/ 17665 w 88325"/>
                <a:gd name="connsiteY6" fmla="*/ 0 h 169133"/>
                <a:gd name="connsiteX7" fmla="*/ 0 w 88325"/>
                <a:gd name="connsiteY7" fmla="*/ 169134 h 169133"/>
                <a:gd name="connsiteX8" fmla="*/ 33075 w 88325"/>
                <a:gd name="connsiteY8" fmla="*/ 169134 h 169133"/>
                <a:gd name="connsiteX9" fmla="*/ 36207 w 88325"/>
                <a:gd name="connsiteY9" fmla="*/ 124282 h 169133"/>
                <a:gd name="connsiteX10" fmla="*/ 52118 w 88325"/>
                <a:gd name="connsiteY10" fmla="*/ 124282 h 169133"/>
                <a:gd name="connsiteX11" fmla="*/ 55250 w 88325"/>
                <a:gd name="connsiteY11" fmla="*/ 169134 h 169133"/>
                <a:gd name="connsiteX12" fmla="*/ 88325 w 88325"/>
                <a:gd name="connsiteY12" fmla="*/ 169134 h 169133"/>
                <a:gd name="connsiteX13" fmla="*/ 70660 w 88325"/>
                <a:gd name="connsiteY13" fmla="*/ 0 h 169133"/>
                <a:gd name="connsiteX14" fmla="*/ 17540 w 88325"/>
                <a:gd name="connsiteY14" fmla="*/ 0 h 169133"/>
                <a:gd name="connsiteX15" fmla="*/ 17540 w 88325"/>
                <a:gd name="connsiteY15" fmla="*/ 0 h 169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8325" h="169133">
                  <a:moveTo>
                    <a:pt x="43348" y="20922"/>
                  </a:moveTo>
                  <a:lnTo>
                    <a:pt x="45353" y="20922"/>
                  </a:lnTo>
                  <a:lnTo>
                    <a:pt x="51116" y="105615"/>
                  </a:lnTo>
                  <a:lnTo>
                    <a:pt x="37585" y="105615"/>
                  </a:lnTo>
                  <a:lnTo>
                    <a:pt x="43348" y="20922"/>
                  </a:lnTo>
                  <a:lnTo>
                    <a:pt x="43348" y="20922"/>
                  </a:lnTo>
                  <a:close/>
                  <a:moveTo>
                    <a:pt x="17665" y="0"/>
                  </a:moveTo>
                  <a:lnTo>
                    <a:pt x="0" y="169134"/>
                  </a:lnTo>
                  <a:lnTo>
                    <a:pt x="33075" y="169134"/>
                  </a:lnTo>
                  <a:lnTo>
                    <a:pt x="36207" y="124282"/>
                  </a:lnTo>
                  <a:lnTo>
                    <a:pt x="52118" y="124282"/>
                  </a:lnTo>
                  <a:lnTo>
                    <a:pt x="55250" y="169134"/>
                  </a:lnTo>
                  <a:lnTo>
                    <a:pt x="88325" y="169134"/>
                  </a:lnTo>
                  <a:lnTo>
                    <a:pt x="70660" y="0"/>
                  </a:lnTo>
                  <a:lnTo>
                    <a:pt x="17540" y="0"/>
                  </a:lnTo>
                  <a:lnTo>
                    <a:pt x="17540" y="0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9" name="Полилиния: фигура 28">
              <a:extLst>
                <a:ext uri="{FF2B5EF4-FFF2-40B4-BE49-F238E27FC236}">
                  <a16:creationId xmlns:a16="http://schemas.microsoft.com/office/drawing/2014/main" id="{4AB3EF0C-09E1-5137-CD5D-B1C48EC5F5B4}"/>
                </a:ext>
              </a:extLst>
            </p:cNvPr>
            <p:cNvSpPr/>
            <p:nvPr/>
          </p:nvSpPr>
          <p:spPr>
            <a:xfrm>
              <a:off x="874428" y="572153"/>
              <a:ext cx="78302" cy="169133"/>
            </a:xfrm>
            <a:custGeom>
              <a:avLst/>
              <a:gdLst>
                <a:gd name="connsiteX0" fmla="*/ 33701 w 78302"/>
                <a:gd name="connsiteY0" fmla="*/ 110125 h 169133"/>
                <a:gd name="connsiteX1" fmla="*/ 33701 w 78302"/>
                <a:gd name="connsiteY1" fmla="*/ 141947 h 169133"/>
                <a:gd name="connsiteX2" fmla="*/ 38963 w 78302"/>
                <a:gd name="connsiteY2" fmla="*/ 147459 h 169133"/>
                <a:gd name="connsiteX3" fmla="*/ 44351 w 78302"/>
                <a:gd name="connsiteY3" fmla="*/ 141947 h 169133"/>
                <a:gd name="connsiteX4" fmla="*/ 44351 w 78302"/>
                <a:gd name="connsiteY4" fmla="*/ 102608 h 169133"/>
                <a:gd name="connsiteX5" fmla="*/ 30820 w 78302"/>
                <a:gd name="connsiteY5" fmla="*/ 91457 h 169133"/>
                <a:gd name="connsiteX6" fmla="*/ 17039 w 78302"/>
                <a:gd name="connsiteY6" fmla="*/ 91457 h 169133"/>
                <a:gd name="connsiteX7" fmla="*/ 17039 w 78302"/>
                <a:gd name="connsiteY7" fmla="*/ 72790 h 169133"/>
                <a:gd name="connsiteX8" fmla="*/ 31321 w 78302"/>
                <a:gd name="connsiteY8" fmla="*/ 72790 h 169133"/>
                <a:gd name="connsiteX9" fmla="*/ 44476 w 78302"/>
                <a:gd name="connsiteY9" fmla="*/ 60262 h 169133"/>
                <a:gd name="connsiteX10" fmla="*/ 44476 w 78302"/>
                <a:gd name="connsiteY10" fmla="*/ 26560 h 169133"/>
                <a:gd name="connsiteX11" fmla="*/ 39089 w 78302"/>
                <a:gd name="connsiteY11" fmla="*/ 21048 h 169133"/>
                <a:gd name="connsiteX12" fmla="*/ 33827 w 78302"/>
                <a:gd name="connsiteY12" fmla="*/ 26560 h 169133"/>
                <a:gd name="connsiteX13" fmla="*/ 33827 w 78302"/>
                <a:gd name="connsiteY13" fmla="*/ 54123 h 169133"/>
                <a:gd name="connsiteX14" fmla="*/ 0 w 78302"/>
                <a:gd name="connsiteY14" fmla="*/ 54123 h 169133"/>
                <a:gd name="connsiteX15" fmla="*/ 0 w 78302"/>
                <a:gd name="connsiteY15" fmla="*/ 30193 h 169133"/>
                <a:gd name="connsiteX16" fmla="*/ 25057 w 78302"/>
                <a:gd name="connsiteY16" fmla="*/ 0 h 169133"/>
                <a:gd name="connsiteX17" fmla="*/ 53121 w 78302"/>
                <a:gd name="connsiteY17" fmla="*/ 0 h 169133"/>
                <a:gd name="connsiteX18" fmla="*/ 78303 w 78302"/>
                <a:gd name="connsiteY18" fmla="*/ 30193 h 169133"/>
                <a:gd name="connsiteX19" fmla="*/ 78303 w 78302"/>
                <a:gd name="connsiteY19" fmla="*/ 57255 h 169133"/>
                <a:gd name="connsiteX20" fmla="*/ 55376 w 78302"/>
                <a:gd name="connsiteY20" fmla="*/ 80182 h 169133"/>
                <a:gd name="connsiteX21" fmla="*/ 55376 w 78302"/>
                <a:gd name="connsiteY21" fmla="*/ 81936 h 169133"/>
                <a:gd name="connsiteX22" fmla="*/ 78303 w 78302"/>
                <a:gd name="connsiteY22" fmla="*/ 104863 h 169133"/>
                <a:gd name="connsiteX23" fmla="*/ 78303 w 78302"/>
                <a:gd name="connsiteY23" fmla="*/ 138940 h 169133"/>
                <a:gd name="connsiteX24" fmla="*/ 53121 w 78302"/>
                <a:gd name="connsiteY24" fmla="*/ 169134 h 169133"/>
                <a:gd name="connsiteX25" fmla="*/ 25057 w 78302"/>
                <a:gd name="connsiteY25" fmla="*/ 169134 h 169133"/>
                <a:gd name="connsiteX26" fmla="*/ 0 w 78302"/>
                <a:gd name="connsiteY26" fmla="*/ 138940 h 169133"/>
                <a:gd name="connsiteX27" fmla="*/ 0 w 78302"/>
                <a:gd name="connsiteY27" fmla="*/ 109999 h 169133"/>
                <a:gd name="connsiteX28" fmla="*/ 33827 w 78302"/>
                <a:gd name="connsiteY28" fmla="*/ 109999 h 169133"/>
                <a:gd name="connsiteX29" fmla="*/ 33827 w 78302"/>
                <a:gd name="connsiteY29" fmla="*/ 109999 h 169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78302" h="169133">
                  <a:moveTo>
                    <a:pt x="33701" y="110125"/>
                  </a:moveTo>
                  <a:lnTo>
                    <a:pt x="33701" y="141947"/>
                  </a:lnTo>
                  <a:cubicBezTo>
                    <a:pt x="33701" y="146332"/>
                    <a:pt x="37084" y="147459"/>
                    <a:pt x="38963" y="147459"/>
                  </a:cubicBezTo>
                  <a:cubicBezTo>
                    <a:pt x="42095" y="147459"/>
                    <a:pt x="44351" y="144828"/>
                    <a:pt x="44351" y="141947"/>
                  </a:cubicBezTo>
                  <a:lnTo>
                    <a:pt x="44351" y="102608"/>
                  </a:lnTo>
                  <a:cubicBezTo>
                    <a:pt x="44351" y="97346"/>
                    <a:pt x="43348" y="91457"/>
                    <a:pt x="30820" y="91457"/>
                  </a:cubicBezTo>
                  <a:lnTo>
                    <a:pt x="17039" y="91457"/>
                  </a:lnTo>
                  <a:lnTo>
                    <a:pt x="17039" y="72790"/>
                  </a:lnTo>
                  <a:lnTo>
                    <a:pt x="31321" y="72790"/>
                  </a:lnTo>
                  <a:cubicBezTo>
                    <a:pt x="40968" y="72790"/>
                    <a:pt x="44476" y="70660"/>
                    <a:pt x="44476" y="60262"/>
                  </a:cubicBezTo>
                  <a:lnTo>
                    <a:pt x="44476" y="26560"/>
                  </a:lnTo>
                  <a:cubicBezTo>
                    <a:pt x="44476" y="23679"/>
                    <a:pt x="42346" y="21048"/>
                    <a:pt x="39089" y="21048"/>
                  </a:cubicBezTo>
                  <a:cubicBezTo>
                    <a:pt x="37209" y="21048"/>
                    <a:pt x="33827" y="22301"/>
                    <a:pt x="33827" y="26560"/>
                  </a:cubicBezTo>
                  <a:lnTo>
                    <a:pt x="33827" y="54123"/>
                  </a:lnTo>
                  <a:lnTo>
                    <a:pt x="0" y="54123"/>
                  </a:lnTo>
                  <a:lnTo>
                    <a:pt x="0" y="30193"/>
                  </a:lnTo>
                  <a:cubicBezTo>
                    <a:pt x="0" y="18417"/>
                    <a:pt x="1503" y="0"/>
                    <a:pt x="25057" y="0"/>
                  </a:cubicBezTo>
                  <a:lnTo>
                    <a:pt x="53121" y="0"/>
                  </a:lnTo>
                  <a:cubicBezTo>
                    <a:pt x="76799" y="0"/>
                    <a:pt x="78303" y="18417"/>
                    <a:pt x="78303" y="30193"/>
                  </a:cubicBezTo>
                  <a:lnTo>
                    <a:pt x="78303" y="57255"/>
                  </a:lnTo>
                  <a:cubicBezTo>
                    <a:pt x="78303" y="75672"/>
                    <a:pt x="65524" y="80683"/>
                    <a:pt x="55376" y="80182"/>
                  </a:cubicBezTo>
                  <a:lnTo>
                    <a:pt x="55376" y="81936"/>
                  </a:lnTo>
                  <a:cubicBezTo>
                    <a:pt x="78052" y="81435"/>
                    <a:pt x="78303" y="98849"/>
                    <a:pt x="78303" y="104863"/>
                  </a:cubicBezTo>
                  <a:lnTo>
                    <a:pt x="78303" y="138940"/>
                  </a:lnTo>
                  <a:cubicBezTo>
                    <a:pt x="78303" y="150717"/>
                    <a:pt x="76799" y="169134"/>
                    <a:pt x="53121" y="169134"/>
                  </a:cubicBezTo>
                  <a:lnTo>
                    <a:pt x="25057" y="169134"/>
                  </a:lnTo>
                  <a:cubicBezTo>
                    <a:pt x="1378" y="169134"/>
                    <a:pt x="0" y="150717"/>
                    <a:pt x="0" y="138940"/>
                  </a:cubicBezTo>
                  <a:lnTo>
                    <a:pt x="0" y="109999"/>
                  </a:lnTo>
                  <a:lnTo>
                    <a:pt x="33827" y="109999"/>
                  </a:lnTo>
                  <a:lnTo>
                    <a:pt x="33827" y="109999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0" name="Полилиния: фигура 29">
              <a:extLst>
                <a:ext uri="{FF2B5EF4-FFF2-40B4-BE49-F238E27FC236}">
                  <a16:creationId xmlns:a16="http://schemas.microsoft.com/office/drawing/2014/main" id="{69D9B778-876D-F0FD-82F3-BA7F7448134E}"/>
                </a:ext>
              </a:extLst>
            </p:cNvPr>
            <p:cNvSpPr/>
            <p:nvPr/>
          </p:nvSpPr>
          <p:spPr>
            <a:xfrm>
              <a:off x="974906" y="572404"/>
              <a:ext cx="78302" cy="169133"/>
            </a:xfrm>
            <a:custGeom>
              <a:avLst/>
              <a:gdLst>
                <a:gd name="connsiteX0" fmla="*/ 0 w 78302"/>
                <a:gd name="connsiteY0" fmla="*/ 0 h 169133"/>
                <a:gd name="connsiteX1" fmla="*/ 78303 w 78302"/>
                <a:gd name="connsiteY1" fmla="*/ 0 h 169133"/>
                <a:gd name="connsiteX2" fmla="*/ 78303 w 78302"/>
                <a:gd name="connsiteY2" fmla="*/ 169134 h 169133"/>
                <a:gd name="connsiteX3" fmla="*/ 44476 w 78302"/>
                <a:gd name="connsiteY3" fmla="*/ 169134 h 169133"/>
                <a:gd name="connsiteX4" fmla="*/ 44476 w 78302"/>
                <a:gd name="connsiteY4" fmla="*/ 20922 h 169133"/>
                <a:gd name="connsiteX5" fmla="*/ 33827 w 78302"/>
                <a:gd name="connsiteY5" fmla="*/ 20922 h 169133"/>
                <a:gd name="connsiteX6" fmla="*/ 33827 w 78302"/>
                <a:gd name="connsiteY6" fmla="*/ 169134 h 169133"/>
                <a:gd name="connsiteX7" fmla="*/ 0 w 78302"/>
                <a:gd name="connsiteY7" fmla="*/ 169134 h 169133"/>
                <a:gd name="connsiteX8" fmla="*/ 0 w 78302"/>
                <a:gd name="connsiteY8" fmla="*/ 0 h 169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8302" h="169133">
                  <a:moveTo>
                    <a:pt x="0" y="0"/>
                  </a:moveTo>
                  <a:lnTo>
                    <a:pt x="78303" y="0"/>
                  </a:lnTo>
                  <a:lnTo>
                    <a:pt x="78303" y="169134"/>
                  </a:lnTo>
                  <a:lnTo>
                    <a:pt x="44476" y="169134"/>
                  </a:lnTo>
                  <a:lnTo>
                    <a:pt x="44476" y="20922"/>
                  </a:lnTo>
                  <a:lnTo>
                    <a:pt x="33827" y="20922"/>
                  </a:lnTo>
                  <a:lnTo>
                    <a:pt x="33827" y="169134"/>
                  </a:lnTo>
                  <a:lnTo>
                    <a:pt x="0" y="1691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1" name="Полилиния: фигура 30">
              <a:extLst>
                <a:ext uri="{FF2B5EF4-FFF2-40B4-BE49-F238E27FC236}">
                  <a16:creationId xmlns:a16="http://schemas.microsoft.com/office/drawing/2014/main" id="{E68E6AA1-2412-642C-546B-C647BC02C19A}"/>
                </a:ext>
              </a:extLst>
            </p:cNvPr>
            <p:cNvSpPr/>
            <p:nvPr/>
          </p:nvSpPr>
          <p:spPr>
            <a:xfrm>
              <a:off x="1075509" y="572404"/>
              <a:ext cx="78177" cy="169133"/>
            </a:xfrm>
            <a:custGeom>
              <a:avLst/>
              <a:gdLst>
                <a:gd name="connsiteX0" fmla="*/ 33827 w 78177"/>
                <a:gd name="connsiteY0" fmla="*/ 92961 h 169133"/>
                <a:gd name="connsiteX1" fmla="*/ 33827 w 78177"/>
                <a:gd name="connsiteY1" fmla="*/ 20922 h 169133"/>
                <a:gd name="connsiteX2" fmla="*/ 38212 w 78177"/>
                <a:gd name="connsiteY2" fmla="*/ 20922 h 169133"/>
                <a:gd name="connsiteX3" fmla="*/ 44476 w 78177"/>
                <a:gd name="connsiteY3" fmla="*/ 29442 h 169133"/>
                <a:gd name="connsiteX4" fmla="*/ 44476 w 78177"/>
                <a:gd name="connsiteY4" fmla="*/ 84567 h 169133"/>
                <a:gd name="connsiteX5" fmla="*/ 38212 w 78177"/>
                <a:gd name="connsiteY5" fmla="*/ 93086 h 169133"/>
                <a:gd name="connsiteX6" fmla="*/ 33827 w 78177"/>
                <a:gd name="connsiteY6" fmla="*/ 93086 h 169133"/>
                <a:gd name="connsiteX7" fmla="*/ 53120 w 78177"/>
                <a:gd name="connsiteY7" fmla="*/ 0 h 169133"/>
                <a:gd name="connsiteX8" fmla="*/ 0 w 78177"/>
                <a:gd name="connsiteY8" fmla="*/ 0 h 169133"/>
                <a:gd name="connsiteX9" fmla="*/ 0 w 78177"/>
                <a:gd name="connsiteY9" fmla="*/ 169134 h 169133"/>
                <a:gd name="connsiteX10" fmla="*/ 33827 w 78177"/>
                <a:gd name="connsiteY10" fmla="*/ 169134 h 169133"/>
                <a:gd name="connsiteX11" fmla="*/ 33827 w 78177"/>
                <a:gd name="connsiteY11" fmla="*/ 111628 h 169133"/>
                <a:gd name="connsiteX12" fmla="*/ 53120 w 78177"/>
                <a:gd name="connsiteY12" fmla="*/ 111628 h 169133"/>
                <a:gd name="connsiteX13" fmla="*/ 78177 w 78177"/>
                <a:gd name="connsiteY13" fmla="*/ 81435 h 169133"/>
                <a:gd name="connsiteX14" fmla="*/ 78177 w 78177"/>
                <a:gd name="connsiteY14" fmla="*/ 30193 h 169133"/>
                <a:gd name="connsiteX15" fmla="*/ 53120 w 78177"/>
                <a:gd name="connsiteY15" fmla="*/ 0 h 169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8177" h="169133">
                  <a:moveTo>
                    <a:pt x="33827" y="92961"/>
                  </a:moveTo>
                  <a:lnTo>
                    <a:pt x="33827" y="20922"/>
                  </a:lnTo>
                  <a:lnTo>
                    <a:pt x="38212" y="20922"/>
                  </a:lnTo>
                  <a:cubicBezTo>
                    <a:pt x="41845" y="20922"/>
                    <a:pt x="44476" y="24055"/>
                    <a:pt x="44476" y="29442"/>
                  </a:cubicBezTo>
                  <a:lnTo>
                    <a:pt x="44476" y="84567"/>
                  </a:lnTo>
                  <a:cubicBezTo>
                    <a:pt x="44476" y="89829"/>
                    <a:pt x="41845" y="93086"/>
                    <a:pt x="38212" y="93086"/>
                  </a:cubicBezTo>
                  <a:lnTo>
                    <a:pt x="33827" y="93086"/>
                  </a:lnTo>
                  <a:close/>
                  <a:moveTo>
                    <a:pt x="53120" y="0"/>
                  </a:moveTo>
                  <a:lnTo>
                    <a:pt x="0" y="0"/>
                  </a:lnTo>
                  <a:lnTo>
                    <a:pt x="0" y="169134"/>
                  </a:lnTo>
                  <a:lnTo>
                    <a:pt x="33827" y="169134"/>
                  </a:lnTo>
                  <a:lnTo>
                    <a:pt x="33827" y="111628"/>
                  </a:lnTo>
                  <a:lnTo>
                    <a:pt x="53120" y="111628"/>
                  </a:lnTo>
                  <a:cubicBezTo>
                    <a:pt x="76799" y="111628"/>
                    <a:pt x="78177" y="93211"/>
                    <a:pt x="78177" y="81435"/>
                  </a:cubicBezTo>
                  <a:lnTo>
                    <a:pt x="78177" y="30193"/>
                  </a:lnTo>
                  <a:cubicBezTo>
                    <a:pt x="78177" y="18417"/>
                    <a:pt x="76799" y="0"/>
                    <a:pt x="53120" y="0"/>
                  </a:cubicBez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2" name="Полилиния: фигура 31">
              <a:extLst>
                <a:ext uri="{FF2B5EF4-FFF2-40B4-BE49-F238E27FC236}">
                  <a16:creationId xmlns:a16="http://schemas.microsoft.com/office/drawing/2014/main" id="{E56D5985-7F1B-174E-C0C4-DEC73F60711C}"/>
                </a:ext>
              </a:extLst>
            </p:cNvPr>
            <p:cNvSpPr/>
            <p:nvPr/>
          </p:nvSpPr>
          <p:spPr>
            <a:xfrm>
              <a:off x="1175987" y="572404"/>
              <a:ext cx="78427" cy="169133"/>
            </a:xfrm>
            <a:custGeom>
              <a:avLst/>
              <a:gdLst>
                <a:gd name="connsiteX0" fmla="*/ 44476 w 78427"/>
                <a:gd name="connsiteY0" fmla="*/ 141822 h 169133"/>
                <a:gd name="connsiteX1" fmla="*/ 39089 w 78427"/>
                <a:gd name="connsiteY1" fmla="*/ 147334 h 169133"/>
                <a:gd name="connsiteX2" fmla="*/ 33827 w 78427"/>
                <a:gd name="connsiteY2" fmla="*/ 141822 h 169133"/>
                <a:gd name="connsiteX3" fmla="*/ 33827 w 78427"/>
                <a:gd name="connsiteY3" fmla="*/ 26560 h 169133"/>
                <a:gd name="connsiteX4" fmla="*/ 39089 w 78427"/>
                <a:gd name="connsiteY4" fmla="*/ 21048 h 169133"/>
                <a:gd name="connsiteX5" fmla="*/ 44476 w 78427"/>
                <a:gd name="connsiteY5" fmla="*/ 26560 h 169133"/>
                <a:gd name="connsiteX6" fmla="*/ 44476 w 78427"/>
                <a:gd name="connsiteY6" fmla="*/ 141822 h 169133"/>
                <a:gd name="connsiteX7" fmla="*/ 0 w 78427"/>
                <a:gd name="connsiteY7" fmla="*/ 138940 h 169133"/>
                <a:gd name="connsiteX8" fmla="*/ 25182 w 78427"/>
                <a:gd name="connsiteY8" fmla="*/ 169134 h 169133"/>
                <a:gd name="connsiteX9" fmla="*/ 53246 w 78427"/>
                <a:gd name="connsiteY9" fmla="*/ 169134 h 169133"/>
                <a:gd name="connsiteX10" fmla="*/ 78428 w 78427"/>
                <a:gd name="connsiteY10" fmla="*/ 138940 h 169133"/>
                <a:gd name="connsiteX11" fmla="*/ 78428 w 78427"/>
                <a:gd name="connsiteY11" fmla="*/ 30193 h 169133"/>
                <a:gd name="connsiteX12" fmla="*/ 53246 w 78427"/>
                <a:gd name="connsiteY12" fmla="*/ 0 h 169133"/>
                <a:gd name="connsiteX13" fmla="*/ 25182 w 78427"/>
                <a:gd name="connsiteY13" fmla="*/ 0 h 169133"/>
                <a:gd name="connsiteX14" fmla="*/ 0 w 78427"/>
                <a:gd name="connsiteY14" fmla="*/ 30193 h 169133"/>
                <a:gd name="connsiteX15" fmla="*/ 0 w 78427"/>
                <a:gd name="connsiteY15" fmla="*/ 138940 h 169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8427" h="169133">
                  <a:moveTo>
                    <a:pt x="44476" y="141822"/>
                  </a:moveTo>
                  <a:cubicBezTo>
                    <a:pt x="44476" y="144703"/>
                    <a:pt x="42221" y="147334"/>
                    <a:pt x="39089" y="147334"/>
                  </a:cubicBezTo>
                  <a:cubicBezTo>
                    <a:pt x="37084" y="147334"/>
                    <a:pt x="33827" y="146081"/>
                    <a:pt x="33827" y="141822"/>
                  </a:cubicBezTo>
                  <a:lnTo>
                    <a:pt x="33827" y="26560"/>
                  </a:lnTo>
                  <a:cubicBezTo>
                    <a:pt x="33827" y="22175"/>
                    <a:pt x="37209" y="21048"/>
                    <a:pt x="39089" y="21048"/>
                  </a:cubicBezTo>
                  <a:cubicBezTo>
                    <a:pt x="42221" y="21048"/>
                    <a:pt x="44476" y="23679"/>
                    <a:pt x="44476" y="26560"/>
                  </a:cubicBezTo>
                  <a:lnTo>
                    <a:pt x="44476" y="141822"/>
                  </a:lnTo>
                  <a:close/>
                  <a:moveTo>
                    <a:pt x="0" y="138940"/>
                  </a:moveTo>
                  <a:cubicBezTo>
                    <a:pt x="0" y="150717"/>
                    <a:pt x="1503" y="169134"/>
                    <a:pt x="25182" y="169134"/>
                  </a:cubicBezTo>
                  <a:lnTo>
                    <a:pt x="53246" y="169134"/>
                  </a:lnTo>
                  <a:cubicBezTo>
                    <a:pt x="76924" y="169134"/>
                    <a:pt x="78428" y="150717"/>
                    <a:pt x="78428" y="138940"/>
                  </a:cubicBezTo>
                  <a:lnTo>
                    <a:pt x="78428" y="30193"/>
                  </a:lnTo>
                  <a:cubicBezTo>
                    <a:pt x="78428" y="18417"/>
                    <a:pt x="76924" y="0"/>
                    <a:pt x="53246" y="0"/>
                  </a:cubicBezTo>
                  <a:lnTo>
                    <a:pt x="25182" y="0"/>
                  </a:lnTo>
                  <a:cubicBezTo>
                    <a:pt x="1503" y="0"/>
                    <a:pt x="0" y="18417"/>
                    <a:pt x="0" y="30193"/>
                  </a:cubicBezTo>
                  <a:lnTo>
                    <a:pt x="0" y="138940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3" name="Полилиния: фигура 32">
              <a:extLst>
                <a:ext uri="{FF2B5EF4-FFF2-40B4-BE49-F238E27FC236}">
                  <a16:creationId xmlns:a16="http://schemas.microsoft.com/office/drawing/2014/main" id="{6C03537D-EA22-E598-86D5-BCA4B12F6778}"/>
                </a:ext>
              </a:extLst>
            </p:cNvPr>
            <p:cNvSpPr/>
            <p:nvPr/>
          </p:nvSpPr>
          <p:spPr>
            <a:xfrm>
              <a:off x="1276465" y="572404"/>
              <a:ext cx="132049" cy="169133"/>
            </a:xfrm>
            <a:custGeom>
              <a:avLst/>
              <a:gdLst>
                <a:gd name="connsiteX0" fmla="*/ 88075 w 132049"/>
                <a:gd name="connsiteY0" fmla="*/ 0 h 169133"/>
                <a:gd name="connsiteX1" fmla="*/ 132050 w 132049"/>
                <a:gd name="connsiteY1" fmla="*/ 0 h 169133"/>
                <a:gd name="connsiteX2" fmla="*/ 132050 w 132049"/>
                <a:gd name="connsiteY2" fmla="*/ 169134 h 169133"/>
                <a:gd name="connsiteX3" fmla="*/ 98223 w 132049"/>
                <a:gd name="connsiteY3" fmla="*/ 169134 h 169133"/>
                <a:gd name="connsiteX4" fmla="*/ 98223 w 132049"/>
                <a:gd name="connsiteY4" fmla="*/ 63018 h 169133"/>
                <a:gd name="connsiteX5" fmla="*/ 96970 w 132049"/>
                <a:gd name="connsiteY5" fmla="*/ 63018 h 169133"/>
                <a:gd name="connsiteX6" fmla="*/ 79555 w 132049"/>
                <a:gd name="connsiteY6" fmla="*/ 169134 h 169133"/>
                <a:gd name="connsiteX7" fmla="*/ 52494 w 132049"/>
                <a:gd name="connsiteY7" fmla="*/ 169134 h 169133"/>
                <a:gd name="connsiteX8" fmla="*/ 35080 w 132049"/>
                <a:gd name="connsiteY8" fmla="*/ 63018 h 169133"/>
                <a:gd name="connsiteX9" fmla="*/ 33827 w 132049"/>
                <a:gd name="connsiteY9" fmla="*/ 63018 h 169133"/>
                <a:gd name="connsiteX10" fmla="*/ 33827 w 132049"/>
                <a:gd name="connsiteY10" fmla="*/ 169134 h 169133"/>
                <a:gd name="connsiteX11" fmla="*/ 0 w 132049"/>
                <a:gd name="connsiteY11" fmla="*/ 169134 h 169133"/>
                <a:gd name="connsiteX12" fmla="*/ 0 w 132049"/>
                <a:gd name="connsiteY12" fmla="*/ 0 h 169133"/>
                <a:gd name="connsiteX13" fmla="*/ 43975 w 132049"/>
                <a:gd name="connsiteY13" fmla="*/ 0 h 169133"/>
                <a:gd name="connsiteX14" fmla="*/ 65900 w 132049"/>
                <a:gd name="connsiteY14" fmla="*/ 118895 h 169133"/>
                <a:gd name="connsiteX15" fmla="*/ 87950 w 132049"/>
                <a:gd name="connsiteY15" fmla="*/ 0 h 169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2049" h="169133">
                  <a:moveTo>
                    <a:pt x="88075" y="0"/>
                  </a:moveTo>
                  <a:lnTo>
                    <a:pt x="132050" y="0"/>
                  </a:lnTo>
                  <a:lnTo>
                    <a:pt x="132050" y="169134"/>
                  </a:lnTo>
                  <a:lnTo>
                    <a:pt x="98223" y="169134"/>
                  </a:lnTo>
                  <a:lnTo>
                    <a:pt x="98223" y="63018"/>
                  </a:lnTo>
                  <a:lnTo>
                    <a:pt x="96970" y="63018"/>
                  </a:lnTo>
                  <a:lnTo>
                    <a:pt x="79555" y="169134"/>
                  </a:lnTo>
                  <a:lnTo>
                    <a:pt x="52494" y="169134"/>
                  </a:lnTo>
                  <a:lnTo>
                    <a:pt x="35080" y="63018"/>
                  </a:lnTo>
                  <a:lnTo>
                    <a:pt x="33827" y="63018"/>
                  </a:lnTo>
                  <a:lnTo>
                    <a:pt x="33827" y="169134"/>
                  </a:lnTo>
                  <a:lnTo>
                    <a:pt x="0" y="169134"/>
                  </a:lnTo>
                  <a:lnTo>
                    <a:pt x="0" y="0"/>
                  </a:lnTo>
                  <a:lnTo>
                    <a:pt x="43975" y="0"/>
                  </a:lnTo>
                  <a:lnTo>
                    <a:pt x="65900" y="118895"/>
                  </a:lnTo>
                  <a:lnTo>
                    <a:pt x="87950" y="0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4" name="Полилиния: фигура 33">
              <a:extLst>
                <a:ext uri="{FF2B5EF4-FFF2-40B4-BE49-F238E27FC236}">
                  <a16:creationId xmlns:a16="http://schemas.microsoft.com/office/drawing/2014/main" id="{4301D381-1EE4-0CA3-8208-04EC469D1005}"/>
                </a:ext>
              </a:extLst>
            </p:cNvPr>
            <p:cNvSpPr/>
            <p:nvPr/>
          </p:nvSpPr>
          <p:spPr>
            <a:xfrm>
              <a:off x="574149" y="252679"/>
              <a:ext cx="96519" cy="309075"/>
            </a:xfrm>
            <a:custGeom>
              <a:avLst/>
              <a:gdLst>
                <a:gd name="connsiteX0" fmla="*/ 87922 w 96519"/>
                <a:gd name="connsiteY0" fmla="*/ 88325 h 309075"/>
                <a:gd name="connsiteX1" fmla="*/ 48082 w 96519"/>
                <a:gd name="connsiteY1" fmla="*/ 0 h 309075"/>
                <a:gd name="connsiteX2" fmla="*/ 11123 w 96519"/>
                <a:gd name="connsiteY2" fmla="*/ 77175 h 309075"/>
                <a:gd name="connsiteX3" fmla="*/ 1977 w 96519"/>
                <a:gd name="connsiteY3" fmla="*/ 188427 h 309075"/>
                <a:gd name="connsiteX4" fmla="*/ 20770 w 96519"/>
                <a:gd name="connsiteY4" fmla="*/ 259714 h 309075"/>
                <a:gd name="connsiteX5" fmla="*/ 48207 w 96519"/>
                <a:gd name="connsiteY5" fmla="*/ 309076 h 309075"/>
                <a:gd name="connsiteX6" fmla="*/ 93560 w 96519"/>
                <a:gd name="connsiteY6" fmla="*/ 193313 h 309075"/>
                <a:gd name="connsiteX7" fmla="*/ 87922 w 96519"/>
                <a:gd name="connsiteY7" fmla="*/ 88325 h 309075"/>
                <a:gd name="connsiteX8" fmla="*/ 48082 w 96519"/>
                <a:gd name="connsiteY8" fmla="*/ 297800 h 309075"/>
                <a:gd name="connsiteX9" fmla="*/ 34301 w 96519"/>
                <a:gd name="connsiteY9" fmla="*/ 241673 h 309075"/>
                <a:gd name="connsiteX10" fmla="*/ 48207 w 96519"/>
                <a:gd name="connsiteY10" fmla="*/ 186172 h 309075"/>
                <a:gd name="connsiteX11" fmla="*/ 61613 w 96519"/>
                <a:gd name="connsiteY11" fmla="*/ 239293 h 309075"/>
                <a:gd name="connsiteX12" fmla="*/ 48082 w 96519"/>
                <a:gd name="connsiteY12" fmla="*/ 297800 h 309075"/>
                <a:gd name="connsiteX13" fmla="*/ 84915 w 96519"/>
                <a:gd name="connsiteY13" fmla="*/ 165250 h 309075"/>
                <a:gd name="connsiteX14" fmla="*/ 79779 w 96519"/>
                <a:gd name="connsiteY14" fmla="*/ 211730 h 309075"/>
                <a:gd name="connsiteX15" fmla="*/ 74141 w 96519"/>
                <a:gd name="connsiteY15" fmla="*/ 145705 h 309075"/>
                <a:gd name="connsiteX16" fmla="*/ 47831 w 96519"/>
                <a:gd name="connsiteY16" fmla="*/ 74419 h 309075"/>
                <a:gd name="connsiteX17" fmla="*/ 21898 w 96519"/>
                <a:gd name="connsiteY17" fmla="*/ 145580 h 309075"/>
                <a:gd name="connsiteX18" fmla="*/ 15884 w 96519"/>
                <a:gd name="connsiteY18" fmla="*/ 212357 h 309075"/>
                <a:gd name="connsiteX19" fmla="*/ 11499 w 96519"/>
                <a:gd name="connsiteY19" fmla="*/ 147585 h 309075"/>
                <a:gd name="connsiteX20" fmla="*/ 20895 w 96519"/>
                <a:gd name="connsiteY20" fmla="*/ 88826 h 309075"/>
                <a:gd name="connsiteX21" fmla="*/ 47831 w 96519"/>
                <a:gd name="connsiteY21" fmla="*/ 24305 h 309075"/>
                <a:gd name="connsiteX22" fmla="*/ 75143 w 96519"/>
                <a:gd name="connsiteY22" fmla="*/ 87949 h 309075"/>
                <a:gd name="connsiteX23" fmla="*/ 84915 w 96519"/>
                <a:gd name="connsiteY23" fmla="*/ 165250 h 30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96519" h="309075">
                  <a:moveTo>
                    <a:pt x="87922" y="88325"/>
                  </a:moveTo>
                  <a:cubicBezTo>
                    <a:pt x="77524" y="42972"/>
                    <a:pt x="51590" y="6014"/>
                    <a:pt x="48082" y="0"/>
                  </a:cubicBezTo>
                  <a:cubicBezTo>
                    <a:pt x="42444" y="8519"/>
                    <a:pt x="21772" y="40968"/>
                    <a:pt x="11123" y="77175"/>
                  </a:cubicBezTo>
                  <a:cubicBezTo>
                    <a:pt x="-403" y="117391"/>
                    <a:pt x="-2032" y="153223"/>
                    <a:pt x="1977" y="188427"/>
                  </a:cubicBezTo>
                  <a:cubicBezTo>
                    <a:pt x="5861" y="223632"/>
                    <a:pt x="20770" y="259714"/>
                    <a:pt x="20770" y="259714"/>
                  </a:cubicBezTo>
                  <a:cubicBezTo>
                    <a:pt x="28663" y="278757"/>
                    <a:pt x="40565" y="299053"/>
                    <a:pt x="48207" y="309076"/>
                  </a:cubicBezTo>
                  <a:cubicBezTo>
                    <a:pt x="59483" y="294418"/>
                    <a:pt x="85417" y="250568"/>
                    <a:pt x="93560" y="193313"/>
                  </a:cubicBezTo>
                  <a:cubicBezTo>
                    <a:pt x="98070" y="161491"/>
                    <a:pt x="98321" y="133678"/>
                    <a:pt x="87922" y="88325"/>
                  </a:cubicBezTo>
                  <a:moveTo>
                    <a:pt x="48082" y="297800"/>
                  </a:moveTo>
                  <a:cubicBezTo>
                    <a:pt x="42945" y="288154"/>
                    <a:pt x="35052" y="269862"/>
                    <a:pt x="34301" y="241673"/>
                  </a:cubicBezTo>
                  <a:cubicBezTo>
                    <a:pt x="34050" y="214361"/>
                    <a:pt x="45075" y="191058"/>
                    <a:pt x="48207" y="186172"/>
                  </a:cubicBezTo>
                  <a:cubicBezTo>
                    <a:pt x="51089" y="191058"/>
                    <a:pt x="60485" y="211354"/>
                    <a:pt x="61613" y="239293"/>
                  </a:cubicBezTo>
                  <a:cubicBezTo>
                    <a:pt x="62364" y="266605"/>
                    <a:pt x="53344" y="288028"/>
                    <a:pt x="48082" y="297800"/>
                  </a:cubicBezTo>
                  <a:moveTo>
                    <a:pt x="84915" y="165250"/>
                  </a:moveTo>
                  <a:cubicBezTo>
                    <a:pt x="84540" y="182539"/>
                    <a:pt x="82535" y="200831"/>
                    <a:pt x="79779" y="211730"/>
                  </a:cubicBezTo>
                  <a:cubicBezTo>
                    <a:pt x="80781" y="192938"/>
                    <a:pt x="78526" y="166377"/>
                    <a:pt x="74141" y="145705"/>
                  </a:cubicBezTo>
                  <a:cubicBezTo>
                    <a:pt x="69756" y="125034"/>
                    <a:pt x="57604" y="90330"/>
                    <a:pt x="47831" y="74419"/>
                  </a:cubicBezTo>
                  <a:cubicBezTo>
                    <a:pt x="38811" y="89703"/>
                    <a:pt x="27661" y="119646"/>
                    <a:pt x="21898" y="145580"/>
                  </a:cubicBezTo>
                  <a:cubicBezTo>
                    <a:pt x="16009" y="171514"/>
                    <a:pt x="15884" y="202960"/>
                    <a:pt x="15884" y="212357"/>
                  </a:cubicBezTo>
                  <a:cubicBezTo>
                    <a:pt x="14380" y="204464"/>
                    <a:pt x="10497" y="176150"/>
                    <a:pt x="11499" y="147585"/>
                  </a:cubicBezTo>
                  <a:cubicBezTo>
                    <a:pt x="12376" y="124031"/>
                    <a:pt x="17888" y="99977"/>
                    <a:pt x="20895" y="88826"/>
                  </a:cubicBezTo>
                  <a:cubicBezTo>
                    <a:pt x="32421" y="51742"/>
                    <a:pt x="45326" y="28064"/>
                    <a:pt x="47831" y="24305"/>
                  </a:cubicBezTo>
                  <a:cubicBezTo>
                    <a:pt x="50337" y="28064"/>
                    <a:pt x="66624" y="57255"/>
                    <a:pt x="75143" y="87949"/>
                  </a:cubicBezTo>
                  <a:cubicBezTo>
                    <a:pt x="83663" y="118644"/>
                    <a:pt x="85291" y="147961"/>
                    <a:pt x="84915" y="165250"/>
                  </a:cubicBez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5" name="Полилиния: фигура 34">
              <a:extLst>
                <a:ext uri="{FF2B5EF4-FFF2-40B4-BE49-F238E27FC236}">
                  <a16:creationId xmlns:a16="http://schemas.microsoft.com/office/drawing/2014/main" id="{550F4558-E0E6-E0A6-E319-1091C290419E}"/>
                </a:ext>
              </a:extLst>
            </p:cNvPr>
            <p:cNvSpPr/>
            <p:nvPr/>
          </p:nvSpPr>
          <p:spPr>
            <a:xfrm>
              <a:off x="391833" y="403270"/>
              <a:ext cx="292538" cy="338016"/>
            </a:xfrm>
            <a:custGeom>
              <a:avLst/>
              <a:gdLst>
                <a:gd name="connsiteX0" fmla="*/ 247937 w 292538"/>
                <a:gd name="connsiteY0" fmla="*/ 169008 h 338016"/>
                <a:gd name="connsiteX1" fmla="*/ 169134 w 292538"/>
                <a:gd name="connsiteY1" fmla="*/ 169008 h 338016"/>
                <a:gd name="connsiteX2" fmla="*/ 169134 w 292538"/>
                <a:gd name="connsiteY2" fmla="*/ 221878 h 338016"/>
                <a:gd name="connsiteX3" fmla="*/ 169384 w 292538"/>
                <a:gd name="connsiteY3" fmla="*/ 221628 h 338016"/>
                <a:gd name="connsiteX4" fmla="*/ 236537 w 292538"/>
                <a:gd name="connsiteY4" fmla="*/ 221628 h 338016"/>
                <a:gd name="connsiteX5" fmla="*/ 236537 w 292538"/>
                <a:gd name="connsiteY5" fmla="*/ 288905 h 338016"/>
                <a:gd name="connsiteX6" fmla="*/ 236286 w 292538"/>
                <a:gd name="connsiteY6" fmla="*/ 289156 h 338016"/>
                <a:gd name="connsiteX7" fmla="*/ 236035 w 292538"/>
                <a:gd name="connsiteY7" fmla="*/ 289406 h 338016"/>
                <a:gd name="connsiteX8" fmla="*/ 169134 w 292538"/>
                <a:gd name="connsiteY8" fmla="*/ 316969 h 338016"/>
                <a:gd name="connsiteX9" fmla="*/ 101981 w 292538"/>
                <a:gd name="connsiteY9" fmla="*/ 289156 h 338016"/>
                <a:gd name="connsiteX10" fmla="*/ 90330 w 292538"/>
                <a:gd name="connsiteY10" fmla="*/ 169008 h 338016"/>
                <a:gd name="connsiteX11" fmla="*/ 101981 w 292538"/>
                <a:gd name="connsiteY11" fmla="*/ 154851 h 338016"/>
                <a:gd name="connsiteX12" fmla="*/ 169134 w 292538"/>
                <a:gd name="connsiteY12" fmla="*/ 127038 h 338016"/>
                <a:gd name="connsiteX13" fmla="*/ 169134 w 292538"/>
                <a:gd name="connsiteY13" fmla="*/ 0 h 338016"/>
                <a:gd name="connsiteX14" fmla="*/ 0 w 292538"/>
                <a:gd name="connsiteY14" fmla="*/ 169008 h 338016"/>
                <a:gd name="connsiteX15" fmla="*/ 169134 w 292538"/>
                <a:gd name="connsiteY15" fmla="*/ 338017 h 338016"/>
                <a:gd name="connsiteX16" fmla="*/ 292539 w 292538"/>
                <a:gd name="connsiteY16" fmla="*/ 284520 h 338016"/>
                <a:gd name="connsiteX17" fmla="*/ 292539 w 292538"/>
                <a:gd name="connsiteY17" fmla="*/ 169008 h 338016"/>
                <a:gd name="connsiteX18" fmla="*/ 247937 w 292538"/>
                <a:gd name="connsiteY18" fmla="*/ 169008 h 338016"/>
                <a:gd name="connsiteX19" fmla="*/ 247937 w 292538"/>
                <a:gd name="connsiteY19" fmla="*/ 169008 h 338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2538" h="338016">
                  <a:moveTo>
                    <a:pt x="247937" y="169008"/>
                  </a:moveTo>
                  <a:lnTo>
                    <a:pt x="169134" y="169008"/>
                  </a:lnTo>
                  <a:lnTo>
                    <a:pt x="169134" y="221878"/>
                  </a:lnTo>
                  <a:cubicBezTo>
                    <a:pt x="169134" y="221878"/>
                    <a:pt x="169134" y="221753"/>
                    <a:pt x="169384" y="221628"/>
                  </a:cubicBezTo>
                  <a:cubicBezTo>
                    <a:pt x="187926" y="203086"/>
                    <a:pt x="217994" y="203086"/>
                    <a:pt x="236537" y="221628"/>
                  </a:cubicBezTo>
                  <a:cubicBezTo>
                    <a:pt x="255079" y="240170"/>
                    <a:pt x="255079" y="270363"/>
                    <a:pt x="236537" y="288905"/>
                  </a:cubicBezTo>
                  <a:cubicBezTo>
                    <a:pt x="236537" y="288905"/>
                    <a:pt x="236411" y="288905"/>
                    <a:pt x="236286" y="289156"/>
                  </a:cubicBezTo>
                  <a:cubicBezTo>
                    <a:pt x="236286" y="289156"/>
                    <a:pt x="236035" y="289281"/>
                    <a:pt x="236035" y="289406"/>
                  </a:cubicBezTo>
                  <a:cubicBezTo>
                    <a:pt x="217493" y="307823"/>
                    <a:pt x="193313" y="316969"/>
                    <a:pt x="169134" y="316969"/>
                  </a:cubicBezTo>
                  <a:cubicBezTo>
                    <a:pt x="144954" y="316969"/>
                    <a:pt x="120523" y="307698"/>
                    <a:pt x="101981" y="289156"/>
                  </a:cubicBezTo>
                  <a:cubicBezTo>
                    <a:pt x="69282" y="256457"/>
                    <a:pt x="65398" y="205967"/>
                    <a:pt x="90330" y="169008"/>
                  </a:cubicBezTo>
                  <a:cubicBezTo>
                    <a:pt x="93713" y="163997"/>
                    <a:pt x="97596" y="159236"/>
                    <a:pt x="101981" y="154851"/>
                  </a:cubicBezTo>
                  <a:cubicBezTo>
                    <a:pt x="120523" y="136309"/>
                    <a:pt x="144829" y="127038"/>
                    <a:pt x="169134" y="127038"/>
                  </a:cubicBezTo>
                  <a:lnTo>
                    <a:pt x="169134" y="0"/>
                  </a:lnTo>
                  <a:cubicBezTo>
                    <a:pt x="75672" y="0"/>
                    <a:pt x="0" y="75672"/>
                    <a:pt x="0" y="169008"/>
                  </a:cubicBezTo>
                  <a:cubicBezTo>
                    <a:pt x="0" y="262345"/>
                    <a:pt x="75672" y="338017"/>
                    <a:pt x="169134" y="338017"/>
                  </a:cubicBezTo>
                  <a:cubicBezTo>
                    <a:pt x="217744" y="338017"/>
                    <a:pt x="261593" y="317470"/>
                    <a:pt x="292539" y="284520"/>
                  </a:cubicBezTo>
                  <a:lnTo>
                    <a:pt x="292539" y="169008"/>
                  </a:lnTo>
                  <a:lnTo>
                    <a:pt x="247937" y="169008"/>
                  </a:lnTo>
                  <a:lnTo>
                    <a:pt x="247937" y="169008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1480144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3238" y="276512"/>
            <a:ext cx="9361487" cy="31854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3238" y="1900238"/>
            <a:ext cx="11280775" cy="923330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3238" y="6406377"/>
            <a:ext cx="2764631" cy="186077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098CD365-8DC5-4A42-B191-8E33DD211B84}" type="datetime1">
              <a:rPr lang="ru-RU" smtClean="0"/>
              <a:pPr/>
              <a:t>20.05.2024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70152" y="6406377"/>
            <a:ext cx="4146947" cy="186077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51514" y="6406377"/>
            <a:ext cx="732499" cy="18607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A1710E26-FFB2-4185-AB6D-CDD7D6338767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9D932AFD-F810-AD7E-00BE-2B991027C608}"/>
              </a:ext>
            </a:extLst>
          </p:cNvPr>
          <p:cNvGrpSpPr/>
          <p:nvPr userDrawn="1"/>
        </p:nvGrpSpPr>
        <p:grpSpPr>
          <a:xfrm>
            <a:off x="10741184" y="250697"/>
            <a:ext cx="1053337" cy="342646"/>
            <a:chOff x="8425053" y="250697"/>
            <a:chExt cx="1053337" cy="342646"/>
          </a:xfrm>
        </p:grpSpPr>
        <p:sp>
          <p:nvSpPr>
            <p:cNvPr id="23" name="Полилиния: фигура 22">
              <a:extLst>
                <a:ext uri="{FF2B5EF4-FFF2-40B4-BE49-F238E27FC236}">
                  <a16:creationId xmlns:a16="http://schemas.microsoft.com/office/drawing/2014/main" id="{3D793BD3-0933-5DE6-5E10-B353151A0A29}"/>
                </a:ext>
              </a:extLst>
            </p:cNvPr>
            <p:cNvSpPr/>
            <p:nvPr/>
          </p:nvSpPr>
          <p:spPr>
            <a:xfrm>
              <a:off x="9128632" y="462026"/>
              <a:ext cx="86614" cy="111379"/>
            </a:xfrm>
            <a:custGeom>
              <a:avLst/>
              <a:gdLst>
                <a:gd name="connsiteX0" fmla="*/ 57658 w 86614"/>
                <a:gd name="connsiteY0" fmla="*/ 0 h 111379"/>
                <a:gd name="connsiteX1" fmla="*/ 86614 w 86614"/>
                <a:gd name="connsiteY1" fmla="*/ 0 h 111379"/>
                <a:gd name="connsiteX2" fmla="*/ 86614 w 86614"/>
                <a:gd name="connsiteY2" fmla="*/ 111379 h 111379"/>
                <a:gd name="connsiteX3" fmla="*/ 64389 w 86614"/>
                <a:gd name="connsiteY3" fmla="*/ 111379 h 111379"/>
                <a:gd name="connsiteX4" fmla="*/ 64389 w 86614"/>
                <a:gd name="connsiteY4" fmla="*/ 41529 h 111379"/>
                <a:gd name="connsiteX5" fmla="*/ 63627 w 86614"/>
                <a:gd name="connsiteY5" fmla="*/ 41529 h 111379"/>
                <a:gd name="connsiteX6" fmla="*/ 52198 w 86614"/>
                <a:gd name="connsiteY6" fmla="*/ 111379 h 111379"/>
                <a:gd name="connsiteX7" fmla="*/ 34417 w 86614"/>
                <a:gd name="connsiteY7" fmla="*/ 111379 h 111379"/>
                <a:gd name="connsiteX8" fmla="*/ 22987 w 86614"/>
                <a:gd name="connsiteY8" fmla="*/ 41529 h 111379"/>
                <a:gd name="connsiteX9" fmla="*/ 22225 w 86614"/>
                <a:gd name="connsiteY9" fmla="*/ 41529 h 111379"/>
                <a:gd name="connsiteX10" fmla="*/ 22225 w 86614"/>
                <a:gd name="connsiteY10" fmla="*/ 111379 h 111379"/>
                <a:gd name="connsiteX11" fmla="*/ 0 w 86614"/>
                <a:gd name="connsiteY11" fmla="*/ 111379 h 111379"/>
                <a:gd name="connsiteX12" fmla="*/ 0 w 86614"/>
                <a:gd name="connsiteY12" fmla="*/ 0 h 111379"/>
                <a:gd name="connsiteX13" fmla="*/ 28956 w 86614"/>
                <a:gd name="connsiteY13" fmla="*/ 0 h 111379"/>
                <a:gd name="connsiteX14" fmla="*/ 43435 w 86614"/>
                <a:gd name="connsiteY14" fmla="*/ 78232 h 111379"/>
                <a:gd name="connsiteX15" fmla="*/ 57912 w 86614"/>
                <a:gd name="connsiteY15" fmla="*/ 0 h 111379"/>
                <a:gd name="connsiteX16" fmla="*/ 57912 w 86614"/>
                <a:gd name="connsiteY16" fmla="*/ 0 h 111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6614" h="111379">
                  <a:moveTo>
                    <a:pt x="57658" y="0"/>
                  </a:moveTo>
                  <a:lnTo>
                    <a:pt x="86614" y="0"/>
                  </a:lnTo>
                  <a:lnTo>
                    <a:pt x="86614" y="111379"/>
                  </a:lnTo>
                  <a:lnTo>
                    <a:pt x="64389" y="111379"/>
                  </a:lnTo>
                  <a:lnTo>
                    <a:pt x="64389" y="41529"/>
                  </a:lnTo>
                  <a:lnTo>
                    <a:pt x="63627" y="41529"/>
                  </a:lnTo>
                  <a:lnTo>
                    <a:pt x="52198" y="111379"/>
                  </a:lnTo>
                  <a:lnTo>
                    <a:pt x="34417" y="111379"/>
                  </a:lnTo>
                  <a:lnTo>
                    <a:pt x="22987" y="41529"/>
                  </a:lnTo>
                  <a:lnTo>
                    <a:pt x="22225" y="41529"/>
                  </a:lnTo>
                  <a:lnTo>
                    <a:pt x="22225" y="111379"/>
                  </a:lnTo>
                  <a:lnTo>
                    <a:pt x="0" y="111379"/>
                  </a:lnTo>
                  <a:lnTo>
                    <a:pt x="0" y="0"/>
                  </a:lnTo>
                  <a:lnTo>
                    <a:pt x="28956" y="0"/>
                  </a:lnTo>
                  <a:lnTo>
                    <a:pt x="43435" y="78232"/>
                  </a:lnTo>
                  <a:lnTo>
                    <a:pt x="57912" y="0"/>
                  </a:lnTo>
                  <a:lnTo>
                    <a:pt x="57912" y="0"/>
                  </a:lnTo>
                  <a:close/>
                </a:path>
              </a:pathLst>
            </a:custGeom>
            <a:solidFill>
              <a:srgbClr val="0079C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4" name="Полилиния: фигура 23">
              <a:extLst>
                <a:ext uri="{FF2B5EF4-FFF2-40B4-BE49-F238E27FC236}">
                  <a16:creationId xmlns:a16="http://schemas.microsoft.com/office/drawing/2014/main" id="{B62A36C9-17E9-5954-3B1A-FC19A37A1779}"/>
                </a:ext>
              </a:extLst>
            </p:cNvPr>
            <p:cNvSpPr/>
            <p:nvPr/>
          </p:nvSpPr>
          <p:spPr>
            <a:xfrm>
              <a:off x="9228328" y="461898"/>
              <a:ext cx="46228" cy="111379"/>
            </a:xfrm>
            <a:custGeom>
              <a:avLst/>
              <a:gdLst>
                <a:gd name="connsiteX0" fmla="*/ 0 w 46228"/>
                <a:gd name="connsiteY0" fmla="*/ 127 h 111379"/>
                <a:gd name="connsiteX1" fmla="*/ 45212 w 46228"/>
                <a:gd name="connsiteY1" fmla="*/ 127 h 111379"/>
                <a:gd name="connsiteX2" fmla="*/ 45212 w 46228"/>
                <a:gd name="connsiteY2" fmla="*/ 12319 h 111379"/>
                <a:gd name="connsiteX3" fmla="*/ 22352 w 46228"/>
                <a:gd name="connsiteY3" fmla="*/ 12319 h 111379"/>
                <a:gd name="connsiteX4" fmla="*/ 22352 w 46228"/>
                <a:gd name="connsiteY4" fmla="*/ 46863 h 111379"/>
                <a:gd name="connsiteX5" fmla="*/ 45212 w 46228"/>
                <a:gd name="connsiteY5" fmla="*/ 46863 h 111379"/>
                <a:gd name="connsiteX6" fmla="*/ 45212 w 46228"/>
                <a:gd name="connsiteY6" fmla="*/ 59055 h 111379"/>
                <a:gd name="connsiteX7" fmla="*/ 22352 w 46228"/>
                <a:gd name="connsiteY7" fmla="*/ 59055 h 111379"/>
                <a:gd name="connsiteX8" fmla="*/ 22352 w 46228"/>
                <a:gd name="connsiteY8" fmla="*/ 99187 h 111379"/>
                <a:gd name="connsiteX9" fmla="*/ 46228 w 46228"/>
                <a:gd name="connsiteY9" fmla="*/ 99187 h 111379"/>
                <a:gd name="connsiteX10" fmla="*/ 46228 w 46228"/>
                <a:gd name="connsiteY10" fmla="*/ 111379 h 111379"/>
                <a:gd name="connsiteX11" fmla="*/ 127 w 46228"/>
                <a:gd name="connsiteY11" fmla="*/ 111379 h 111379"/>
                <a:gd name="connsiteX12" fmla="*/ 127 w 46228"/>
                <a:gd name="connsiteY12" fmla="*/ 0 h 111379"/>
                <a:gd name="connsiteX13" fmla="*/ 127 w 46228"/>
                <a:gd name="connsiteY13" fmla="*/ 0 h 111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6228" h="111379">
                  <a:moveTo>
                    <a:pt x="0" y="127"/>
                  </a:moveTo>
                  <a:lnTo>
                    <a:pt x="45212" y="127"/>
                  </a:lnTo>
                  <a:lnTo>
                    <a:pt x="45212" y="12319"/>
                  </a:lnTo>
                  <a:lnTo>
                    <a:pt x="22352" y="12319"/>
                  </a:lnTo>
                  <a:lnTo>
                    <a:pt x="22352" y="46863"/>
                  </a:lnTo>
                  <a:lnTo>
                    <a:pt x="45212" y="46863"/>
                  </a:lnTo>
                  <a:lnTo>
                    <a:pt x="45212" y="59055"/>
                  </a:lnTo>
                  <a:lnTo>
                    <a:pt x="22352" y="59055"/>
                  </a:lnTo>
                  <a:lnTo>
                    <a:pt x="22352" y="99187"/>
                  </a:lnTo>
                  <a:lnTo>
                    <a:pt x="46228" y="99187"/>
                  </a:lnTo>
                  <a:lnTo>
                    <a:pt x="46228" y="111379"/>
                  </a:lnTo>
                  <a:lnTo>
                    <a:pt x="127" y="111379"/>
                  </a:lnTo>
                  <a:lnTo>
                    <a:pt x="127" y="0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rgbClr val="0079C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5" name="Полилиния: фигура 24">
              <a:extLst>
                <a:ext uri="{FF2B5EF4-FFF2-40B4-BE49-F238E27FC236}">
                  <a16:creationId xmlns:a16="http://schemas.microsoft.com/office/drawing/2014/main" id="{492FC2B2-49CB-320D-357F-138DCC324A65}"/>
                </a:ext>
              </a:extLst>
            </p:cNvPr>
            <p:cNvSpPr/>
            <p:nvPr/>
          </p:nvSpPr>
          <p:spPr>
            <a:xfrm>
              <a:off x="9281794" y="461898"/>
              <a:ext cx="63500" cy="131445"/>
            </a:xfrm>
            <a:custGeom>
              <a:avLst/>
              <a:gdLst>
                <a:gd name="connsiteX0" fmla="*/ 59055 w 63500"/>
                <a:gd name="connsiteY0" fmla="*/ 99187 h 131445"/>
                <a:gd name="connsiteX1" fmla="*/ 63500 w 63500"/>
                <a:gd name="connsiteY1" fmla="*/ 99187 h 131445"/>
                <a:gd name="connsiteX2" fmla="*/ 63500 w 63500"/>
                <a:gd name="connsiteY2" fmla="*/ 131445 h 131445"/>
                <a:gd name="connsiteX3" fmla="*/ 43435 w 63500"/>
                <a:gd name="connsiteY3" fmla="*/ 131445 h 131445"/>
                <a:gd name="connsiteX4" fmla="*/ 43435 w 63500"/>
                <a:gd name="connsiteY4" fmla="*/ 111379 h 131445"/>
                <a:gd name="connsiteX5" fmla="*/ 20066 w 63500"/>
                <a:gd name="connsiteY5" fmla="*/ 111379 h 131445"/>
                <a:gd name="connsiteX6" fmla="*/ 20066 w 63500"/>
                <a:gd name="connsiteY6" fmla="*/ 131445 h 131445"/>
                <a:gd name="connsiteX7" fmla="*/ 0 w 63500"/>
                <a:gd name="connsiteY7" fmla="*/ 131445 h 131445"/>
                <a:gd name="connsiteX8" fmla="*/ 0 w 63500"/>
                <a:gd name="connsiteY8" fmla="*/ 99187 h 131445"/>
                <a:gd name="connsiteX9" fmla="*/ 1143 w 63500"/>
                <a:gd name="connsiteY9" fmla="*/ 99187 h 131445"/>
                <a:gd name="connsiteX10" fmla="*/ 7493 w 63500"/>
                <a:gd name="connsiteY10" fmla="*/ 88011 h 131445"/>
                <a:gd name="connsiteX11" fmla="*/ 7493 w 63500"/>
                <a:gd name="connsiteY11" fmla="*/ 0 h 131445"/>
                <a:gd name="connsiteX12" fmla="*/ 59055 w 63500"/>
                <a:gd name="connsiteY12" fmla="*/ 0 h 131445"/>
                <a:gd name="connsiteX13" fmla="*/ 59055 w 63500"/>
                <a:gd name="connsiteY13" fmla="*/ 99060 h 131445"/>
                <a:gd name="connsiteX14" fmla="*/ 29718 w 63500"/>
                <a:gd name="connsiteY14" fmla="*/ 90297 h 131445"/>
                <a:gd name="connsiteX15" fmla="*/ 26670 w 63500"/>
                <a:gd name="connsiteY15" fmla="*/ 99187 h 131445"/>
                <a:gd name="connsiteX16" fmla="*/ 36703 w 63500"/>
                <a:gd name="connsiteY16" fmla="*/ 99187 h 131445"/>
                <a:gd name="connsiteX17" fmla="*/ 36703 w 63500"/>
                <a:gd name="connsiteY17" fmla="*/ 12319 h 131445"/>
                <a:gd name="connsiteX18" fmla="*/ 29718 w 63500"/>
                <a:gd name="connsiteY18" fmla="*/ 12319 h 131445"/>
                <a:gd name="connsiteX19" fmla="*/ 29718 w 63500"/>
                <a:gd name="connsiteY19" fmla="*/ 90297 h 131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3500" h="131445">
                  <a:moveTo>
                    <a:pt x="59055" y="99187"/>
                  </a:moveTo>
                  <a:lnTo>
                    <a:pt x="63500" y="99187"/>
                  </a:lnTo>
                  <a:lnTo>
                    <a:pt x="63500" y="131445"/>
                  </a:lnTo>
                  <a:lnTo>
                    <a:pt x="43435" y="131445"/>
                  </a:lnTo>
                  <a:lnTo>
                    <a:pt x="43435" y="111379"/>
                  </a:lnTo>
                  <a:lnTo>
                    <a:pt x="20066" y="111379"/>
                  </a:lnTo>
                  <a:lnTo>
                    <a:pt x="20066" y="131445"/>
                  </a:lnTo>
                  <a:lnTo>
                    <a:pt x="0" y="131445"/>
                  </a:lnTo>
                  <a:lnTo>
                    <a:pt x="0" y="99187"/>
                  </a:lnTo>
                  <a:lnTo>
                    <a:pt x="1143" y="99187"/>
                  </a:lnTo>
                  <a:cubicBezTo>
                    <a:pt x="7239" y="99187"/>
                    <a:pt x="7493" y="92202"/>
                    <a:pt x="7493" y="88011"/>
                  </a:cubicBezTo>
                  <a:lnTo>
                    <a:pt x="7493" y="0"/>
                  </a:lnTo>
                  <a:lnTo>
                    <a:pt x="59055" y="0"/>
                  </a:lnTo>
                  <a:lnTo>
                    <a:pt x="59055" y="99060"/>
                  </a:lnTo>
                  <a:close/>
                  <a:moveTo>
                    <a:pt x="29718" y="90297"/>
                  </a:moveTo>
                  <a:cubicBezTo>
                    <a:pt x="29718" y="94742"/>
                    <a:pt x="28829" y="97282"/>
                    <a:pt x="26670" y="99187"/>
                  </a:cubicBezTo>
                  <a:lnTo>
                    <a:pt x="36703" y="99187"/>
                  </a:lnTo>
                  <a:lnTo>
                    <a:pt x="36703" y="12319"/>
                  </a:lnTo>
                  <a:lnTo>
                    <a:pt x="29718" y="12319"/>
                  </a:lnTo>
                  <a:lnTo>
                    <a:pt x="29718" y="90297"/>
                  </a:lnTo>
                  <a:close/>
                </a:path>
              </a:pathLst>
            </a:custGeom>
            <a:solidFill>
              <a:srgbClr val="0079C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6" name="Полилиния: фигура 25">
              <a:extLst>
                <a:ext uri="{FF2B5EF4-FFF2-40B4-BE49-F238E27FC236}">
                  <a16:creationId xmlns:a16="http://schemas.microsoft.com/office/drawing/2014/main" id="{EB0D2D69-0165-2087-2B3D-3D8B796EA04A}"/>
                </a:ext>
              </a:extLst>
            </p:cNvPr>
            <p:cNvSpPr/>
            <p:nvPr/>
          </p:nvSpPr>
          <p:spPr>
            <a:xfrm>
              <a:off x="9355455" y="462026"/>
              <a:ext cx="54482" cy="111379"/>
            </a:xfrm>
            <a:custGeom>
              <a:avLst/>
              <a:gdLst>
                <a:gd name="connsiteX0" fmla="*/ 0 w 54482"/>
                <a:gd name="connsiteY0" fmla="*/ 0 h 111379"/>
                <a:gd name="connsiteX1" fmla="*/ 22225 w 54482"/>
                <a:gd name="connsiteY1" fmla="*/ 0 h 111379"/>
                <a:gd name="connsiteX2" fmla="*/ 22225 w 54482"/>
                <a:gd name="connsiteY2" fmla="*/ 55499 h 111379"/>
                <a:gd name="connsiteX3" fmla="*/ 22987 w 54482"/>
                <a:gd name="connsiteY3" fmla="*/ 55499 h 111379"/>
                <a:gd name="connsiteX4" fmla="*/ 32258 w 54482"/>
                <a:gd name="connsiteY4" fmla="*/ 0 h 111379"/>
                <a:gd name="connsiteX5" fmla="*/ 54483 w 54482"/>
                <a:gd name="connsiteY5" fmla="*/ 0 h 111379"/>
                <a:gd name="connsiteX6" fmla="*/ 54483 w 54482"/>
                <a:gd name="connsiteY6" fmla="*/ 111379 h 111379"/>
                <a:gd name="connsiteX7" fmla="*/ 32258 w 54482"/>
                <a:gd name="connsiteY7" fmla="*/ 111379 h 111379"/>
                <a:gd name="connsiteX8" fmla="*/ 32258 w 54482"/>
                <a:gd name="connsiteY8" fmla="*/ 55880 h 111379"/>
                <a:gd name="connsiteX9" fmla="*/ 31496 w 54482"/>
                <a:gd name="connsiteY9" fmla="*/ 55880 h 111379"/>
                <a:gd name="connsiteX10" fmla="*/ 22225 w 54482"/>
                <a:gd name="connsiteY10" fmla="*/ 111379 h 111379"/>
                <a:gd name="connsiteX11" fmla="*/ 0 w 54482"/>
                <a:gd name="connsiteY11" fmla="*/ 111379 h 111379"/>
                <a:gd name="connsiteX12" fmla="*/ 0 w 54482"/>
                <a:gd name="connsiteY12" fmla="*/ 0 h 111379"/>
                <a:gd name="connsiteX13" fmla="*/ 0 w 54482"/>
                <a:gd name="connsiteY13" fmla="*/ 0 h 111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4482" h="111379">
                  <a:moveTo>
                    <a:pt x="0" y="0"/>
                  </a:moveTo>
                  <a:lnTo>
                    <a:pt x="22225" y="0"/>
                  </a:lnTo>
                  <a:lnTo>
                    <a:pt x="22225" y="55499"/>
                  </a:lnTo>
                  <a:lnTo>
                    <a:pt x="22987" y="55499"/>
                  </a:lnTo>
                  <a:lnTo>
                    <a:pt x="32258" y="0"/>
                  </a:lnTo>
                  <a:lnTo>
                    <a:pt x="54483" y="0"/>
                  </a:lnTo>
                  <a:lnTo>
                    <a:pt x="54483" y="111379"/>
                  </a:lnTo>
                  <a:lnTo>
                    <a:pt x="32258" y="111379"/>
                  </a:lnTo>
                  <a:lnTo>
                    <a:pt x="32258" y="55880"/>
                  </a:lnTo>
                  <a:lnTo>
                    <a:pt x="31496" y="55880"/>
                  </a:lnTo>
                  <a:lnTo>
                    <a:pt x="22225" y="111379"/>
                  </a:lnTo>
                  <a:lnTo>
                    <a:pt x="0" y="111379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9C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7" name="Полилиния: фигура 26">
              <a:extLst>
                <a:ext uri="{FF2B5EF4-FFF2-40B4-BE49-F238E27FC236}">
                  <a16:creationId xmlns:a16="http://schemas.microsoft.com/office/drawing/2014/main" id="{AA59F8DC-749D-D4A3-2199-A4977C6454D7}"/>
                </a:ext>
              </a:extLst>
            </p:cNvPr>
            <p:cNvSpPr/>
            <p:nvPr/>
          </p:nvSpPr>
          <p:spPr>
            <a:xfrm>
              <a:off x="9420097" y="462026"/>
              <a:ext cx="58293" cy="111379"/>
            </a:xfrm>
            <a:custGeom>
              <a:avLst/>
              <a:gdLst>
                <a:gd name="connsiteX0" fmla="*/ 11684 w 58293"/>
                <a:gd name="connsiteY0" fmla="*/ 0 h 111379"/>
                <a:gd name="connsiteX1" fmla="*/ 46736 w 58293"/>
                <a:gd name="connsiteY1" fmla="*/ 0 h 111379"/>
                <a:gd name="connsiteX2" fmla="*/ 58293 w 58293"/>
                <a:gd name="connsiteY2" fmla="*/ 111379 h 111379"/>
                <a:gd name="connsiteX3" fmla="*/ 36449 w 58293"/>
                <a:gd name="connsiteY3" fmla="*/ 111379 h 111379"/>
                <a:gd name="connsiteX4" fmla="*/ 34417 w 58293"/>
                <a:gd name="connsiteY4" fmla="*/ 81788 h 111379"/>
                <a:gd name="connsiteX5" fmla="*/ 23876 w 58293"/>
                <a:gd name="connsiteY5" fmla="*/ 81788 h 111379"/>
                <a:gd name="connsiteX6" fmla="*/ 21844 w 58293"/>
                <a:gd name="connsiteY6" fmla="*/ 111379 h 111379"/>
                <a:gd name="connsiteX7" fmla="*/ 0 w 58293"/>
                <a:gd name="connsiteY7" fmla="*/ 111379 h 111379"/>
                <a:gd name="connsiteX8" fmla="*/ 11557 w 58293"/>
                <a:gd name="connsiteY8" fmla="*/ 0 h 111379"/>
                <a:gd name="connsiteX9" fmla="*/ 33655 w 58293"/>
                <a:gd name="connsiteY9" fmla="*/ 69469 h 111379"/>
                <a:gd name="connsiteX10" fmla="*/ 29845 w 58293"/>
                <a:gd name="connsiteY10" fmla="*/ 13589 h 111379"/>
                <a:gd name="connsiteX11" fmla="*/ 28575 w 58293"/>
                <a:gd name="connsiteY11" fmla="*/ 13589 h 111379"/>
                <a:gd name="connsiteX12" fmla="*/ 24765 w 58293"/>
                <a:gd name="connsiteY12" fmla="*/ 69469 h 111379"/>
                <a:gd name="connsiteX13" fmla="*/ 33655 w 58293"/>
                <a:gd name="connsiteY13" fmla="*/ 69469 h 111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8293" h="111379">
                  <a:moveTo>
                    <a:pt x="11684" y="0"/>
                  </a:moveTo>
                  <a:lnTo>
                    <a:pt x="46736" y="0"/>
                  </a:lnTo>
                  <a:lnTo>
                    <a:pt x="58293" y="111379"/>
                  </a:lnTo>
                  <a:lnTo>
                    <a:pt x="36449" y="111379"/>
                  </a:lnTo>
                  <a:lnTo>
                    <a:pt x="34417" y="81788"/>
                  </a:lnTo>
                  <a:lnTo>
                    <a:pt x="23876" y="81788"/>
                  </a:lnTo>
                  <a:lnTo>
                    <a:pt x="21844" y="111379"/>
                  </a:lnTo>
                  <a:lnTo>
                    <a:pt x="0" y="111379"/>
                  </a:lnTo>
                  <a:lnTo>
                    <a:pt x="11557" y="0"/>
                  </a:lnTo>
                  <a:close/>
                  <a:moveTo>
                    <a:pt x="33655" y="69469"/>
                  </a:moveTo>
                  <a:lnTo>
                    <a:pt x="29845" y="13589"/>
                  </a:lnTo>
                  <a:lnTo>
                    <a:pt x="28575" y="13589"/>
                  </a:lnTo>
                  <a:lnTo>
                    <a:pt x="24765" y="69469"/>
                  </a:lnTo>
                  <a:lnTo>
                    <a:pt x="33655" y="69469"/>
                  </a:lnTo>
                  <a:close/>
                </a:path>
              </a:pathLst>
            </a:custGeom>
            <a:solidFill>
              <a:srgbClr val="0079C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8" name="Полилиния: фигура 27">
              <a:extLst>
                <a:ext uri="{FF2B5EF4-FFF2-40B4-BE49-F238E27FC236}">
                  <a16:creationId xmlns:a16="http://schemas.microsoft.com/office/drawing/2014/main" id="{BBBF12DA-0CF4-E3E4-4B51-5D285F003EE2}"/>
                </a:ext>
              </a:extLst>
            </p:cNvPr>
            <p:cNvSpPr/>
            <p:nvPr/>
          </p:nvSpPr>
          <p:spPr>
            <a:xfrm>
              <a:off x="8632317" y="461772"/>
              <a:ext cx="42671" cy="111633"/>
            </a:xfrm>
            <a:custGeom>
              <a:avLst/>
              <a:gdLst>
                <a:gd name="connsiteX0" fmla="*/ 0 w 42671"/>
                <a:gd name="connsiteY0" fmla="*/ 0 h 111633"/>
                <a:gd name="connsiteX1" fmla="*/ 0 w 42671"/>
                <a:gd name="connsiteY1" fmla="*/ 111633 h 111633"/>
                <a:gd name="connsiteX2" fmla="*/ 22351 w 42671"/>
                <a:gd name="connsiteY2" fmla="*/ 111633 h 111633"/>
                <a:gd name="connsiteX3" fmla="*/ 22351 w 42671"/>
                <a:gd name="connsiteY3" fmla="*/ 13843 h 111633"/>
                <a:gd name="connsiteX4" fmla="*/ 42672 w 42671"/>
                <a:gd name="connsiteY4" fmla="*/ 13843 h 111633"/>
                <a:gd name="connsiteX5" fmla="*/ 42672 w 42671"/>
                <a:gd name="connsiteY5" fmla="*/ 0 h 111633"/>
                <a:gd name="connsiteX6" fmla="*/ 0 w 42671"/>
                <a:gd name="connsiteY6" fmla="*/ 0 h 111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671" h="111633">
                  <a:moveTo>
                    <a:pt x="0" y="0"/>
                  </a:moveTo>
                  <a:lnTo>
                    <a:pt x="0" y="111633"/>
                  </a:lnTo>
                  <a:lnTo>
                    <a:pt x="22351" y="111633"/>
                  </a:lnTo>
                  <a:lnTo>
                    <a:pt x="22351" y="13843"/>
                  </a:lnTo>
                  <a:lnTo>
                    <a:pt x="42672" y="13843"/>
                  </a:lnTo>
                  <a:lnTo>
                    <a:pt x="4267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9C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9" name="Полилиния: фигура 28">
              <a:extLst>
                <a:ext uri="{FF2B5EF4-FFF2-40B4-BE49-F238E27FC236}">
                  <a16:creationId xmlns:a16="http://schemas.microsoft.com/office/drawing/2014/main" id="{2F612DAA-7174-3D49-F7DE-E218587234BF}"/>
                </a:ext>
              </a:extLst>
            </p:cNvPr>
            <p:cNvSpPr/>
            <p:nvPr/>
          </p:nvSpPr>
          <p:spPr>
            <a:xfrm>
              <a:off x="8675369" y="461772"/>
              <a:ext cx="58293" cy="111633"/>
            </a:xfrm>
            <a:custGeom>
              <a:avLst/>
              <a:gdLst>
                <a:gd name="connsiteX0" fmla="*/ 28575 w 58293"/>
                <a:gd name="connsiteY0" fmla="*/ 13843 h 111633"/>
                <a:gd name="connsiteX1" fmla="*/ 29845 w 58293"/>
                <a:gd name="connsiteY1" fmla="*/ 13843 h 111633"/>
                <a:gd name="connsiteX2" fmla="*/ 33655 w 58293"/>
                <a:gd name="connsiteY2" fmla="*/ 69723 h 111633"/>
                <a:gd name="connsiteX3" fmla="*/ 24765 w 58293"/>
                <a:gd name="connsiteY3" fmla="*/ 69723 h 111633"/>
                <a:gd name="connsiteX4" fmla="*/ 28575 w 58293"/>
                <a:gd name="connsiteY4" fmla="*/ 13843 h 111633"/>
                <a:gd name="connsiteX5" fmla="*/ 28575 w 58293"/>
                <a:gd name="connsiteY5" fmla="*/ 13843 h 111633"/>
                <a:gd name="connsiteX6" fmla="*/ 11685 w 58293"/>
                <a:gd name="connsiteY6" fmla="*/ 0 h 111633"/>
                <a:gd name="connsiteX7" fmla="*/ 0 w 58293"/>
                <a:gd name="connsiteY7" fmla="*/ 111633 h 111633"/>
                <a:gd name="connsiteX8" fmla="*/ 21844 w 58293"/>
                <a:gd name="connsiteY8" fmla="*/ 111633 h 111633"/>
                <a:gd name="connsiteX9" fmla="*/ 23876 w 58293"/>
                <a:gd name="connsiteY9" fmla="*/ 82042 h 111633"/>
                <a:gd name="connsiteX10" fmla="*/ 34417 w 58293"/>
                <a:gd name="connsiteY10" fmla="*/ 82042 h 111633"/>
                <a:gd name="connsiteX11" fmla="*/ 36449 w 58293"/>
                <a:gd name="connsiteY11" fmla="*/ 111633 h 111633"/>
                <a:gd name="connsiteX12" fmla="*/ 58293 w 58293"/>
                <a:gd name="connsiteY12" fmla="*/ 111633 h 111633"/>
                <a:gd name="connsiteX13" fmla="*/ 46610 w 58293"/>
                <a:gd name="connsiteY13" fmla="*/ 0 h 111633"/>
                <a:gd name="connsiteX14" fmla="*/ 11430 w 58293"/>
                <a:gd name="connsiteY14" fmla="*/ 0 h 111633"/>
                <a:gd name="connsiteX15" fmla="*/ 11430 w 58293"/>
                <a:gd name="connsiteY15" fmla="*/ 0 h 111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8293" h="111633">
                  <a:moveTo>
                    <a:pt x="28575" y="13843"/>
                  </a:moveTo>
                  <a:lnTo>
                    <a:pt x="29845" y="13843"/>
                  </a:lnTo>
                  <a:lnTo>
                    <a:pt x="33655" y="69723"/>
                  </a:lnTo>
                  <a:lnTo>
                    <a:pt x="24765" y="69723"/>
                  </a:lnTo>
                  <a:lnTo>
                    <a:pt x="28575" y="13843"/>
                  </a:lnTo>
                  <a:lnTo>
                    <a:pt x="28575" y="13843"/>
                  </a:lnTo>
                  <a:close/>
                  <a:moveTo>
                    <a:pt x="11685" y="0"/>
                  </a:moveTo>
                  <a:lnTo>
                    <a:pt x="0" y="111633"/>
                  </a:lnTo>
                  <a:lnTo>
                    <a:pt x="21844" y="111633"/>
                  </a:lnTo>
                  <a:lnTo>
                    <a:pt x="23876" y="82042"/>
                  </a:lnTo>
                  <a:lnTo>
                    <a:pt x="34417" y="82042"/>
                  </a:lnTo>
                  <a:lnTo>
                    <a:pt x="36449" y="111633"/>
                  </a:lnTo>
                  <a:lnTo>
                    <a:pt x="58293" y="111633"/>
                  </a:lnTo>
                  <a:lnTo>
                    <a:pt x="46610" y="0"/>
                  </a:lnTo>
                  <a:lnTo>
                    <a:pt x="11430" y="0"/>
                  </a:lnTo>
                  <a:lnTo>
                    <a:pt x="11430" y="0"/>
                  </a:lnTo>
                  <a:close/>
                </a:path>
              </a:pathLst>
            </a:custGeom>
            <a:solidFill>
              <a:srgbClr val="0079C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0" name="Полилиния: фигура 29">
              <a:extLst>
                <a:ext uri="{FF2B5EF4-FFF2-40B4-BE49-F238E27FC236}">
                  <a16:creationId xmlns:a16="http://schemas.microsoft.com/office/drawing/2014/main" id="{4B1B22DE-A9E9-F7F8-DACB-BBD5C95267A1}"/>
                </a:ext>
              </a:extLst>
            </p:cNvPr>
            <p:cNvSpPr/>
            <p:nvPr/>
          </p:nvSpPr>
          <p:spPr>
            <a:xfrm>
              <a:off x="8743442" y="461898"/>
              <a:ext cx="51815" cy="111633"/>
            </a:xfrm>
            <a:custGeom>
              <a:avLst/>
              <a:gdLst>
                <a:gd name="connsiteX0" fmla="*/ 22351 w 51815"/>
                <a:gd name="connsiteY0" fmla="*/ 72517 h 111633"/>
                <a:gd name="connsiteX1" fmla="*/ 22351 w 51815"/>
                <a:gd name="connsiteY1" fmla="*/ 93599 h 111633"/>
                <a:gd name="connsiteX2" fmla="*/ 25908 w 51815"/>
                <a:gd name="connsiteY2" fmla="*/ 97282 h 111633"/>
                <a:gd name="connsiteX3" fmla="*/ 29464 w 51815"/>
                <a:gd name="connsiteY3" fmla="*/ 93599 h 111633"/>
                <a:gd name="connsiteX4" fmla="*/ 29464 w 51815"/>
                <a:gd name="connsiteY4" fmla="*/ 67564 h 111633"/>
                <a:gd name="connsiteX5" fmla="*/ 20574 w 51815"/>
                <a:gd name="connsiteY5" fmla="*/ 60198 h 111633"/>
                <a:gd name="connsiteX6" fmla="*/ 11430 w 51815"/>
                <a:gd name="connsiteY6" fmla="*/ 60198 h 111633"/>
                <a:gd name="connsiteX7" fmla="*/ 11430 w 51815"/>
                <a:gd name="connsiteY7" fmla="*/ 47879 h 111633"/>
                <a:gd name="connsiteX8" fmla="*/ 20827 w 51815"/>
                <a:gd name="connsiteY8" fmla="*/ 47879 h 111633"/>
                <a:gd name="connsiteX9" fmla="*/ 29464 w 51815"/>
                <a:gd name="connsiteY9" fmla="*/ 39624 h 111633"/>
                <a:gd name="connsiteX10" fmla="*/ 29464 w 51815"/>
                <a:gd name="connsiteY10" fmla="*/ 17399 h 111633"/>
                <a:gd name="connsiteX11" fmla="*/ 25908 w 51815"/>
                <a:gd name="connsiteY11" fmla="*/ 13716 h 111633"/>
                <a:gd name="connsiteX12" fmla="*/ 22351 w 51815"/>
                <a:gd name="connsiteY12" fmla="*/ 17399 h 111633"/>
                <a:gd name="connsiteX13" fmla="*/ 22351 w 51815"/>
                <a:gd name="connsiteY13" fmla="*/ 35687 h 111633"/>
                <a:gd name="connsiteX14" fmla="*/ 0 w 51815"/>
                <a:gd name="connsiteY14" fmla="*/ 35687 h 111633"/>
                <a:gd name="connsiteX15" fmla="*/ 0 w 51815"/>
                <a:gd name="connsiteY15" fmla="*/ 19939 h 111633"/>
                <a:gd name="connsiteX16" fmla="*/ 16637 w 51815"/>
                <a:gd name="connsiteY16" fmla="*/ 0 h 111633"/>
                <a:gd name="connsiteX17" fmla="*/ 35178 w 51815"/>
                <a:gd name="connsiteY17" fmla="*/ 0 h 111633"/>
                <a:gd name="connsiteX18" fmla="*/ 51815 w 51815"/>
                <a:gd name="connsiteY18" fmla="*/ 19939 h 111633"/>
                <a:gd name="connsiteX19" fmla="*/ 51815 w 51815"/>
                <a:gd name="connsiteY19" fmla="*/ 37846 h 111633"/>
                <a:gd name="connsiteX20" fmla="*/ 36702 w 51815"/>
                <a:gd name="connsiteY20" fmla="*/ 52959 h 111633"/>
                <a:gd name="connsiteX21" fmla="*/ 36702 w 51815"/>
                <a:gd name="connsiteY21" fmla="*/ 54102 h 111633"/>
                <a:gd name="connsiteX22" fmla="*/ 51815 w 51815"/>
                <a:gd name="connsiteY22" fmla="*/ 69215 h 111633"/>
                <a:gd name="connsiteX23" fmla="*/ 51815 w 51815"/>
                <a:gd name="connsiteY23" fmla="*/ 91694 h 111633"/>
                <a:gd name="connsiteX24" fmla="*/ 35178 w 51815"/>
                <a:gd name="connsiteY24" fmla="*/ 111633 h 111633"/>
                <a:gd name="connsiteX25" fmla="*/ 16637 w 51815"/>
                <a:gd name="connsiteY25" fmla="*/ 111633 h 111633"/>
                <a:gd name="connsiteX26" fmla="*/ 0 w 51815"/>
                <a:gd name="connsiteY26" fmla="*/ 91694 h 111633"/>
                <a:gd name="connsiteX27" fmla="*/ 0 w 51815"/>
                <a:gd name="connsiteY27" fmla="*/ 72517 h 111633"/>
                <a:gd name="connsiteX28" fmla="*/ 22351 w 51815"/>
                <a:gd name="connsiteY28" fmla="*/ 72517 h 111633"/>
                <a:gd name="connsiteX29" fmla="*/ 22351 w 51815"/>
                <a:gd name="connsiteY29" fmla="*/ 72517 h 111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1815" h="111633">
                  <a:moveTo>
                    <a:pt x="22351" y="72517"/>
                  </a:moveTo>
                  <a:lnTo>
                    <a:pt x="22351" y="93599"/>
                  </a:lnTo>
                  <a:cubicBezTo>
                    <a:pt x="22351" y="96520"/>
                    <a:pt x="24638" y="97282"/>
                    <a:pt x="25908" y="97282"/>
                  </a:cubicBezTo>
                  <a:cubicBezTo>
                    <a:pt x="27939" y="97282"/>
                    <a:pt x="29464" y="95504"/>
                    <a:pt x="29464" y="93599"/>
                  </a:cubicBezTo>
                  <a:lnTo>
                    <a:pt x="29464" y="67564"/>
                  </a:lnTo>
                  <a:cubicBezTo>
                    <a:pt x="29464" y="64008"/>
                    <a:pt x="28828" y="60198"/>
                    <a:pt x="20574" y="60198"/>
                  </a:cubicBezTo>
                  <a:lnTo>
                    <a:pt x="11430" y="60198"/>
                  </a:lnTo>
                  <a:lnTo>
                    <a:pt x="11430" y="47879"/>
                  </a:lnTo>
                  <a:lnTo>
                    <a:pt x="20827" y="47879"/>
                  </a:lnTo>
                  <a:cubicBezTo>
                    <a:pt x="27177" y="47879"/>
                    <a:pt x="29464" y="46482"/>
                    <a:pt x="29464" y="39624"/>
                  </a:cubicBezTo>
                  <a:lnTo>
                    <a:pt x="29464" y="17399"/>
                  </a:lnTo>
                  <a:cubicBezTo>
                    <a:pt x="29464" y="15494"/>
                    <a:pt x="28067" y="13716"/>
                    <a:pt x="25908" y="13716"/>
                  </a:cubicBezTo>
                  <a:cubicBezTo>
                    <a:pt x="24638" y="13716"/>
                    <a:pt x="22351" y="14478"/>
                    <a:pt x="22351" y="17399"/>
                  </a:cubicBezTo>
                  <a:lnTo>
                    <a:pt x="22351" y="35687"/>
                  </a:lnTo>
                  <a:lnTo>
                    <a:pt x="0" y="35687"/>
                  </a:lnTo>
                  <a:lnTo>
                    <a:pt x="0" y="19939"/>
                  </a:lnTo>
                  <a:cubicBezTo>
                    <a:pt x="0" y="12192"/>
                    <a:pt x="889" y="0"/>
                    <a:pt x="16637" y="0"/>
                  </a:cubicBezTo>
                  <a:lnTo>
                    <a:pt x="35178" y="0"/>
                  </a:lnTo>
                  <a:cubicBezTo>
                    <a:pt x="50800" y="0"/>
                    <a:pt x="51815" y="12192"/>
                    <a:pt x="51815" y="19939"/>
                  </a:cubicBezTo>
                  <a:lnTo>
                    <a:pt x="51815" y="37846"/>
                  </a:lnTo>
                  <a:cubicBezTo>
                    <a:pt x="51815" y="49911"/>
                    <a:pt x="43307" y="53340"/>
                    <a:pt x="36702" y="52959"/>
                  </a:cubicBezTo>
                  <a:lnTo>
                    <a:pt x="36702" y="54102"/>
                  </a:lnTo>
                  <a:cubicBezTo>
                    <a:pt x="51689" y="53721"/>
                    <a:pt x="51815" y="65278"/>
                    <a:pt x="51815" y="69215"/>
                  </a:cubicBezTo>
                  <a:lnTo>
                    <a:pt x="51815" y="91694"/>
                  </a:lnTo>
                  <a:cubicBezTo>
                    <a:pt x="51815" y="99568"/>
                    <a:pt x="50926" y="111633"/>
                    <a:pt x="35178" y="111633"/>
                  </a:cubicBezTo>
                  <a:lnTo>
                    <a:pt x="16637" y="111633"/>
                  </a:lnTo>
                  <a:cubicBezTo>
                    <a:pt x="1015" y="111633"/>
                    <a:pt x="0" y="99441"/>
                    <a:pt x="0" y="91694"/>
                  </a:cubicBezTo>
                  <a:lnTo>
                    <a:pt x="0" y="72517"/>
                  </a:lnTo>
                  <a:lnTo>
                    <a:pt x="22351" y="72517"/>
                  </a:lnTo>
                  <a:lnTo>
                    <a:pt x="22351" y="72517"/>
                  </a:lnTo>
                  <a:close/>
                </a:path>
              </a:pathLst>
            </a:custGeom>
            <a:solidFill>
              <a:srgbClr val="0079C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1" name="Полилиния: фигура 30">
              <a:extLst>
                <a:ext uri="{FF2B5EF4-FFF2-40B4-BE49-F238E27FC236}">
                  <a16:creationId xmlns:a16="http://schemas.microsoft.com/office/drawing/2014/main" id="{76BFF489-49B7-B83A-DE13-3012ADE7A271}"/>
                </a:ext>
              </a:extLst>
            </p:cNvPr>
            <p:cNvSpPr/>
            <p:nvPr/>
          </p:nvSpPr>
          <p:spPr>
            <a:xfrm>
              <a:off x="8809863" y="461772"/>
              <a:ext cx="51689" cy="111759"/>
            </a:xfrm>
            <a:custGeom>
              <a:avLst/>
              <a:gdLst>
                <a:gd name="connsiteX0" fmla="*/ 0 w 51689"/>
                <a:gd name="connsiteY0" fmla="*/ 0 h 111759"/>
                <a:gd name="connsiteX1" fmla="*/ 51689 w 51689"/>
                <a:gd name="connsiteY1" fmla="*/ 0 h 111759"/>
                <a:gd name="connsiteX2" fmla="*/ 51689 w 51689"/>
                <a:gd name="connsiteY2" fmla="*/ 111760 h 111759"/>
                <a:gd name="connsiteX3" fmla="*/ 29337 w 51689"/>
                <a:gd name="connsiteY3" fmla="*/ 111760 h 111759"/>
                <a:gd name="connsiteX4" fmla="*/ 29337 w 51689"/>
                <a:gd name="connsiteY4" fmla="*/ 13843 h 111759"/>
                <a:gd name="connsiteX5" fmla="*/ 22352 w 51689"/>
                <a:gd name="connsiteY5" fmla="*/ 13843 h 111759"/>
                <a:gd name="connsiteX6" fmla="*/ 22352 w 51689"/>
                <a:gd name="connsiteY6" fmla="*/ 111760 h 111759"/>
                <a:gd name="connsiteX7" fmla="*/ 0 w 51689"/>
                <a:gd name="connsiteY7" fmla="*/ 111760 h 111759"/>
                <a:gd name="connsiteX8" fmla="*/ 0 w 51689"/>
                <a:gd name="connsiteY8" fmla="*/ 0 h 11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1689" h="111759">
                  <a:moveTo>
                    <a:pt x="0" y="0"/>
                  </a:moveTo>
                  <a:lnTo>
                    <a:pt x="51689" y="0"/>
                  </a:lnTo>
                  <a:lnTo>
                    <a:pt x="51689" y="111760"/>
                  </a:lnTo>
                  <a:lnTo>
                    <a:pt x="29337" y="111760"/>
                  </a:lnTo>
                  <a:lnTo>
                    <a:pt x="29337" y="13843"/>
                  </a:lnTo>
                  <a:lnTo>
                    <a:pt x="22352" y="13843"/>
                  </a:lnTo>
                  <a:lnTo>
                    <a:pt x="22352" y="111760"/>
                  </a:lnTo>
                  <a:lnTo>
                    <a:pt x="0" y="1117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9C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2" name="Полилиния: фигура 31">
              <a:extLst>
                <a:ext uri="{FF2B5EF4-FFF2-40B4-BE49-F238E27FC236}">
                  <a16:creationId xmlns:a16="http://schemas.microsoft.com/office/drawing/2014/main" id="{6F30B1DE-CE79-05D3-AA00-CBF6B7725168}"/>
                </a:ext>
              </a:extLst>
            </p:cNvPr>
            <p:cNvSpPr/>
            <p:nvPr/>
          </p:nvSpPr>
          <p:spPr>
            <a:xfrm>
              <a:off x="8876283" y="461772"/>
              <a:ext cx="51689" cy="111759"/>
            </a:xfrm>
            <a:custGeom>
              <a:avLst/>
              <a:gdLst>
                <a:gd name="connsiteX0" fmla="*/ 22352 w 51689"/>
                <a:gd name="connsiteY0" fmla="*/ 61468 h 111759"/>
                <a:gd name="connsiteX1" fmla="*/ 22352 w 51689"/>
                <a:gd name="connsiteY1" fmla="*/ 13843 h 111759"/>
                <a:gd name="connsiteX2" fmla="*/ 25273 w 51689"/>
                <a:gd name="connsiteY2" fmla="*/ 13843 h 111759"/>
                <a:gd name="connsiteX3" fmla="*/ 29464 w 51689"/>
                <a:gd name="connsiteY3" fmla="*/ 19431 h 111759"/>
                <a:gd name="connsiteX4" fmla="*/ 29464 w 51689"/>
                <a:gd name="connsiteY4" fmla="*/ 55880 h 111759"/>
                <a:gd name="connsiteX5" fmla="*/ 25273 w 51689"/>
                <a:gd name="connsiteY5" fmla="*/ 61468 h 111759"/>
                <a:gd name="connsiteX6" fmla="*/ 22352 w 51689"/>
                <a:gd name="connsiteY6" fmla="*/ 61468 h 111759"/>
                <a:gd name="connsiteX7" fmla="*/ 35052 w 51689"/>
                <a:gd name="connsiteY7" fmla="*/ 0 h 111759"/>
                <a:gd name="connsiteX8" fmla="*/ 0 w 51689"/>
                <a:gd name="connsiteY8" fmla="*/ 0 h 111759"/>
                <a:gd name="connsiteX9" fmla="*/ 0 w 51689"/>
                <a:gd name="connsiteY9" fmla="*/ 111760 h 111759"/>
                <a:gd name="connsiteX10" fmla="*/ 22352 w 51689"/>
                <a:gd name="connsiteY10" fmla="*/ 111760 h 111759"/>
                <a:gd name="connsiteX11" fmla="*/ 22352 w 51689"/>
                <a:gd name="connsiteY11" fmla="*/ 73787 h 111759"/>
                <a:gd name="connsiteX12" fmla="*/ 35052 w 51689"/>
                <a:gd name="connsiteY12" fmla="*/ 73787 h 111759"/>
                <a:gd name="connsiteX13" fmla="*/ 51689 w 51689"/>
                <a:gd name="connsiteY13" fmla="*/ 53848 h 111759"/>
                <a:gd name="connsiteX14" fmla="*/ 51689 w 51689"/>
                <a:gd name="connsiteY14" fmla="*/ 20066 h 111759"/>
                <a:gd name="connsiteX15" fmla="*/ 35052 w 51689"/>
                <a:gd name="connsiteY15" fmla="*/ 127 h 11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1689" h="111759">
                  <a:moveTo>
                    <a:pt x="22352" y="61468"/>
                  </a:moveTo>
                  <a:lnTo>
                    <a:pt x="22352" y="13843"/>
                  </a:lnTo>
                  <a:lnTo>
                    <a:pt x="25273" y="13843"/>
                  </a:lnTo>
                  <a:cubicBezTo>
                    <a:pt x="27686" y="13843"/>
                    <a:pt x="29464" y="15875"/>
                    <a:pt x="29464" y="19431"/>
                  </a:cubicBezTo>
                  <a:lnTo>
                    <a:pt x="29464" y="55880"/>
                  </a:lnTo>
                  <a:cubicBezTo>
                    <a:pt x="29464" y="59436"/>
                    <a:pt x="27686" y="61468"/>
                    <a:pt x="25273" y="61468"/>
                  </a:cubicBezTo>
                  <a:lnTo>
                    <a:pt x="22352" y="61468"/>
                  </a:lnTo>
                  <a:close/>
                  <a:moveTo>
                    <a:pt x="35052" y="0"/>
                  </a:moveTo>
                  <a:lnTo>
                    <a:pt x="0" y="0"/>
                  </a:lnTo>
                  <a:lnTo>
                    <a:pt x="0" y="111760"/>
                  </a:lnTo>
                  <a:lnTo>
                    <a:pt x="22352" y="111760"/>
                  </a:lnTo>
                  <a:lnTo>
                    <a:pt x="22352" y="73787"/>
                  </a:lnTo>
                  <a:lnTo>
                    <a:pt x="35052" y="73787"/>
                  </a:lnTo>
                  <a:cubicBezTo>
                    <a:pt x="50673" y="73787"/>
                    <a:pt x="51689" y="61595"/>
                    <a:pt x="51689" y="53848"/>
                  </a:cubicBezTo>
                  <a:lnTo>
                    <a:pt x="51689" y="20066"/>
                  </a:lnTo>
                  <a:cubicBezTo>
                    <a:pt x="51689" y="12319"/>
                    <a:pt x="50800" y="127"/>
                    <a:pt x="35052" y="127"/>
                  </a:cubicBezTo>
                  <a:close/>
                </a:path>
              </a:pathLst>
            </a:custGeom>
            <a:solidFill>
              <a:srgbClr val="0079C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3" name="Полилиния: фигура 32">
              <a:extLst>
                <a:ext uri="{FF2B5EF4-FFF2-40B4-BE49-F238E27FC236}">
                  <a16:creationId xmlns:a16="http://schemas.microsoft.com/office/drawing/2014/main" id="{0F2BC946-B9E3-B5AE-1BC2-5A3AA37027C6}"/>
                </a:ext>
              </a:extLst>
            </p:cNvPr>
            <p:cNvSpPr/>
            <p:nvPr/>
          </p:nvSpPr>
          <p:spPr>
            <a:xfrm>
              <a:off x="8942705" y="461772"/>
              <a:ext cx="51815" cy="111759"/>
            </a:xfrm>
            <a:custGeom>
              <a:avLst/>
              <a:gdLst>
                <a:gd name="connsiteX0" fmla="*/ 29337 w 51815"/>
                <a:gd name="connsiteY0" fmla="*/ 93599 h 111759"/>
                <a:gd name="connsiteX1" fmla="*/ 25781 w 51815"/>
                <a:gd name="connsiteY1" fmla="*/ 97282 h 111759"/>
                <a:gd name="connsiteX2" fmla="*/ 22225 w 51815"/>
                <a:gd name="connsiteY2" fmla="*/ 93599 h 111759"/>
                <a:gd name="connsiteX3" fmla="*/ 22225 w 51815"/>
                <a:gd name="connsiteY3" fmla="*/ 17526 h 111759"/>
                <a:gd name="connsiteX4" fmla="*/ 25781 w 51815"/>
                <a:gd name="connsiteY4" fmla="*/ 13843 h 111759"/>
                <a:gd name="connsiteX5" fmla="*/ 29337 w 51815"/>
                <a:gd name="connsiteY5" fmla="*/ 17526 h 111759"/>
                <a:gd name="connsiteX6" fmla="*/ 29337 w 51815"/>
                <a:gd name="connsiteY6" fmla="*/ 93599 h 111759"/>
                <a:gd name="connsiteX7" fmla="*/ 0 w 51815"/>
                <a:gd name="connsiteY7" fmla="*/ 91821 h 111759"/>
                <a:gd name="connsiteX8" fmla="*/ 16637 w 51815"/>
                <a:gd name="connsiteY8" fmla="*/ 111760 h 111759"/>
                <a:gd name="connsiteX9" fmla="*/ 35178 w 51815"/>
                <a:gd name="connsiteY9" fmla="*/ 111760 h 111759"/>
                <a:gd name="connsiteX10" fmla="*/ 51815 w 51815"/>
                <a:gd name="connsiteY10" fmla="*/ 91821 h 111759"/>
                <a:gd name="connsiteX11" fmla="*/ 51815 w 51815"/>
                <a:gd name="connsiteY11" fmla="*/ 19939 h 111759"/>
                <a:gd name="connsiteX12" fmla="*/ 35178 w 51815"/>
                <a:gd name="connsiteY12" fmla="*/ 0 h 111759"/>
                <a:gd name="connsiteX13" fmla="*/ 16637 w 51815"/>
                <a:gd name="connsiteY13" fmla="*/ 0 h 111759"/>
                <a:gd name="connsiteX14" fmla="*/ 0 w 51815"/>
                <a:gd name="connsiteY14" fmla="*/ 19939 h 111759"/>
                <a:gd name="connsiteX15" fmla="*/ 0 w 51815"/>
                <a:gd name="connsiteY15" fmla="*/ 91821 h 11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1815" h="111759">
                  <a:moveTo>
                    <a:pt x="29337" y="93599"/>
                  </a:moveTo>
                  <a:cubicBezTo>
                    <a:pt x="29337" y="95504"/>
                    <a:pt x="27939" y="97282"/>
                    <a:pt x="25781" y="97282"/>
                  </a:cubicBezTo>
                  <a:cubicBezTo>
                    <a:pt x="24511" y="97282"/>
                    <a:pt x="22225" y="96520"/>
                    <a:pt x="22225" y="93599"/>
                  </a:cubicBezTo>
                  <a:lnTo>
                    <a:pt x="22225" y="17526"/>
                  </a:lnTo>
                  <a:cubicBezTo>
                    <a:pt x="22225" y="14605"/>
                    <a:pt x="24511" y="13843"/>
                    <a:pt x="25781" y="13843"/>
                  </a:cubicBezTo>
                  <a:cubicBezTo>
                    <a:pt x="27813" y="13843"/>
                    <a:pt x="29337" y="15621"/>
                    <a:pt x="29337" y="17526"/>
                  </a:cubicBezTo>
                  <a:lnTo>
                    <a:pt x="29337" y="93599"/>
                  </a:lnTo>
                  <a:close/>
                  <a:moveTo>
                    <a:pt x="0" y="91821"/>
                  </a:moveTo>
                  <a:cubicBezTo>
                    <a:pt x="0" y="99695"/>
                    <a:pt x="888" y="111760"/>
                    <a:pt x="16637" y="111760"/>
                  </a:cubicBezTo>
                  <a:lnTo>
                    <a:pt x="35178" y="111760"/>
                  </a:lnTo>
                  <a:cubicBezTo>
                    <a:pt x="50800" y="111760"/>
                    <a:pt x="51815" y="99568"/>
                    <a:pt x="51815" y="91821"/>
                  </a:cubicBezTo>
                  <a:lnTo>
                    <a:pt x="51815" y="19939"/>
                  </a:lnTo>
                  <a:cubicBezTo>
                    <a:pt x="51815" y="12192"/>
                    <a:pt x="50926" y="0"/>
                    <a:pt x="35178" y="0"/>
                  </a:cubicBezTo>
                  <a:lnTo>
                    <a:pt x="16637" y="0"/>
                  </a:lnTo>
                  <a:cubicBezTo>
                    <a:pt x="1015" y="0"/>
                    <a:pt x="0" y="12192"/>
                    <a:pt x="0" y="19939"/>
                  </a:cubicBezTo>
                  <a:lnTo>
                    <a:pt x="0" y="91821"/>
                  </a:lnTo>
                  <a:close/>
                </a:path>
              </a:pathLst>
            </a:custGeom>
            <a:solidFill>
              <a:srgbClr val="0079C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4" name="Полилиния: фигура 33">
              <a:extLst>
                <a:ext uri="{FF2B5EF4-FFF2-40B4-BE49-F238E27FC236}">
                  <a16:creationId xmlns:a16="http://schemas.microsoft.com/office/drawing/2014/main" id="{5953630B-FA98-7C70-E602-D9F249DDCD5E}"/>
                </a:ext>
              </a:extLst>
            </p:cNvPr>
            <p:cNvSpPr/>
            <p:nvPr/>
          </p:nvSpPr>
          <p:spPr>
            <a:xfrm>
              <a:off x="9009253" y="461772"/>
              <a:ext cx="86994" cy="111759"/>
            </a:xfrm>
            <a:custGeom>
              <a:avLst/>
              <a:gdLst>
                <a:gd name="connsiteX0" fmla="*/ 57912 w 86994"/>
                <a:gd name="connsiteY0" fmla="*/ 0 h 111759"/>
                <a:gd name="connsiteX1" fmla="*/ 86995 w 86994"/>
                <a:gd name="connsiteY1" fmla="*/ 0 h 111759"/>
                <a:gd name="connsiteX2" fmla="*/ 86995 w 86994"/>
                <a:gd name="connsiteY2" fmla="*/ 111760 h 111759"/>
                <a:gd name="connsiteX3" fmla="*/ 64643 w 86994"/>
                <a:gd name="connsiteY3" fmla="*/ 111760 h 111759"/>
                <a:gd name="connsiteX4" fmla="*/ 64643 w 86994"/>
                <a:gd name="connsiteY4" fmla="*/ 41656 h 111759"/>
                <a:gd name="connsiteX5" fmla="*/ 63881 w 86994"/>
                <a:gd name="connsiteY5" fmla="*/ 41656 h 111759"/>
                <a:gd name="connsiteX6" fmla="*/ 52451 w 86994"/>
                <a:gd name="connsiteY6" fmla="*/ 111760 h 111759"/>
                <a:gd name="connsiteX7" fmla="*/ 34544 w 86994"/>
                <a:gd name="connsiteY7" fmla="*/ 111760 h 111759"/>
                <a:gd name="connsiteX8" fmla="*/ 23114 w 86994"/>
                <a:gd name="connsiteY8" fmla="*/ 41656 h 111759"/>
                <a:gd name="connsiteX9" fmla="*/ 22352 w 86994"/>
                <a:gd name="connsiteY9" fmla="*/ 41656 h 111759"/>
                <a:gd name="connsiteX10" fmla="*/ 22352 w 86994"/>
                <a:gd name="connsiteY10" fmla="*/ 111760 h 111759"/>
                <a:gd name="connsiteX11" fmla="*/ 0 w 86994"/>
                <a:gd name="connsiteY11" fmla="*/ 111760 h 111759"/>
                <a:gd name="connsiteX12" fmla="*/ 0 w 86994"/>
                <a:gd name="connsiteY12" fmla="*/ 0 h 111759"/>
                <a:gd name="connsiteX13" fmla="*/ 29083 w 86994"/>
                <a:gd name="connsiteY13" fmla="*/ 0 h 111759"/>
                <a:gd name="connsiteX14" fmla="*/ 43561 w 86994"/>
                <a:gd name="connsiteY14" fmla="*/ 78486 h 111759"/>
                <a:gd name="connsiteX15" fmla="*/ 58039 w 86994"/>
                <a:gd name="connsiteY15" fmla="*/ 0 h 11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6994" h="111759">
                  <a:moveTo>
                    <a:pt x="57912" y="0"/>
                  </a:moveTo>
                  <a:lnTo>
                    <a:pt x="86995" y="0"/>
                  </a:lnTo>
                  <a:lnTo>
                    <a:pt x="86995" y="111760"/>
                  </a:lnTo>
                  <a:lnTo>
                    <a:pt x="64643" y="111760"/>
                  </a:lnTo>
                  <a:lnTo>
                    <a:pt x="64643" y="41656"/>
                  </a:lnTo>
                  <a:lnTo>
                    <a:pt x="63881" y="41656"/>
                  </a:lnTo>
                  <a:lnTo>
                    <a:pt x="52451" y="111760"/>
                  </a:lnTo>
                  <a:lnTo>
                    <a:pt x="34544" y="111760"/>
                  </a:lnTo>
                  <a:lnTo>
                    <a:pt x="23114" y="41656"/>
                  </a:lnTo>
                  <a:lnTo>
                    <a:pt x="22352" y="41656"/>
                  </a:lnTo>
                  <a:lnTo>
                    <a:pt x="22352" y="111760"/>
                  </a:lnTo>
                  <a:lnTo>
                    <a:pt x="0" y="111760"/>
                  </a:lnTo>
                  <a:lnTo>
                    <a:pt x="0" y="0"/>
                  </a:lnTo>
                  <a:lnTo>
                    <a:pt x="29083" y="0"/>
                  </a:lnTo>
                  <a:lnTo>
                    <a:pt x="43561" y="78486"/>
                  </a:lnTo>
                  <a:lnTo>
                    <a:pt x="58039" y="0"/>
                  </a:lnTo>
                  <a:close/>
                </a:path>
              </a:pathLst>
            </a:custGeom>
            <a:solidFill>
              <a:srgbClr val="0079C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5" name="Полилиния: фигура 34">
              <a:extLst>
                <a:ext uri="{FF2B5EF4-FFF2-40B4-BE49-F238E27FC236}">
                  <a16:creationId xmlns:a16="http://schemas.microsoft.com/office/drawing/2014/main" id="{4A8C8B6D-9523-EC54-D2C3-9C1ACB1E35BE}"/>
                </a:ext>
              </a:extLst>
            </p:cNvPr>
            <p:cNvSpPr/>
            <p:nvPr/>
          </p:nvSpPr>
          <p:spPr>
            <a:xfrm>
              <a:off x="8545289" y="250697"/>
              <a:ext cx="63823" cy="203961"/>
            </a:xfrm>
            <a:custGeom>
              <a:avLst/>
              <a:gdLst>
                <a:gd name="connsiteX0" fmla="*/ 58072 w 63823"/>
                <a:gd name="connsiteY0" fmla="*/ 58293 h 203961"/>
                <a:gd name="connsiteX1" fmla="*/ 31782 w 63823"/>
                <a:gd name="connsiteY1" fmla="*/ 0 h 203961"/>
                <a:gd name="connsiteX2" fmla="*/ 7399 w 63823"/>
                <a:gd name="connsiteY2" fmla="*/ 50927 h 203961"/>
                <a:gd name="connsiteX3" fmla="*/ 1303 w 63823"/>
                <a:gd name="connsiteY3" fmla="*/ 124333 h 203961"/>
                <a:gd name="connsiteX4" fmla="*/ 13749 w 63823"/>
                <a:gd name="connsiteY4" fmla="*/ 171450 h 203961"/>
                <a:gd name="connsiteX5" fmla="*/ 31910 w 63823"/>
                <a:gd name="connsiteY5" fmla="*/ 203962 h 203961"/>
                <a:gd name="connsiteX6" fmla="*/ 61881 w 63823"/>
                <a:gd name="connsiteY6" fmla="*/ 127508 h 203961"/>
                <a:gd name="connsiteX7" fmla="*/ 58199 w 63823"/>
                <a:gd name="connsiteY7" fmla="*/ 58166 h 203961"/>
                <a:gd name="connsiteX8" fmla="*/ 31655 w 63823"/>
                <a:gd name="connsiteY8" fmla="*/ 196596 h 203961"/>
                <a:gd name="connsiteX9" fmla="*/ 22639 w 63823"/>
                <a:gd name="connsiteY9" fmla="*/ 159512 h 203961"/>
                <a:gd name="connsiteX10" fmla="*/ 31782 w 63823"/>
                <a:gd name="connsiteY10" fmla="*/ 122809 h 203961"/>
                <a:gd name="connsiteX11" fmla="*/ 40546 w 63823"/>
                <a:gd name="connsiteY11" fmla="*/ 157861 h 203961"/>
                <a:gd name="connsiteX12" fmla="*/ 31655 w 63823"/>
                <a:gd name="connsiteY12" fmla="*/ 196469 h 203961"/>
                <a:gd name="connsiteX13" fmla="*/ 56040 w 63823"/>
                <a:gd name="connsiteY13" fmla="*/ 109093 h 203961"/>
                <a:gd name="connsiteX14" fmla="*/ 52738 w 63823"/>
                <a:gd name="connsiteY14" fmla="*/ 139827 h 203961"/>
                <a:gd name="connsiteX15" fmla="*/ 49054 w 63823"/>
                <a:gd name="connsiteY15" fmla="*/ 96266 h 203961"/>
                <a:gd name="connsiteX16" fmla="*/ 31655 w 63823"/>
                <a:gd name="connsiteY16" fmla="*/ 49149 h 203961"/>
                <a:gd name="connsiteX17" fmla="*/ 14511 w 63823"/>
                <a:gd name="connsiteY17" fmla="*/ 96139 h 203961"/>
                <a:gd name="connsiteX18" fmla="*/ 10574 w 63823"/>
                <a:gd name="connsiteY18" fmla="*/ 140208 h 203961"/>
                <a:gd name="connsiteX19" fmla="*/ 7779 w 63823"/>
                <a:gd name="connsiteY19" fmla="*/ 97409 h 203961"/>
                <a:gd name="connsiteX20" fmla="*/ 14003 w 63823"/>
                <a:gd name="connsiteY20" fmla="*/ 58674 h 203961"/>
                <a:gd name="connsiteX21" fmla="*/ 31782 w 63823"/>
                <a:gd name="connsiteY21" fmla="*/ 16002 h 203961"/>
                <a:gd name="connsiteX22" fmla="*/ 49817 w 63823"/>
                <a:gd name="connsiteY22" fmla="*/ 58039 h 203961"/>
                <a:gd name="connsiteX23" fmla="*/ 56293 w 63823"/>
                <a:gd name="connsiteY23" fmla="*/ 109093 h 203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3823" h="203961">
                  <a:moveTo>
                    <a:pt x="58072" y="58293"/>
                  </a:moveTo>
                  <a:cubicBezTo>
                    <a:pt x="51214" y="28321"/>
                    <a:pt x="34068" y="3937"/>
                    <a:pt x="31782" y="0"/>
                  </a:cubicBezTo>
                  <a:cubicBezTo>
                    <a:pt x="28100" y="5588"/>
                    <a:pt x="14384" y="27051"/>
                    <a:pt x="7399" y="50927"/>
                  </a:cubicBezTo>
                  <a:cubicBezTo>
                    <a:pt x="-221" y="77470"/>
                    <a:pt x="-1364" y="101092"/>
                    <a:pt x="1303" y="124333"/>
                  </a:cubicBezTo>
                  <a:cubicBezTo>
                    <a:pt x="3842" y="147574"/>
                    <a:pt x="13749" y="171450"/>
                    <a:pt x="13749" y="171450"/>
                  </a:cubicBezTo>
                  <a:cubicBezTo>
                    <a:pt x="18955" y="184023"/>
                    <a:pt x="26829" y="197485"/>
                    <a:pt x="31910" y="203962"/>
                  </a:cubicBezTo>
                  <a:cubicBezTo>
                    <a:pt x="39403" y="194310"/>
                    <a:pt x="56548" y="165354"/>
                    <a:pt x="61881" y="127508"/>
                  </a:cubicBezTo>
                  <a:cubicBezTo>
                    <a:pt x="64803" y="106553"/>
                    <a:pt x="65056" y="88138"/>
                    <a:pt x="58199" y="58166"/>
                  </a:cubicBezTo>
                  <a:moveTo>
                    <a:pt x="31655" y="196596"/>
                  </a:moveTo>
                  <a:cubicBezTo>
                    <a:pt x="28354" y="190246"/>
                    <a:pt x="23019" y="178181"/>
                    <a:pt x="22639" y="159512"/>
                  </a:cubicBezTo>
                  <a:cubicBezTo>
                    <a:pt x="22512" y="141478"/>
                    <a:pt x="29751" y="126111"/>
                    <a:pt x="31782" y="122809"/>
                  </a:cubicBezTo>
                  <a:cubicBezTo>
                    <a:pt x="33688" y="125984"/>
                    <a:pt x="39911" y="139446"/>
                    <a:pt x="40546" y="157861"/>
                  </a:cubicBezTo>
                  <a:cubicBezTo>
                    <a:pt x="41054" y="175895"/>
                    <a:pt x="35085" y="190119"/>
                    <a:pt x="31655" y="196469"/>
                  </a:cubicBezTo>
                  <a:moveTo>
                    <a:pt x="56040" y="109093"/>
                  </a:moveTo>
                  <a:cubicBezTo>
                    <a:pt x="55786" y="120523"/>
                    <a:pt x="54389" y="132588"/>
                    <a:pt x="52738" y="139827"/>
                  </a:cubicBezTo>
                  <a:cubicBezTo>
                    <a:pt x="53373" y="127381"/>
                    <a:pt x="51849" y="109855"/>
                    <a:pt x="49054" y="96266"/>
                  </a:cubicBezTo>
                  <a:cubicBezTo>
                    <a:pt x="46261" y="82550"/>
                    <a:pt x="38132" y="59690"/>
                    <a:pt x="31655" y="49149"/>
                  </a:cubicBezTo>
                  <a:cubicBezTo>
                    <a:pt x="25687" y="59182"/>
                    <a:pt x="18321" y="78994"/>
                    <a:pt x="14511" y="96139"/>
                  </a:cubicBezTo>
                  <a:cubicBezTo>
                    <a:pt x="10701" y="113284"/>
                    <a:pt x="10574" y="133985"/>
                    <a:pt x="10574" y="140208"/>
                  </a:cubicBezTo>
                  <a:cubicBezTo>
                    <a:pt x="9557" y="135001"/>
                    <a:pt x="7017" y="116205"/>
                    <a:pt x="7779" y="97409"/>
                  </a:cubicBezTo>
                  <a:cubicBezTo>
                    <a:pt x="8415" y="81915"/>
                    <a:pt x="11970" y="65913"/>
                    <a:pt x="14003" y="58674"/>
                  </a:cubicBezTo>
                  <a:cubicBezTo>
                    <a:pt x="21623" y="34163"/>
                    <a:pt x="30131" y="18542"/>
                    <a:pt x="31782" y="16002"/>
                  </a:cubicBezTo>
                  <a:cubicBezTo>
                    <a:pt x="33434" y="18542"/>
                    <a:pt x="44229" y="37719"/>
                    <a:pt x="49817" y="58039"/>
                  </a:cubicBezTo>
                  <a:cubicBezTo>
                    <a:pt x="55404" y="78359"/>
                    <a:pt x="56548" y="97663"/>
                    <a:pt x="56293" y="109093"/>
                  </a:cubicBezTo>
                  <a:close/>
                </a:path>
              </a:pathLst>
            </a:custGeom>
            <a:solidFill>
              <a:srgbClr val="0079C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6" name="Полилиния: фигура 35">
              <a:extLst>
                <a:ext uri="{FF2B5EF4-FFF2-40B4-BE49-F238E27FC236}">
                  <a16:creationId xmlns:a16="http://schemas.microsoft.com/office/drawing/2014/main" id="{77265444-3385-8C2F-7C80-7ED32C2744FA}"/>
                </a:ext>
              </a:extLst>
            </p:cNvPr>
            <p:cNvSpPr/>
            <p:nvPr/>
          </p:nvSpPr>
          <p:spPr>
            <a:xfrm>
              <a:off x="8425053" y="350138"/>
              <a:ext cx="193040" cy="223266"/>
            </a:xfrm>
            <a:custGeom>
              <a:avLst/>
              <a:gdLst>
                <a:gd name="connsiteX0" fmla="*/ 163576 w 193040"/>
                <a:gd name="connsiteY0" fmla="*/ 111633 h 223266"/>
                <a:gd name="connsiteX1" fmla="*/ 111633 w 193040"/>
                <a:gd name="connsiteY1" fmla="*/ 111633 h 223266"/>
                <a:gd name="connsiteX2" fmla="*/ 111633 w 193040"/>
                <a:gd name="connsiteY2" fmla="*/ 146558 h 223266"/>
                <a:gd name="connsiteX3" fmla="*/ 111760 w 193040"/>
                <a:gd name="connsiteY3" fmla="*/ 146431 h 223266"/>
                <a:gd name="connsiteX4" fmla="*/ 156083 w 193040"/>
                <a:gd name="connsiteY4" fmla="*/ 146431 h 223266"/>
                <a:gd name="connsiteX5" fmla="*/ 156083 w 193040"/>
                <a:gd name="connsiteY5" fmla="*/ 190881 h 223266"/>
                <a:gd name="connsiteX6" fmla="*/ 155956 w 193040"/>
                <a:gd name="connsiteY6" fmla="*/ 191008 h 223266"/>
                <a:gd name="connsiteX7" fmla="*/ 155828 w 193040"/>
                <a:gd name="connsiteY7" fmla="*/ 191135 h 223266"/>
                <a:gd name="connsiteX8" fmla="*/ 111633 w 193040"/>
                <a:gd name="connsiteY8" fmla="*/ 209296 h 223266"/>
                <a:gd name="connsiteX9" fmla="*/ 67310 w 193040"/>
                <a:gd name="connsiteY9" fmla="*/ 191008 h 223266"/>
                <a:gd name="connsiteX10" fmla="*/ 59563 w 193040"/>
                <a:gd name="connsiteY10" fmla="*/ 111633 h 223266"/>
                <a:gd name="connsiteX11" fmla="*/ 67310 w 193040"/>
                <a:gd name="connsiteY11" fmla="*/ 102362 h 223266"/>
                <a:gd name="connsiteX12" fmla="*/ 111633 w 193040"/>
                <a:gd name="connsiteY12" fmla="*/ 83947 h 223266"/>
                <a:gd name="connsiteX13" fmla="*/ 111633 w 193040"/>
                <a:gd name="connsiteY13" fmla="*/ 0 h 223266"/>
                <a:gd name="connsiteX14" fmla="*/ 0 w 193040"/>
                <a:gd name="connsiteY14" fmla="*/ 111633 h 223266"/>
                <a:gd name="connsiteX15" fmla="*/ 111633 w 193040"/>
                <a:gd name="connsiteY15" fmla="*/ 223266 h 223266"/>
                <a:gd name="connsiteX16" fmla="*/ 193040 w 193040"/>
                <a:gd name="connsiteY16" fmla="*/ 187960 h 223266"/>
                <a:gd name="connsiteX17" fmla="*/ 193040 w 193040"/>
                <a:gd name="connsiteY17" fmla="*/ 111633 h 223266"/>
                <a:gd name="connsiteX18" fmla="*/ 163576 w 193040"/>
                <a:gd name="connsiteY18" fmla="*/ 111633 h 223266"/>
                <a:gd name="connsiteX19" fmla="*/ 163576 w 193040"/>
                <a:gd name="connsiteY19" fmla="*/ 111633 h 223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93040" h="223266">
                  <a:moveTo>
                    <a:pt x="163576" y="111633"/>
                  </a:moveTo>
                  <a:lnTo>
                    <a:pt x="111633" y="111633"/>
                  </a:lnTo>
                  <a:lnTo>
                    <a:pt x="111633" y="146558"/>
                  </a:lnTo>
                  <a:cubicBezTo>
                    <a:pt x="111633" y="146558"/>
                    <a:pt x="111633" y="146558"/>
                    <a:pt x="111760" y="146431"/>
                  </a:cubicBezTo>
                  <a:cubicBezTo>
                    <a:pt x="123952" y="134239"/>
                    <a:pt x="143890" y="134239"/>
                    <a:pt x="156083" y="146431"/>
                  </a:cubicBezTo>
                  <a:cubicBezTo>
                    <a:pt x="168275" y="158750"/>
                    <a:pt x="168275" y="178562"/>
                    <a:pt x="156083" y="190881"/>
                  </a:cubicBezTo>
                  <a:cubicBezTo>
                    <a:pt x="156083" y="190881"/>
                    <a:pt x="156083" y="190881"/>
                    <a:pt x="155956" y="191008"/>
                  </a:cubicBezTo>
                  <a:cubicBezTo>
                    <a:pt x="155956" y="191008"/>
                    <a:pt x="155828" y="191008"/>
                    <a:pt x="155828" y="191135"/>
                  </a:cubicBezTo>
                  <a:cubicBezTo>
                    <a:pt x="143637" y="203327"/>
                    <a:pt x="127635" y="209296"/>
                    <a:pt x="111633" y="209296"/>
                  </a:cubicBezTo>
                  <a:cubicBezTo>
                    <a:pt x="95631" y="209296"/>
                    <a:pt x="79502" y="203200"/>
                    <a:pt x="67310" y="191008"/>
                  </a:cubicBezTo>
                  <a:cubicBezTo>
                    <a:pt x="45720" y="169418"/>
                    <a:pt x="43180" y="136017"/>
                    <a:pt x="59563" y="111633"/>
                  </a:cubicBezTo>
                  <a:cubicBezTo>
                    <a:pt x="61722" y="108331"/>
                    <a:pt x="64389" y="105156"/>
                    <a:pt x="67310" y="102362"/>
                  </a:cubicBezTo>
                  <a:cubicBezTo>
                    <a:pt x="79502" y="90170"/>
                    <a:pt x="95631" y="83947"/>
                    <a:pt x="111633" y="83947"/>
                  </a:cubicBezTo>
                  <a:lnTo>
                    <a:pt x="111633" y="0"/>
                  </a:lnTo>
                  <a:cubicBezTo>
                    <a:pt x="49911" y="0"/>
                    <a:pt x="0" y="49911"/>
                    <a:pt x="0" y="111633"/>
                  </a:cubicBezTo>
                  <a:cubicBezTo>
                    <a:pt x="0" y="173355"/>
                    <a:pt x="50038" y="223266"/>
                    <a:pt x="111633" y="223266"/>
                  </a:cubicBezTo>
                  <a:cubicBezTo>
                    <a:pt x="143764" y="223266"/>
                    <a:pt x="172720" y="209677"/>
                    <a:pt x="193040" y="187960"/>
                  </a:cubicBezTo>
                  <a:lnTo>
                    <a:pt x="193040" y="111633"/>
                  </a:lnTo>
                  <a:lnTo>
                    <a:pt x="163576" y="111633"/>
                  </a:lnTo>
                  <a:lnTo>
                    <a:pt x="163576" y="111633"/>
                  </a:lnTo>
                  <a:close/>
                </a:path>
              </a:pathLst>
            </a:custGeom>
            <a:solidFill>
              <a:srgbClr val="0079C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949195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38" r:id="rId2"/>
    <p:sldLayoutId id="2147483741" r:id="rId3"/>
    <p:sldLayoutId id="2147483746" r:id="rId4"/>
    <p:sldLayoutId id="2147483763" r:id="rId5"/>
    <p:sldLayoutId id="2147483751" r:id="rId6"/>
    <p:sldLayoutId id="2147483753" r:id="rId7"/>
    <p:sldLayoutId id="2147483767" r:id="rId8"/>
  </p:sldLayoutIdLst>
  <p:hf hdr="0" ftr="0"/>
  <p:txStyles>
    <p:titleStyle>
      <a:lvl1pPr algn="l" defTabSz="921532" rtl="0" eaLnBrk="1" latinLnBrk="0" hangingPunct="1">
        <a:lnSpc>
          <a:spcPct val="90000"/>
        </a:lnSpc>
        <a:spcBef>
          <a:spcPct val="0"/>
        </a:spcBef>
        <a:buNone/>
        <a:defRPr sz="2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21532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180000" indent="-180000" algn="l" defTabSz="921532" rtl="0" eaLnBrk="1" latinLnBrk="0" hangingPunct="1">
        <a:lnSpc>
          <a:spcPct val="100000"/>
        </a:lnSpc>
        <a:spcBef>
          <a:spcPts val="0"/>
        </a:spcBef>
        <a:buFont typeface="+mj-lt"/>
        <a:buAutoNum type="arabicParenR"/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180000" indent="-180000" algn="l" defTabSz="921532" rtl="0" eaLnBrk="1" latinLnBrk="0" hangingPunct="1">
        <a:lnSpc>
          <a:spcPct val="100000"/>
        </a:lnSpc>
        <a:spcBef>
          <a:spcPts val="0"/>
        </a:spcBef>
        <a:buClr>
          <a:schemeClr val="accent2"/>
        </a:buClr>
        <a:buFont typeface="Wingdings" panose="05000000000000000000" pitchFamily="2" charset="2"/>
        <a:buChar char="§"/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360000" indent="-180000" algn="l" defTabSz="921532" rtl="0" eaLnBrk="1" latinLnBrk="0" hangingPunct="1">
        <a:lnSpc>
          <a:spcPct val="100000"/>
        </a:lnSpc>
        <a:spcBef>
          <a:spcPts val="0"/>
        </a:spcBef>
        <a:buClr>
          <a:schemeClr val="accent2"/>
        </a:buClr>
        <a:buFont typeface="Wingdings" panose="05000000000000000000" pitchFamily="2" charset="2"/>
        <a:buChar char="§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540000" indent="-180000" algn="l" defTabSz="921532" rtl="0" eaLnBrk="1" latinLnBrk="0" hangingPunct="1">
        <a:lnSpc>
          <a:spcPct val="100000"/>
        </a:lnSpc>
        <a:spcBef>
          <a:spcPts val="0"/>
        </a:spcBef>
        <a:buClr>
          <a:schemeClr val="accent2"/>
        </a:buClr>
        <a:buFont typeface="Wingdings" panose="05000000000000000000" pitchFamily="2" charset="2"/>
        <a:buChar char="§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2534214" indent="-230383" algn="l" defTabSz="921532" rtl="0" eaLnBrk="1" latinLnBrk="0" hangingPunct="1">
        <a:lnSpc>
          <a:spcPct val="90000"/>
        </a:lnSpc>
        <a:spcBef>
          <a:spcPts val="504"/>
        </a:spcBef>
        <a:buFont typeface="Arial" panose="020B0604020202020204" pitchFamily="34" charset="0"/>
        <a:buChar char="•"/>
        <a:defRPr sz="1814" kern="1200">
          <a:solidFill>
            <a:schemeClr val="tx1"/>
          </a:solidFill>
          <a:latin typeface="+mn-lt"/>
          <a:ea typeface="+mn-ea"/>
          <a:cs typeface="+mn-cs"/>
        </a:defRPr>
      </a:lvl6pPr>
      <a:lvl7pPr marL="2994980" indent="-230383" algn="l" defTabSz="921532" rtl="0" eaLnBrk="1" latinLnBrk="0" hangingPunct="1">
        <a:lnSpc>
          <a:spcPct val="90000"/>
        </a:lnSpc>
        <a:spcBef>
          <a:spcPts val="504"/>
        </a:spcBef>
        <a:buFont typeface="Arial" panose="020B0604020202020204" pitchFamily="34" charset="0"/>
        <a:buChar char="•"/>
        <a:defRPr sz="1814" kern="1200">
          <a:solidFill>
            <a:schemeClr val="tx1"/>
          </a:solidFill>
          <a:latin typeface="+mn-lt"/>
          <a:ea typeface="+mn-ea"/>
          <a:cs typeface="+mn-cs"/>
        </a:defRPr>
      </a:lvl7pPr>
      <a:lvl8pPr marL="3455746" indent="-230383" algn="l" defTabSz="921532" rtl="0" eaLnBrk="1" latinLnBrk="0" hangingPunct="1">
        <a:lnSpc>
          <a:spcPct val="90000"/>
        </a:lnSpc>
        <a:spcBef>
          <a:spcPts val="504"/>
        </a:spcBef>
        <a:buFont typeface="Arial" panose="020B0604020202020204" pitchFamily="34" charset="0"/>
        <a:buChar char="•"/>
        <a:defRPr sz="1814" kern="1200">
          <a:solidFill>
            <a:schemeClr val="tx1"/>
          </a:solidFill>
          <a:latin typeface="+mn-lt"/>
          <a:ea typeface="+mn-ea"/>
          <a:cs typeface="+mn-cs"/>
        </a:defRPr>
      </a:lvl8pPr>
      <a:lvl9pPr marL="3916512" indent="-230383" algn="l" defTabSz="921532" rtl="0" eaLnBrk="1" latinLnBrk="0" hangingPunct="1">
        <a:lnSpc>
          <a:spcPct val="90000"/>
        </a:lnSpc>
        <a:spcBef>
          <a:spcPts val="504"/>
        </a:spcBef>
        <a:buFont typeface="Arial" panose="020B0604020202020204" pitchFamily="34" charset="0"/>
        <a:buChar char="•"/>
        <a:defRPr sz="181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21532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1pPr>
      <a:lvl2pPr marL="460766" algn="l" defTabSz="921532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2pPr>
      <a:lvl3pPr marL="921532" algn="l" defTabSz="921532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3pPr>
      <a:lvl4pPr marL="1382298" algn="l" defTabSz="921532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4pPr>
      <a:lvl5pPr marL="1843065" algn="l" defTabSz="921532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5pPr>
      <a:lvl6pPr marL="2303831" algn="l" defTabSz="921532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6pPr>
      <a:lvl7pPr marL="2764597" algn="l" defTabSz="921532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7pPr>
      <a:lvl8pPr marL="3225363" algn="l" defTabSz="921532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8pPr>
      <a:lvl9pPr marL="3686129" algn="l" defTabSz="921532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77">
          <p15:clr>
            <a:srgbClr val="F26B43"/>
          </p15:clr>
        </p15:guide>
        <p15:guide id="2" pos="317">
          <p15:clr>
            <a:srgbClr val="F26B43"/>
          </p15:clr>
        </p15:guide>
        <p15:guide id="3" pos="787">
          <p15:clr>
            <a:srgbClr val="F26B43"/>
          </p15:clr>
        </p15:guide>
        <p15:guide id="4" pos="924">
          <p15:clr>
            <a:srgbClr val="F26B43"/>
          </p15:clr>
        </p15:guide>
        <p15:guide id="5" pos="1389">
          <p15:clr>
            <a:srgbClr val="F26B43"/>
          </p15:clr>
        </p15:guide>
        <p15:guide id="6" pos="1523">
          <p15:clr>
            <a:srgbClr val="F26B43"/>
          </p15:clr>
        </p15:guide>
        <p15:guide id="7" pos="1991">
          <p15:clr>
            <a:srgbClr val="F26B43"/>
          </p15:clr>
        </p15:guide>
        <p15:guide id="8" pos="2128">
          <p15:clr>
            <a:srgbClr val="F26B43"/>
          </p15:clr>
        </p15:guide>
        <p15:guide id="9" pos="2596">
          <p15:clr>
            <a:srgbClr val="F26B43"/>
          </p15:clr>
        </p15:guide>
        <p15:guide id="10" pos="2731">
          <p15:clr>
            <a:srgbClr val="F26B43"/>
          </p15:clr>
        </p15:guide>
        <p15:guide id="11" pos="3199">
          <p15:clr>
            <a:srgbClr val="F26B43"/>
          </p15:clr>
        </p15:guide>
        <p15:guide id="12" pos="3337">
          <p15:clr>
            <a:srgbClr val="F26B43"/>
          </p15:clr>
        </p15:guide>
        <p15:guide id="13" pos="3801">
          <p15:clr>
            <a:srgbClr val="F26B43"/>
          </p15:clr>
        </p15:guide>
        <p15:guide id="14" pos="3939">
          <p15:clr>
            <a:srgbClr val="F26B43"/>
          </p15:clr>
        </p15:guide>
        <p15:guide id="15" pos="4403">
          <p15:clr>
            <a:srgbClr val="F26B43"/>
          </p15:clr>
        </p15:guide>
        <p15:guide id="16" pos="4541">
          <p15:clr>
            <a:srgbClr val="F26B43"/>
          </p15:clr>
        </p15:guide>
        <p15:guide id="17" pos="5009">
          <p15:clr>
            <a:srgbClr val="F26B43"/>
          </p15:clr>
        </p15:guide>
        <p15:guide id="18" pos="5146">
          <p15:clr>
            <a:srgbClr val="F26B43"/>
          </p15:clr>
        </p15:guide>
        <p15:guide id="19" pos="5612">
          <p15:clr>
            <a:srgbClr val="F26B43"/>
          </p15:clr>
        </p15:guide>
        <p15:guide id="20" pos="5749">
          <p15:clr>
            <a:srgbClr val="F26B43"/>
          </p15:clr>
        </p15:guide>
        <p15:guide id="21" pos="6214">
          <p15:clr>
            <a:srgbClr val="F26B43"/>
          </p15:clr>
        </p15:guide>
        <p15:guide id="22" pos="6351">
          <p15:clr>
            <a:srgbClr val="F26B43"/>
          </p15:clr>
        </p15:guide>
        <p15:guide id="23" pos="6820">
          <p15:clr>
            <a:srgbClr val="F26B43"/>
          </p15:clr>
        </p15:guide>
        <p15:guide id="24" pos="6953">
          <p15:clr>
            <a:srgbClr val="F26B43"/>
          </p15:clr>
        </p15:guide>
        <p15:guide id="25" pos="7423">
          <p15:clr>
            <a:srgbClr val="F26B43"/>
          </p15:clr>
        </p15:guide>
        <p15:guide id="26" orient="horz" pos="218">
          <p15:clr>
            <a:srgbClr val="F26B43"/>
          </p15:clr>
        </p15:guide>
        <p15:guide id="27" orient="horz" pos="544">
          <p15:clr>
            <a:srgbClr val="F26B43"/>
          </p15:clr>
        </p15:guide>
        <p15:guide id="28" orient="horz" pos="870">
          <p15:clr>
            <a:srgbClr val="F26B43"/>
          </p15:clr>
        </p15:guide>
        <p15:guide id="29" orient="horz" pos="1197">
          <p15:clr>
            <a:srgbClr val="F26B43"/>
          </p15:clr>
        </p15:guide>
        <p15:guide id="30" orient="horz" pos="1525">
          <p15:clr>
            <a:srgbClr val="F26B43"/>
          </p15:clr>
        </p15:guide>
        <p15:guide id="31" orient="horz" pos="1850">
          <p15:clr>
            <a:srgbClr val="F26B43"/>
          </p15:clr>
        </p15:guide>
        <p15:guide id="32" orient="horz" pos="2502">
          <p15:clr>
            <a:srgbClr val="F26B43"/>
          </p15:clr>
        </p15:guide>
        <p15:guide id="33" orient="horz" pos="2829">
          <p15:clr>
            <a:srgbClr val="F26B43"/>
          </p15:clr>
        </p15:guide>
        <p15:guide id="34" orient="horz" pos="3155">
          <p15:clr>
            <a:srgbClr val="F26B43"/>
          </p15:clr>
        </p15:guide>
        <p15:guide id="35" orient="horz" pos="3485">
          <p15:clr>
            <a:srgbClr val="F26B43"/>
          </p15:clr>
        </p15:guide>
        <p15:guide id="36" orient="horz" pos="3810">
          <p15:clr>
            <a:srgbClr val="F26B43"/>
          </p15:clr>
        </p15:guide>
        <p15:guide id="37" orient="horz" pos="413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9614789A-4405-8A88-0B81-5250E0370A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3625" y="2863089"/>
            <a:ext cx="9000000" cy="1929374"/>
          </a:xfrm>
        </p:spPr>
        <p:txBody>
          <a:bodyPr/>
          <a:lstStyle/>
          <a:p>
            <a:pPr>
              <a:lnSpc>
                <a:spcPts val="5000"/>
              </a:lnSpc>
            </a:pPr>
            <a:r>
              <a:rPr lang="ru-RU" sz="4800" dirty="0"/>
              <a:t>Программа корпоративной социальной ответственности</a:t>
            </a:r>
            <a:br>
              <a:rPr lang="ru-RU" sz="4800" dirty="0"/>
            </a:br>
            <a:r>
              <a:rPr lang="en-US" sz="4800" dirty="0"/>
              <a:t>PRO_</a:t>
            </a:r>
            <a:r>
              <a:rPr lang="ru-RU" sz="4800" dirty="0"/>
              <a:t>Забота</a:t>
            </a:r>
          </a:p>
        </p:txBody>
      </p:sp>
      <p:sp>
        <p:nvSpPr>
          <p:cNvPr id="3" name="Заголовок 3">
            <a:extLst>
              <a:ext uri="{FF2B5EF4-FFF2-40B4-BE49-F238E27FC236}">
                <a16:creationId xmlns:a16="http://schemas.microsoft.com/office/drawing/2014/main" id="{96A0C0DD-BC15-43B5-BF0D-2611325BF156}"/>
              </a:ext>
            </a:extLst>
          </p:cNvPr>
          <p:cNvSpPr txBox="1">
            <a:spLocks/>
          </p:cNvSpPr>
          <p:nvPr/>
        </p:nvSpPr>
        <p:spPr>
          <a:xfrm>
            <a:off x="383625" y="5620706"/>
            <a:ext cx="8231624" cy="467757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l" defTabSz="921532" rtl="0" eaLnBrk="1" latinLnBrk="0" hangingPunct="1">
              <a:lnSpc>
                <a:spcPts val="4000"/>
              </a:lnSpc>
              <a:spcBef>
                <a:spcPct val="0"/>
              </a:spcBef>
              <a:buNone/>
              <a:defRPr sz="41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/>
              <a:t>17.05.2024</a:t>
            </a:r>
          </a:p>
        </p:txBody>
      </p:sp>
    </p:spTree>
    <p:extLst>
      <p:ext uri="{BB962C8B-B14F-4D97-AF65-F5344CB8AC3E}">
        <p14:creationId xmlns:p14="http://schemas.microsoft.com/office/powerpoint/2010/main" val="5306706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894EF17-EB7B-105E-60EB-956D39848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10E26-FFB2-4185-AB6D-CDD7D6338767}" type="slidenum">
              <a:rPr lang="ru-RU" smtClean="0"/>
              <a:pPr/>
              <a:t>2</a:t>
            </a:fld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3B6847-DC01-4285-AE9E-383A11270F4A}"/>
              </a:ext>
            </a:extLst>
          </p:cNvPr>
          <p:cNvSpPr txBox="1"/>
          <p:nvPr/>
        </p:nvSpPr>
        <p:spPr>
          <a:xfrm>
            <a:off x="556108" y="4369361"/>
            <a:ext cx="11106154" cy="1647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921532">
              <a:lnSpc>
                <a:spcPts val="1600"/>
              </a:lnSpc>
            </a:pPr>
            <a:r>
              <a:rPr lang="ru-RU" dirty="0"/>
              <a:t>В </a:t>
            </a:r>
            <a:r>
              <a:rPr lang="ru-RU" dirty="0">
                <a:solidFill>
                  <a:schemeClr val="accent2"/>
                </a:solidFill>
                <a:latin typeface="+mj-lt"/>
              </a:rPr>
              <a:t>2024</a:t>
            </a:r>
            <a:r>
              <a:rPr lang="ru-RU" dirty="0"/>
              <a:t> году «Газпром-Медиа Холдинг» в программе корпоративной социальной ответственности «PRO» создал новое направление </a:t>
            </a:r>
            <a:r>
              <a:rPr lang="ru-RU" dirty="0">
                <a:solidFill>
                  <a:schemeClr val="accent2"/>
                </a:solidFill>
                <a:latin typeface="+mj-lt"/>
              </a:rPr>
              <a:t>«</a:t>
            </a:r>
            <a:r>
              <a:rPr lang="ru-RU" dirty="0" err="1">
                <a:solidFill>
                  <a:schemeClr val="accent2"/>
                </a:solidFill>
                <a:latin typeface="+mj-lt"/>
              </a:rPr>
              <a:t>PRO_Забота</a:t>
            </a:r>
            <a:r>
              <a:rPr lang="ru-RU" dirty="0">
                <a:solidFill>
                  <a:schemeClr val="accent2"/>
                </a:solidFill>
                <a:latin typeface="+mj-lt"/>
              </a:rPr>
              <a:t>», </a:t>
            </a:r>
            <a:r>
              <a:rPr lang="ru-RU" dirty="0"/>
              <a:t>которое объединило благотворительные инициативы Холдинга по оказанию помощи участникам СВО и их семьям, а также поддержку пожилых людей с помощью корпоративных медийных возможностей активов Газпром-Медиа Холдинга. </a:t>
            </a:r>
          </a:p>
          <a:p>
            <a:pPr algn="just" defTabSz="921532">
              <a:lnSpc>
                <a:spcPts val="1400"/>
              </a:lnSpc>
            </a:pPr>
            <a:endParaRPr lang="ru-RU" dirty="0"/>
          </a:p>
          <a:p>
            <a:pPr algn="just" defTabSz="921532">
              <a:lnSpc>
                <a:spcPts val="1400"/>
              </a:lnSpc>
            </a:pPr>
            <a:r>
              <a:rPr lang="ru-RU" dirty="0"/>
              <a:t>Хотя новое направление было выделено только в этом году, «Газпром-Медиа Холдинг» уже давно помогает семьям участников СВО и пожилым людям.</a:t>
            </a:r>
          </a:p>
          <a:p>
            <a:pPr algn="just" defTabSz="921532">
              <a:lnSpc>
                <a:spcPts val="1400"/>
              </a:lnSpc>
            </a:pPr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10AEBBA-6994-48A8-A949-D9D5C9FA58CC}"/>
              </a:ext>
            </a:extLst>
          </p:cNvPr>
          <p:cNvSpPr txBox="1"/>
          <p:nvPr/>
        </p:nvSpPr>
        <p:spPr>
          <a:xfrm>
            <a:off x="563597" y="689410"/>
            <a:ext cx="10688647" cy="1421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ts val="1900"/>
              </a:lnSpc>
              <a:spcAft>
                <a:spcPts val="800"/>
              </a:spcAft>
            </a:pPr>
            <a:r>
              <a:rPr lang="ru-RU" dirty="0">
                <a:solidFill>
                  <a:srgbClr val="212529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dirty="0">
                <a:ea typeface="+mj-ea"/>
                <a:cs typeface="+mj-cs"/>
              </a:rPr>
              <a:t>Газпром-Медиа Холдинга» ответственно осознает важность оказания поддержки участникам СВО, их семьям и тем, кто остался без помощи в почтенном возрасте. </a:t>
            </a:r>
          </a:p>
          <a:p>
            <a:pPr fontAlgn="base">
              <a:lnSpc>
                <a:spcPts val="1900"/>
              </a:lnSpc>
              <a:spcAft>
                <a:spcPts val="800"/>
              </a:spcAft>
            </a:pPr>
            <a:r>
              <a:rPr lang="ru-RU" dirty="0">
                <a:ea typeface="+mj-ea"/>
                <a:cs typeface="+mj-cs"/>
              </a:rPr>
              <a:t>Ведь сплоченность, неравнодушие и единение в трудные времена всегда нас отличало, и мы поддерживаем эти ценности и сегодня, консолидируя такие благотворительные инициативы Холдинга в направление «</a:t>
            </a:r>
            <a:r>
              <a:rPr lang="ru-RU" dirty="0" err="1">
                <a:ea typeface="+mj-ea"/>
                <a:cs typeface="+mj-cs"/>
              </a:rPr>
              <a:t>PRO_Забота</a:t>
            </a:r>
            <a:r>
              <a:rPr lang="ru-RU" dirty="0">
                <a:ea typeface="+mj-ea"/>
                <a:cs typeface="+mj-cs"/>
              </a:rPr>
              <a:t>».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EE8E8D7-6FF7-41CF-BAFE-DECA426261B7}"/>
              </a:ext>
            </a:extLst>
          </p:cNvPr>
          <p:cNvSpPr txBox="1"/>
          <p:nvPr/>
        </p:nvSpPr>
        <p:spPr>
          <a:xfrm>
            <a:off x="7373958" y="6035262"/>
            <a:ext cx="4579562" cy="5533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b="1" dirty="0">
                <a:solidFill>
                  <a:schemeClr val="accent2"/>
                </a:solidFill>
                <a:latin typeface="+mj-lt"/>
              </a:rPr>
              <a:t>Охват по регионам</a:t>
            </a:r>
            <a:r>
              <a:rPr lang="ru-RU" sz="1400" dirty="0">
                <a:solidFill>
                  <a:schemeClr val="accent2"/>
                </a:solidFill>
                <a:latin typeface="+mj-lt"/>
              </a:rPr>
              <a:t>: </a:t>
            </a:r>
            <a:r>
              <a:rPr lang="ru-RU" sz="1400" dirty="0">
                <a:solidFill>
                  <a:srgbClr val="00BEFF"/>
                </a:solidFill>
              </a:rPr>
              <a:t>Москва, Московская область, новые территории: ЛНР, ДНР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92AB6AF-7370-44F6-84EC-B2E696C11BD7}"/>
              </a:ext>
            </a:extLst>
          </p:cNvPr>
          <p:cNvSpPr txBox="1"/>
          <p:nvPr/>
        </p:nvSpPr>
        <p:spPr>
          <a:xfrm>
            <a:off x="4418890" y="6088542"/>
            <a:ext cx="2808000" cy="5180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  <a:spcAft>
                <a:spcPts val="800"/>
              </a:spcAft>
            </a:pPr>
            <a:r>
              <a:rPr lang="ru-RU" sz="1400" b="1" dirty="0">
                <a:solidFill>
                  <a:schemeClr val="accent2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Сроки реализации</a:t>
            </a:r>
            <a:r>
              <a:rPr lang="ru-RU" sz="1400" dirty="0">
                <a:solidFill>
                  <a:schemeClr val="accent2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  <a:p>
            <a:pPr>
              <a:lnSpc>
                <a:spcPts val="1200"/>
              </a:lnSpc>
              <a:spcAft>
                <a:spcPts val="800"/>
              </a:spcAft>
            </a:pPr>
            <a:r>
              <a:rPr lang="ru-RU" sz="1400" dirty="0">
                <a:solidFill>
                  <a:srgbClr val="00BEFF"/>
                </a:solidFill>
              </a:rPr>
              <a:t>с 2023 года по настоящее время 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E0933CE8-F565-48AA-AA38-68BE4FDA0F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625" y="2335535"/>
            <a:ext cx="2400131" cy="180009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5AB674D8-1420-4B2B-AB69-13834CF7E7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758" y="2335535"/>
            <a:ext cx="2400132" cy="1800099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12BC3CF6-2F0D-4CFC-B10B-D846EA3934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3892" y="2335535"/>
            <a:ext cx="2400132" cy="1800099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8B92C80A-D86E-4F5F-B4DB-676FA907E5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5026" y="2349367"/>
            <a:ext cx="2363246" cy="1772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6657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74F4C587-F80F-12F3-ED8E-F04849C3D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10E26-FFB2-4185-AB6D-CDD7D6338767}" type="slidenum">
              <a:rPr lang="ru-RU" smtClean="0"/>
              <a:pPr/>
              <a:t>3</a:t>
            </a:fld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942CC09-C68B-9B72-A443-8048DE80043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2075" y="1334081"/>
            <a:ext cx="392574" cy="276999"/>
          </a:xfrm>
        </p:spPr>
        <p:txBody>
          <a:bodyPr/>
          <a:lstStyle/>
          <a:p>
            <a:r>
              <a:rPr lang="ru-RU" dirty="0"/>
              <a:t>1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9A7D2CF-6514-DECA-22F7-82E5C285318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90844" y="1334081"/>
            <a:ext cx="4690886" cy="1560042"/>
          </a:xfrm>
        </p:spPr>
        <p:txBody>
          <a:bodyPr anchor="ctr"/>
          <a:lstStyle/>
          <a:p>
            <a:pPr algn="just">
              <a:lnSpc>
                <a:spcPts val="1500"/>
              </a:lnSpc>
              <a:spcAft>
                <a:spcPts val="800"/>
              </a:spcAft>
            </a:pPr>
            <a:r>
              <a:rPr lang="ru-RU" sz="1800" dirty="0"/>
              <a:t>Оказание помощи семьям и детям участников СВО путем предоставления медийных форм поддержки для вовлечения в творческий процесс, снижения их тревожности и улучшения психологического состояния, а также для возможного открытия в себе творческих способностей, которые можно развивать в будущем.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BD7B7F09-69A9-9A29-8E55-BC8511266B6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74713" y="3294143"/>
            <a:ext cx="392574" cy="276999"/>
          </a:xfrm>
        </p:spPr>
        <p:txBody>
          <a:bodyPr/>
          <a:lstStyle/>
          <a:p>
            <a:r>
              <a:rPr lang="ru-RU" dirty="0"/>
              <a:t>2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19FB0706-18AA-D600-5947-DAF812AFD84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42075" y="4610033"/>
            <a:ext cx="393700" cy="276225"/>
          </a:xfrm>
        </p:spPr>
        <p:txBody>
          <a:bodyPr/>
          <a:lstStyle/>
          <a:p>
            <a:r>
              <a:rPr lang="ru-RU" dirty="0"/>
              <a:t>3</a:t>
            </a:r>
          </a:p>
        </p:txBody>
      </p:sp>
      <p:sp>
        <p:nvSpPr>
          <p:cNvPr id="22" name="Заголовок 78">
            <a:extLst>
              <a:ext uri="{FF2B5EF4-FFF2-40B4-BE49-F238E27FC236}">
                <a16:creationId xmlns:a16="http://schemas.microsoft.com/office/drawing/2014/main" id="{743EDD2E-DEE0-EF6B-2F85-82A0F670D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425" y="496087"/>
            <a:ext cx="5530059" cy="318549"/>
          </a:xfrm>
        </p:spPr>
        <p:txBody>
          <a:bodyPr/>
          <a:lstStyle/>
          <a:p>
            <a:r>
              <a:rPr lang="ru-RU" b="1" dirty="0">
                <a:solidFill>
                  <a:srgbClr val="00BEFF"/>
                </a:solidFill>
              </a:rPr>
              <a:t>ЗАДАЧИ ПРОЕКТА: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6684242-F5C5-451A-9F01-965CA9A3E09D}"/>
              </a:ext>
            </a:extLst>
          </p:cNvPr>
          <p:cNvSpPr txBox="1"/>
          <p:nvPr/>
        </p:nvSpPr>
        <p:spPr>
          <a:xfrm>
            <a:off x="791262" y="3314677"/>
            <a:ext cx="4792922" cy="69057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just">
              <a:lnSpc>
                <a:spcPts val="1500"/>
              </a:lnSpc>
              <a:spcAft>
                <a:spcPts val="800"/>
              </a:spcAft>
            </a:pPr>
            <a:r>
              <a:rPr lang="ru-RU" dirty="0"/>
              <a:t>Реабилитация и культурная интеграция детей, проживающих в зоне боевых действий (новые территории)</a:t>
            </a:r>
          </a:p>
        </p:txBody>
      </p:sp>
      <p:sp>
        <p:nvSpPr>
          <p:cNvPr id="35" name="Текст 34">
            <a:extLst>
              <a:ext uri="{FF2B5EF4-FFF2-40B4-BE49-F238E27FC236}">
                <a16:creationId xmlns:a16="http://schemas.microsoft.com/office/drawing/2014/main" id="{94BD75FF-4A4D-4818-B15F-3DC2AF7E67D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13905" y="4524696"/>
            <a:ext cx="4667825" cy="675185"/>
          </a:xfrm>
        </p:spPr>
        <p:txBody>
          <a:bodyPr anchor="ctr"/>
          <a:lstStyle/>
          <a:p>
            <a:pPr>
              <a:lnSpc>
                <a:spcPts val="1500"/>
              </a:lnSpc>
            </a:pPr>
            <a:r>
              <a:rPr lang="ru-RU" sz="1800" dirty="0"/>
              <a:t>Оказание волонтерской помощи пожилым одиноким людям </a:t>
            </a:r>
          </a:p>
          <a:p>
            <a:pPr>
              <a:lnSpc>
                <a:spcPts val="1500"/>
              </a:lnSpc>
            </a:pPr>
            <a:endParaRPr lang="ru-RU" sz="1800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5407C1D-FBE9-4D36-8E29-56E00636416B}"/>
              </a:ext>
            </a:extLst>
          </p:cNvPr>
          <p:cNvSpPr txBox="1"/>
          <p:nvPr/>
        </p:nvSpPr>
        <p:spPr>
          <a:xfrm>
            <a:off x="920968" y="5580356"/>
            <a:ext cx="4528338" cy="498213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just">
              <a:lnSpc>
                <a:spcPts val="1500"/>
              </a:lnSpc>
              <a:spcAft>
                <a:spcPts val="800"/>
              </a:spcAft>
            </a:pPr>
            <a:r>
              <a:rPr lang="ru-RU" dirty="0"/>
              <a:t>Рост творческого потенциала молодежи в медиа среде</a:t>
            </a:r>
          </a:p>
        </p:txBody>
      </p:sp>
      <p:sp>
        <p:nvSpPr>
          <p:cNvPr id="39" name="Текст 7">
            <a:extLst>
              <a:ext uri="{FF2B5EF4-FFF2-40B4-BE49-F238E27FC236}">
                <a16:creationId xmlns:a16="http://schemas.microsoft.com/office/drawing/2014/main" id="{4A200210-0A82-4A2E-B99C-B142BE7C92CB}"/>
              </a:ext>
            </a:extLst>
          </p:cNvPr>
          <p:cNvSpPr txBox="1">
            <a:spLocks/>
          </p:cNvSpPr>
          <p:nvPr/>
        </p:nvSpPr>
        <p:spPr>
          <a:xfrm>
            <a:off x="574713" y="5580356"/>
            <a:ext cx="393700" cy="276225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indent="0" algn="l" defTabSz="92153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180000" indent="-180000" algn="l" defTabSz="921532" rtl="0" eaLnBrk="1" latinLnBrk="0" hangingPunct="1">
              <a:lnSpc>
                <a:spcPct val="100000"/>
              </a:lnSpc>
              <a:spcBef>
                <a:spcPts val="0"/>
              </a:spcBef>
              <a:buFont typeface="+mj-lt"/>
              <a:buAutoNum type="arabicParenR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21532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21532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921532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34214" indent="-230383" algn="l" defTabSz="921532" rtl="0" eaLnBrk="1" latinLnBrk="0" hangingPunct="1">
              <a:lnSpc>
                <a:spcPct val="90000"/>
              </a:lnSpc>
              <a:spcBef>
                <a:spcPts val="504"/>
              </a:spcBef>
              <a:buFont typeface="Arial" panose="020B0604020202020204" pitchFamily="34" charset="0"/>
              <a:buChar char="•"/>
              <a:defRPr sz="18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94980" indent="-230383" algn="l" defTabSz="921532" rtl="0" eaLnBrk="1" latinLnBrk="0" hangingPunct="1">
              <a:lnSpc>
                <a:spcPct val="90000"/>
              </a:lnSpc>
              <a:spcBef>
                <a:spcPts val="504"/>
              </a:spcBef>
              <a:buFont typeface="Arial" panose="020B0604020202020204" pitchFamily="34" charset="0"/>
              <a:buChar char="•"/>
              <a:defRPr sz="18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55746" indent="-230383" algn="l" defTabSz="921532" rtl="0" eaLnBrk="1" latinLnBrk="0" hangingPunct="1">
              <a:lnSpc>
                <a:spcPct val="90000"/>
              </a:lnSpc>
              <a:spcBef>
                <a:spcPts val="504"/>
              </a:spcBef>
              <a:buFont typeface="Arial" panose="020B0604020202020204" pitchFamily="34" charset="0"/>
              <a:buChar char="•"/>
              <a:defRPr sz="18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16512" indent="-230383" algn="l" defTabSz="921532" rtl="0" eaLnBrk="1" latinLnBrk="0" hangingPunct="1">
              <a:lnSpc>
                <a:spcPct val="90000"/>
              </a:lnSpc>
              <a:spcBef>
                <a:spcPts val="504"/>
              </a:spcBef>
              <a:buFont typeface="Arial" panose="020B0604020202020204" pitchFamily="34" charset="0"/>
              <a:buChar char="•"/>
              <a:defRPr sz="18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4</a:t>
            </a:r>
          </a:p>
        </p:txBody>
      </p:sp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8B78B01C-0CCE-4DA3-BE91-8A6AA713FC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292" y="2376007"/>
            <a:ext cx="6047958" cy="4535968"/>
          </a:xfrm>
          <a:prstGeom prst="rect">
            <a:avLst/>
          </a:prstGeom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156401C6-EAA6-49C9-9CB5-FF2335DCE3B1}"/>
              </a:ext>
            </a:extLst>
          </p:cNvPr>
          <p:cNvSpPr txBox="1"/>
          <p:nvPr/>
        </p:nvSpPr>
        <p:spPr>
          <a:xfrm>
            <a:off x="6373974" y="655361"/>
            <a:ext cx="5530060" cy="1489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3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PRO_</a:t>
            </a:r>
            <a:r>
              <a:rPr lang="ru-RU" sz="3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Забота</a:t>
            </a:r>
          </a:p>
          <a:p>
            <a:pPr>
              <a:lnSpc>
                <a:spcPts val="1400"/>
              </a:lnSpc>
              <a:spcAft>
                <a:spcPts val="800"/>
              </a:spcAft>
            </a:pPr>
            <a:r>
              <a:rPr lang="ru-RU" sz="16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Первый в медиаиндустрии проект по поддержке семей и детей участников СВО, а также поддержке пожилых людей с помощью корпоративных медийных возможностей активов «Газпром-Медиа Холдинга».</a:t>
            </a:r>
          </a:p>
        </p:txBody>
      </p:sp>
    </p:spTree>
    <p:extLst>
      <p:ext uri="{BB962C8B-B14F-4D97-AF65-F5344CB8AC3E}">
        <p14:creationId xmlns:p14="http://schemas.microsoft.com/office/powerpoint/2010/main" val="35855989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894EF17-EB7B-105E-60EB-956D39848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10E26-FFB2-4185-AB6D-CDD7D6338767}" type="slidenum">
              <a:rPr lang="ru-RU" smtClean="0"/>
              <a:pPr/>
              <a:t>4</a:t>
            </a:fld>
            <a:endParaRPr lang="ru-RU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6FEAB2B-000F-4659-A201-EB5D000640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>
          <a:xfrm>
            <a:off x="1" y="200"/>
            <a:ext cx="12287248" cy="6911577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249FC4DD-8B12-428F-AFD0-6A58F1B1E90D}"/>
              </a:ext>
            </a:extLst>
          </p:cNvPr>
          <p:cNvSpPr/>
          <p:nvPr/>
        </p:nvSpPr>
        <p:spPr>
          <a:xfrm>
            <a:off x="23113" y="0"/>
            <a:ext cx="12287248" cy="6695987"/>
          </a:xfrm>
          <a:prstGeom prst="rect">
            <a:avLst/>
          </a:prstGeom>
          <a:solidFill>
            <a:schemeClr val="tx1"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lang="ru-RU" sz="28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участники СВО, члены их семей (дети) </a:t>
            </a:r>
          </a:p>
          <a:p>
            <a:pPr algn="ctr"/>
            <a:endParaRPr lang="ru-RU" sz="36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90D044F-2703-4593-A8D0-932C7B868E8E}"/>
              </a:ext>
            </a:extLst>
          </p:cNvPr>
          <p:cNvSpPr txBox="1"/>
          <p:nvPr/>
        </p:nvSpPr>
        <p:spPr>
          <a:xfrm>
            <a:off x="412210" y="856269"/>
            <a:ext cx="563167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>
                <a:solidFill>
                  <a:schemeClr val="lt1"/>
                </a:solidFill>
              </a:rPr>
              <a:t>ЦЕЛЕВАЯ АУДИТОРИЯ</a:t>
            </a:r>
          </a:p>
          <a:p>
            <a:endParaRPr lang="ru-RU" b="1" dirty="0"/>
          </a:p>
        </p:txBody>
      </p:sp>
      <p:sp>
        <p:nvSpPr>
          <p:cNvPr id="19" name="object 11">
            <a:extLst>
              <a:ext uri="{FF2B5EF4-FFF2-40B4-BE49-F238E27FC236}">
                <a16:creationId xmlns:a16="http://schemas.microsoft.com/office/drawing/2014/main" id="{B1C84E0B-E641-4917-AA94-9F0B5688072D}"/>
              </a:ext>
            </a:extLst>
          </p:cNvPr>
          <p:cNvSpPr/>
          <p:nvPr/>
        </p:nvSpPr>
        <p:spPr>
          <a:xfrm rot="16200000">
            <a:off x="-172813" y="2997358"/>
            <a:ext cx="792001" cy="111125"/>
          </a:xfrm>
          <a:custGeom>
            <a:avLst/>
            <a:gdLst/>
            <a:ahLst/>
            <a:cxnLst/>
            <a:rect l="l" t="t" r="r" b="b"/>
            <a:pathLst>
              <a:path w="1252855" h="111125">
                <a:moveTo>
                  <a:pt x="1252677" y="0"/>
                </a:moveTo>
                <a:lnTo>
                  <a:pt x="0" y="0"/>
                </a:lnTo>
                <a:lnTo>
                  <a:pt x="0" y="110642"/>
                </a:lnTo>
                <a:lnTo>
                  <a:pt x="1252677" y="110642"/>
                </a:lnTo>
                <a:lnTo>
                  <a:pt x="1252677" y="0"/>
                </a:lnTo>
                <a:close/>
              </a:path>
            </a:pathLst>
          </a:custGeom>
          <a:solidFill>
            <a:srgbClr val="00BD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11">
            <a:extLst>
              <a:ext uri="{FF2B5EF4-FFF2-40B4-BE49-F238E27FC236}">
                <a16:creationId xmlns:a16="http://schemas.microsoft.com/office/drawing/2014/main" id="{B20BA899-8FB7-4BA4-82DA-2FA7CF9FA4B8}"/>
              </a:ext>
            </a:extLst>
          </p:cNvPr>
          <p:cNvSpPr/>
          <p:nvPr/>
        </p:nvSpPr>
        <p:spPr>
          <a:xfrm rot="16200000">
            <a:off x="-178338" y="4176540"/>
            <a:ext cx="792001" cy="111125"/>
          </a:xfrm>
          <a:custGeom>
            <a:avLst/>
            <a:gdLst/>
            <a:ahLst/>
            <a:cxnLst/>
            <a:rect l="l" t="t" r="r" b="b"/>
            <a:pathLst>
              <a:path w="1252855" h="111125">
                <a:moveTo>
                  <a:pt x="1252677" y="0"/>
                </a:moveTo>
                <a:lnTo>
                  <a:pt x="0" y="0"/>
                </a:lnTo>
                <a:lnTo>
                  <a:pt x="0" y="110642"/>
                </a:lnTo>
                <a:lnTo>
                  <a:pt x="1252677" y="110642"/>
                </a:lnTo>
                <a:lnTo>
                  <a:pt x="1252677" y="0"/>
                </a:lnTo>
                <a:close/>
              </a:path>
            </a:pathLst>
          </a:custGeom>
          <a:solidFill>
            <a:srgbClr val="00BD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11">
            <a:extLst>
              <a:ext uri="{FF2B5EF4-FFF2-40B4-BE49-F238E27FC236}">
                <a16:creationId xmlns:a16="http://schemas.microsoft.com/office/drawing/2014/main" id="{6480C4DB-BD2B-46AC-8AAF-1E17F8CA21BD}"/>
              </a:ext>
            </a:extLst>
          </p:cNvPr>
          <p:cNvSpPr/>
          <p:nvPr/>
        </p:nvSpPr>
        <p:spPr>
          <a:xfrm rot="16200000">
            <a:off x="-178339" y="5347701"/>
            <a:ext cx="792001" cy="111125"/>
          </a:xfrm>
          <a:custGeom>
            <a:avLst/>
            <a:gdLst/>
            <a:ahLst/>
            <a:cxnLst/>
            <a:rect l="l" t="t" r="r" b="b"/>
            <a:pathLst>
              <a:path w="1252855" h="111125">
                <a:moveTo>
                  <a:pt x="1252677" y="0"/>
                </a:moveTo>
                <a:lnTo>
                  <a:pt x="0" y="0"/>
                </a:lnTo>
                <a:lnTo>
                  <a:pt x="0" y="110642"/>
                </a:lnTo>
                <a:lnTo>
                  <a:pt x="1252677" y="110642"/>
                </a:lnTo>
                <a:lnTo>
                  <a:pt x="1252677" y="0"/>
                </a:lnTo>
                <a:close/>
              </a:path>
            </a:pathLst>
          </a:custGeom>
          <a:solidFill>
            <a:srgbClr val="00BD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F9F2C08-31D4-40BF-8CD1-9297A8EFDDFD}"/>
              </a:ext>
            </a:extLst>
          </p:cNvPr>
          <p:cNvSpPr txBox="1"/>
          <p:nvPr/>
        </p:nvSpPr>
        <p:spPr>
          <a:xfrm>
            <a:off x="296337" y="3860098"/>
            <a:ext cx="46041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пожилые одинокие люди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992436B-756B-4889-A045-71416CF4C435}"/>
              </a:ext>
            </a:extLst>
          </p:cNvPr>
          <p:cNvSpPr txBox="1"/>
          <p:nvPr/>
        </p:nvSpPr>
        <p:spPr>
          <a:xfrm>
            <a:off x="296336" y="5045125"/>
            <a:ext cx="8786380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участники Всероссийского движения «</a:t>
            </a:r>
            <a:r>
              <a:rPr lang="ru-RU" sz="28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Юнармия</a:t>
            </a:r>
            <a:r>
              <a:rPr lang="ru-RU" sz="28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»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387021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Номер слайда 10">
            <a:extLst>
              <a:ext uri="{FF2B5EF4-FFF2-40B4-BE49-F238E27FC236}">
                <a16:creationId xmlns:a16="http://schemas.microsoft.com/office/drawing/2014/main" id="{4C44C1A4-7107-F228-53F1-120FEF552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10E26-FFB2-4185-AB6D-CDD7D6338767}" type="slidenum">
              <a:rPr lang="ru-RU" smtClean="0"/>
              <a:pPr/>
              <a:t>5</a:t>
            </a:fld>
            <a:endParaRPr lang="ru-RU" dirty="0"/>
          </a:p>
        </p:txBody>
      </p:sp>
      <p:sp>
        <p:nvSpPr>
          <p:cNvPr id="53" name="Текст 52">
            <a:extLst>
              <a:ext uri="{FF2B5EF4-FFF2-40B4-BE49-F238E27FC236}">
                <a16:creationId xmlns:a16="http://schemas.microsoft.com/office/drawing/2014/main" id="{47500BCB-6555-A74C-ED27-3B5123E6924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1313" y="1727987"/>
            <a:ext cx="4410036" cy="4248599"/>
          </a:xfrm>
        </p:spPr>
        <p:txBody>
          <a:bodyPr/>
          <a:lstStyle/>
          <a:p>
            <a:pPr>
              <a:lnSpc>
                <a:spcPts val="1400"/>
              </a:lnSpc>
            </a:pPr>
            <a:r>
              <a:rPr lang="ru-RU" sz="1600" dirty="0"/>
              <a:t>В 2024 году «Газпром-Медиа Холдинг» и военно-патриотический клуб «Центр патриотического воспитания» — московское подразделение движения «</a:t>
            </a:r>
            <a:r>
              <a:rPr lang="ru-RU" sz="1600" dirty="0" err="1"/>
              <a:t>Юнармия</a:t>
            </a:r>
            <a:r>
              <a:rPr lang="ru-RU" sz="1600" dirty="0"/>
              <a:t>» — заключили соглашение о сотрудничестве. </a:t>
            </a:r>
          </a:p>
          <a:p>
            <a:pPr>
              <a:lnSpc>
                <a:spcPts val="1400"/>
              </a:lnSpc>
            </a:pPr>
            <a:endParaRPr lang="ru-RU" sz="1600" dirty="0"/>
          </a:p>
          <a:p>
            <a:pPr>
              <a:lnSpc>
                <a:spcPts val="1400"/>
              </a:lnSpc>
            </a:pPr>
            <a:endParaRPr lang="ru-RU" sz="1600" dirty="0"/>
          </a:p>
          <a:p>
            <a:pPr>
              <a:lnSpc>
                <a:spcPts val="1400"/>
              </a:lnSpc>
            </a:pPr>
            <a:r>
              <a:rPr lang="ru-RU" sz="1600" dirty="0"/>
              <a:t>Партнерство призвано популяризировать </a:t>
            </a:r>
            <a:r>
              <a:rPr lang="ru-RU" sz="1600" dirty="0" err="1"/>
              <a:t>медиапрофессии</a:t>
            </a:r>
            <a:r>
              <a:rPr lang="ru-RU" sz="1600" dirty="0"/>
              <a:t> и развивать практические навыки молодых авторов. </a:t>
            </a:r>
          </a:p>
          <a:p>
            <a:pPr>
              <a:lnSpc>
                <a:spcPts val="1400"/>
              </a:lnSpc>
            </a:pPr>
            <a:endParaRPr lang="ru-RU" sz="1600" dirty="0"/>
          </a:p>
          <a:p>
            <a:pPr>
              <a:lnSpc>
                <a:spcPts val="1400"/>
              </a:lnSpc>
            </a:pPr>
            <a:r>
              <a:rPr lang="ru-RU" sz="1600" dirty="0"/>
              <a:t>Так, эксперты Холдинга познакомили детей участников СВО, а также ребят из Всероссийского движения «</a:t>
            </a:r>
            <a:r>
              <a:rPr lang="ru-RU" sz="1600" dirty="0" err="1"/>
              <a:t>Юнармия</a:t>
            </a:r>
            <a:r>
              <a:rPr lang="ru-RU" sz="1600" dirty="0"/>
              <a:t>» с медиаиндустрией, организовали экскурсии в компании холдинга: в офисе ГПМ КИТ ребята познакомились с киноиндустрией, в RUTUBE  узнали о секретах создания видеопроектов, в </a:t>
            </a:r>
            <a:r>
              <a:rPr lang="en-US" sz="1600" dirty="0"/>
              <a:t>Yappy</a:t>
            </a:r>
            <a:r>
              <a:rPr lang="ru-RU" sz="1600" dirty="0"/>
              <a:t> узнали о приложении вертикальных видео и встретились с популярными блогерами. </a:t>
            </a:r>
          </a:p>
          <a:p>
            <a:pPr>
              <a:lnSpc>
                <a:spcPts val="1400"/>
              </a:lnSpc>
            </a:pPr>
            <a:endParaRPr lang="ru-RU" sz="1600" dirty="0" err="1"/>
          </a:p>
        </p:txBody>
      </p:sp>
      <p:sp>
        <p:nvSpPr>
          <p:cNvPr id="52" name="Заголовок 51">
            <a:extLst>
              <a:ext uri="{FF2B5EF4-FFF2-40B4-BE49-F238E27FC236}">
                <a16:creationId xmlns:a16="http://schemas.microsoft.com/office/drawing/2014/main" id="{50699F45-45CC-69CB-0B63-4B9B338B5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052" y="547590"/>
            <a:ext cx="4573853" cy="775597"/>
          </a:xfrm>
        </p:spPr>
        <p:txBody>
          <a:bodyPr/>
          <a:lstStyle/>
          <a:p>
            <a:r>
              <a:rPr lang="ru-RU" sz="2800" dirty="0"/>
              <a:t>СОТРУДНИЧЕСТВО С ЮНАРМИЕЙ</a:t>
            </a:r>
          </a:p>
        </p:txBody>
      </p:sp>
      <p:sp>
        <p:nvSpPr>
          <p:cNvPr id="3" name="object 13">
            <a:extLst>
              <a:ext uri="{FF2B5EF4-FFF2-40B4-BE49-F238E27FC236}">
                <a16:creationId xmlns:a16="http://schemas.microsoft.com/office/drawing/2014/main" id="{BFB2A207-8A25-74B9-C1B5-D5F3839B609C}"/>
              </a:ext>
            </a:extLst>
          </p:cNvPr>
          <p:cNvSpPr/>
          <p:nvPr/>
        </p:nvSpPr>
        <p:spPr>
          <a:xfrm>
            <a:off x="6722677" y="1642192"/>
            <a:ext cx="111125" cy="461665"/>
          </a:xfrm>
          <a:custGeom>
            <a:avLst/>
            <a:gdLst/>
            <a:ahLst/>
            <a:cxnLst/>
            <a:rect l="l" t="t" r="r" b="b"/>
            <a:pathLst>
              <a:path w="111125" h="441325">
                <a:moveTo>
                  <a:pt x="110642" y="0"/>
                </a:moveTo>
                <a:lnTo>
                  <a:pt x="0" y="0"/>
                </a:lnTo>
                <a:lnTo>
                  <a:pt x="0" y="440956"/>
                </a:lnTo>
                <a:lnTo>
                  <a:pt x="110642" y="440956"/>
                </a:lnTo>
                <a:lnTo>
                  <a:pt x="110642" y="0"/>
                </a:lnTo>
                <a:close/>
              </a:path>
            </a:pathLst>
          </a:custGeom>
          <a:solidFill>
            <a:srgbClr val="00BD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13">
            <a:extLst>
              <a:ext uri="{FF2B5EF4-FFF2-40B4-BE49-F238E27FC236}">
                <a16:creationId xmlns:a16="http://schemas.microsoft.com/office/drawing/2014/main" id="{E9F24726-4B28-AD8D-B56E-14156A79C310}"/>
              </a:ext>
            </a:extLst>
          </p:cNvPr>
          <p:cNvSpPr/>
          <p:nvPr/>
        </p:nvSpPr>
        <p:spPr>
          <a:xfrm>
            <a:off x="6722677" y="3150952"/>
            <a:ext cx="111125" cy="461665"/>
          </a:xfrm>
          <a:custGeom>
            <a:avLst/>
            <a:gdLst/>
            <a:ahLst/>
            <a:cxnLst/>
            <a:rect l="l" t="t" r="r" b="b"/>
            <a:pathLst>
              <a:path w="111125" h="441325">
                <a:moveTo>
                  <a:pt x="110642" y="0"/>
                </a:moveTo>
                <a:lnTo>
                  <a:pt x="0" y="0"/>
                </a:lnTo>
                <a:lnTo>
                  <a:pt x="0" y="440956"/>
                </a:lnTo>
                <a:lnTo>
                  <a:pt x="110642" y="440956"/>
                </a:lnTo>
                <a:lnTo>
                  <a:pt x="110642" y="0"/>
                </a:lnTo>
                <a:close/>
              </a:path>
            </a:pathLst>
          </a:custGeom>
          <a:solidFill>
            <a:srgbClr val="00BD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13">
            <a:extLst>
              <a:ext uri="{FF2B5EF4-FFF2-40B4-BE49-F238E27FC236}">
                <a16:creationId xmlns:a16="http://schemas.microsoft.com/office/drawing/2014/main" id="{10EDCB8F-4635-44C1-C6B3-C15B61645712}"/>
              </a:ext>
            </a:extLst>
          </p:cNvPr>
          <p:cNvSpPr/>
          <p:nvPr/>
        </p:nvSpPr>
        <p:spPr>
          <a:xfrm>
            <a:off x="6722677" y="4644472"/>
            <a:ext cx="111125" cy="461665"/>
          </a:xfrm>
          <a:custGeom>
            <a:avLst/>
            <a:gdLst/>
            <a:ahLst/>
            <a:cxnLst/>
            <a:rect l="l" t="t" r="r" b="b"/>
            <a:pathLst>
              <a:path w="111125" h="441325">
                <a:moveTo>
                  <a:pt x="110642" y="0"/>
                </a:moveTo>
                <a:lnTo>
                  <a:pt x="0" y="0"/>
                </a:lnTo>
                <a:lnTo>
                  <a:pt x="0" y="440956"/>
                </a:lnTo>
                <a:lnTo>
                  <a:pt x="110642" y="440956"/>
                </a:lnTo>
                <a:lnTo>
                  <a:pt x="110642" y="0"/>
                </a:lnTo>
                <a:close/>
              </a:path>
            </a:pathLst>
          </a:custGeom>
          <a:solidFill>
            <a:srgbClr val="00BD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13">
            <a:extLst>
              <a:ext uri="{FF2B5EF4-FFF2-40B4-BE49-F238E27FC236}">
                <a16:creationId xmlns:a16="http://schemas.microsoft.com/office/drawing/2014/main" id="{CE927F44-51C4-47E0-9120-C75E0F810F91}"/>
              </a:ext>
            </a:extLst>
          </p:cNvPr>
          <p:cNvSpPr/>
          <p:nvPr/>
        </p:nvSpPr>
        <p:spPr>
          <a:xfrm>
            <a:off x="9311625" y="1642192"/>
            <a:ext cx="111125" cy="461665"/>
          </a:xfrm>
          <a:custGeom>
            <a:avLst/>
            <a:gdLst/>
            <a:ahLst/>
            <a:cxnLst/>
            <a:rect l="l" t="t" r="r" b="b"/>
            <a:pathLst>
              <a:path w="111125" h="441325">
                <a:moveTo>
                  <a:pt x="110642" y="0"/>
                </a:moveTo>
                <a:lnTo>
                  <a:pt x="0" y="0"/>
                </a:lnTo>
                <a:lnTo>
                  <a:pt x="0" y="440956"/>
                </a:lnTo>
                <a:lnTo>
                  <a:pt x="110642" y="440956"/>
                </a:lnTo>
                <a:lnTo>
                  <a:pt x="110642" y="0"/>
                </a:lnTo>
                <a:close/>
              </a:path>
            </a:pathLst>
          </a:custGeom>
          <a:solidFill>
            <a:srgbClr val="00BD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13">
            <a:extLst>
              <a:ext uri="{FF2B5EF4-FFF2-40B4-BE49-F238E27FC236}">
                <a16:creationId xmlns:a16="http://schemas.microsoft.com/office/drawing/2014/main" id="{198F8E93-4FE7-BB42-C69B-547FD040F59C}"/>
              </a:ext>
            </a:extLst>
          </p:cNvPr>
          <p:cNvSpPr/>
          <p:nvPr/>
        </p:nvSpPr>
        <p:spPr>
          <a:xfrm>
            <a:off x="9311625" y="3150952"/>
            <a:ext cx="111125" cy="461665"/>
          </a:xfrm>
          <a:custGeom>
            <a:avLst/>
            <a:gdLst/>
            <a:ahLst/>
            <a:cxnLst/>
            <a:rect l="l" t="t" r="r" b="b"/>
            <a:pathLst>
              <a:path w="111125" h="441325">
                <a:moveTo>
                  <a:pt x="110642" y="0"/>
                </a:moveTo>
                <a:lnTo>
                  <a:pt x="0" y="0"/>
                </a:lnTo>
                <a:lnTo>
                  <a:pt x="0" y="440956"/>
                </a:lnTo>
                <a:lnTo>
                  <a:pt x="110642" y="440956"/>
                </a:lnTo>
                <a:lnTo>
                  <a:pt x="110642" y="0"/>
                </a:lnTo>
                <a:close/>
              </a:path>
            </a:pathLst>
          </a:custGeom>
          <a:solidFill>
            <a:srgbClr val="00BD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3">
            <a:extLst>
              <a:ext uri="{FF2B5EF4-FFF2-40B4-BE49-F238E27FC236}">
                <a16:creationId xmlns:a16="http://schemas.microsoft.com/office/drawing/2014/main" id="{D0D095C6-1EA7-7C31-8873-483702A77971}"/>
              </a:ext>
            </a:extLst>
          </p:cNvPr>
          <p:cNvSpPr/>
          <p:nvPr/>
        </p:nvSpPr>
        <p:spPr>
          <a:xfrm>
            <a:off x="9311625" y="4644472"/>
            <a:ext cx="111125" cy="461665"/>
          </a:xfrm>
          <a:custGeom>
            <a:avLst/>
            <a:gdLst/>
            <a:ahLst/>
            <a:cxnLst/>
            <a:rect l="l" t="t" r="r" b="b"/>
            <a:pathLst>
              <a:path w="111125" h="441325">
                <a:moveTo>
                  <a:pt x="110642" y="0"/>
                </a:moveTo>
                <a:lnTo>
                  <a:pt x="0" y="0"/>
                </a:lnTo>
                <a:lnTo>
                  <a:pt x="0" y="440956"/>
                </a:lnTo>
                <a:lnTo>
                  <a:pt x="110642" y="440956"/>
                </a:lnTo>
                <a:lnTo>
                  <a:pt x="110642" y="0"/>
                </a:lnTo>
                <a:close/>
              </a:path>
            </a:pathLst>
          </a:custGeom>
          <a:solidFill>
            <a:srgbClr val="00BD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8970908E-C248-4DD0-ADCE-685EC30383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3625" y="809990"/>
            <a:ext cx="7055992" cy="5291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0586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740D42F-A1FF-0CC6-B14F-8E6F50371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63955" y="6382999"/>
            <a:ext cx="732499" cy="186077"/>
          </a:xfrm>
        </p:spPr>
        <p:txBody>
          <a:bodyPr/>
          <a:lstStyle/>
          <a:p>
            <a:fld id="{A1710E26-FFB2-4185-AB6D-CDD7D6338767}" type="slidenum">
              <a:rPr lang="ru-RU" smtClean="0"/>
              <a:pPr/>
              <a:t>6</a:t>
            </a:fld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EE928A7-9892-A8DD-C749-290C16E4699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83625" y="2930274"/>
            <a:ext cx="5063625" cy="2118529"/>
          </a:xfrm>
        </p:spPr>
        <p:txBody>
          <a:bodyPr/>
          <a:lstStyle/>
          <a:p>
            <a:pPr algn="just">
              <a:lnSpc>
                <a:spcPts val="1200"/>
              </a:lnSpc>
              <a:spcAft>
                <a:spcPts val="800"/>
              </a:spcAft>
            </a:pPr>
            <a:r>
              <a:rPr lang="ru-RU" sz="1400" dirty="0"/>
              <a:t>направлена на создание условий для семей и детей участников СВО, пожилых одиноких людей, оказавшихся в непростой жизненной ситуации, которым важна любая поддержка и помощь, у кого также нет рядом родных, кто мог бы их поддержать. </a:t>
            </a:r>
          </a:p>
          <a:p>
            <a:pPr algn="just">
              <a:lnSpc>
                <a:spcPts val="1200"/>
              </a:lnSpc>
              <a:spcAft>
                <a:spcPts val="800"/>
              </a:spcAft>
            </a:pPr>
            <a:r>
              <a:rPr lang="ru-RU" sz="1400" dirty="0"/>
              <a:t>Организованные Газпром-Медиа Холдингом </a:t>
            </a:r>
            <a:r>
              <a:rPr lang="ru-RU" sz="1400" dirty="0" err="1"/>
              <a:t>спецпоказы</a:t>
            </a:r>
            <a:r>
              <a:rPr lang="ru-RU" sz="1400" dirty="0"/>
              <a:t> фильмов для семей участников СВО, экскурсии для детей участников СВО, мероприятия для детей «Донецкой смены», привлечение юнармейцев в корпоративные волонтерские акции направлены на восстановление и уменьшение негативного эмоционального фона, нормализацию психологического состояния, формирование безопасной поддерживающей социальной среды. 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7034E7B4-BAAA-60C9-A85D-B7847287FB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9299" y="1207466"/>
            <a:ext cx="5063625" cy="1246495"/>
          </a:xfrm>
        </p:spPr>
        <p:txBody>
          <a:bodyPr/>
          <a:lstStyle/>
          <a:p>
            <a:pPr algn="just">
              <a:lnSpc>
                <a:spcPts val="1200"/>
              </a:lnSpc>
              <a:spcAft>
                <a:spcPts val="800"/>
              </a:spcAft>
            </a:pPr>
            <a:r>
              <a:rPr lang="ru-RU" sz="1400" dirty="0"/>
              <a:t>состоит в том, что семьи и дети участников СВО одинаково нуждаются в эмоциональной поддержке, успешной реабилитации и социальной адаптации в обществе. Этим детям необходима особенная поддержка и использование ресурсов, позволяющих посредством вовлечения в творческий процесс, снизить их тревожность и улучшить психологическое состояние, дать возможность увидеть в себе творческие способности, которые можно развивать в будущем. 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F25A6EFC-878A-94A4-ECB8-758937A042E8}"/>
              </a:ext>
            </a:extLst>
          </p:cNvPr>
          <p:cNvSpPr>
            <a:spLocks noGrp="1"/>
          </p:cNvSpPr>
          <p:nvPr>
            <p:ph type="body" idx="35"/>
          </p:nvPr>
        </p:nvSpPr>
        <p:spPr>
          <a:xfrm>
            <a:off x="383625" y="2507255"/>
            <a:ext cx="4573853" cy="369332"/>
          </a:xfrm>
        </p:spPr>
        <p:txBody>
          <a:bodyPr/>
          <a:lstStyle/>
          <a:p>
            <a:r>
              <a:rPr lang="ru-RU" sz="2400" dirty="0">
                <a:solidFill>
                  <a:srgbClr val="00BEFF"/>
                </a:solidFill>
                <a:latin typeface="+mj-lt"/>
                <a:ea typeface="+mj-ea"/>
                <a:cs typeface="+mj-cs"/>
              </a:rPr>
              <a:t>ИДЕЯ ПРОЕКТА </a:t>
            </a:r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F664987D-37AA-ADDA-56F4-23BC96399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299" y="779480"/>
            <a:ext cx="9359037" cy="332399"/>
          </a:xfrm>
        </p:spPr>
        <p:txBody>
          <a:bodyPr/>
          <a:lstStyle/>
          <a:p>
            <a:r>
              <a:rPr lang="ru-RU" sz="2400" dirty="0">
                <a:solidFill>
                  <a:srgbClr val="00BEFF"/>
                </a:solidFill>
              </a:rPr>
              <a:t>АКТУАЛЬНОСТЬ ПРОЕКТА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E4E620D-12FF-48ED-BD3A-8C8965806A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625" y="1439987"/>
            <a:ext cx="6122369" cy="459177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E7BF80C-CBB9-482D-9793-0DFD7A3FC984}"/>
              </a:ext>
            </a:extLst>
          </p:cNvPr>
          <p:cNvSpPr txBox="1"/>
          <p:nvPr/>
        </p:nvSpPr>
        <p:spPr>
          <a:xfrm>
            <a:off x="289007" y="5233936"/>
            <a:ext cx="5158243" cy="10348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  <a:spcAft>
                <a:spcPts val="800"/>
              </a:spcAft>
            </a:pPr>
            <a:r>
              <a:rPr lang="ru-RU" sz="2000" dirty="0">
                <a:solidFill>
                  <a:schemeClr val="accent6"/>
                </a:solidFill>
                <a:latin typeface="TT Smalls DemiBold" panose="02000503020000020003" pitchFamily="50" charset="-52"/>
              </a:rPr>
              <a:t>Проект «</a:t>
            </a:r>
            <a:r>
              <a:rPr lang="ru-RU" sz="2000" dirty="0" err="1">
                <a:solidFill>
                  <a:schemeClr val="accent6"/>
                </a:solidFill>
                <a:latin typeface="TT Smalls DemiBold" panose="02000503020000020003" pitchFamily="50" charset="-52"/>
              </a:rPr>
              <a:t>PRO_Забота</a:t>
            </a:r>
            <a:r>
              <a:rPr lang="ru-RU" sz="2000" dirty="0">
                <a:solidFill>
                  <a:schemeClr val="accent6"/>
                </a:solidFill>
                <a:latin typeface="TT Smalls DemiBold" panose="02000503020000020003" pitchFamily="50" charset="-52"/>
              </a:rPr>
              <a:t>» нацелен на оказание внимания и помощи детям семьям участников СВО и поддержку морального состояния детей.</a:t>
            </a:r>
          </a:p>
        </p:txBody>
      </p:sp>
    </p:spTree>
    <p:extLst>
      <p:ext uri="{BB962C8B-B14F-4D97-AF65-F5344CB8AC3E}">
        <p14:creationId xmlns:p14="http://schemas.microsoft.com/office/powerpoint/2010/main" val="18777486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52CBB4E-0CD9-3E48-C262-173AD65F2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10E26-FFB2-4185-AB6D-CDD7D6338767}" type="slidenum">
              <a:rPr lang="ru-RU" smtClean="0"/>
              <a:pPr/>
              <a:t>7</a:t>
            </a:fld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E3F9841-90B0-B1E7-85EE-547C3FEFEEA1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510021" y="4051418"/>
            <a:ext cx="1698262" cy="461665"/>
          </a:xfrm>
        </p:spPr>
        <p:txBody>
          <a:bodyPr/>
          <a:lstStyle/>
          <a:p>
            <a:r>
              <a:rPr lang="ru-RU" b="1" dirty="0">
                <a:solidFill>
                  <a:srgbClr val="00BEFF"/>
                </a:solidFill>
              </a:rPr>
              <a:t>+7000</a:t>
            </a:r>
          </a:p>
        </p:txBody>
      </p:sp>
      <p:sp>
        <p:nvSpPr>
          <p:cNvPr id="66" name="Текст 65">
            <a:extLst>
              <a:ext uri="{FF2B5EF4-FFF2-40B4-BE49-F238E27FC236}">
                <a16:creationId xmlns:a16="http://schemas.microsoft.com/office/drawing/2014/main" id="{4BBDDECC-BDE2-DF50-CB85-9D5AEE7D13EE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2969735" y="4060038"/>
            <a:ext cx="1698262" cy="461665"/>
          </a:xfrm>
        </p:spPr>
        <p:txBody>
          <a:bodyPr/>
          <a:lstStyle/>
          <a:p>
            <a:r>
              <a:rPr lang="ru-RU" b="1" dirty="0">
                <a:solidFill>
                  <a:srgbClr val="00BEFF"/>
                </a:solidFill>
              </a:rPr>
              <a:t>+100</a:t>
            </a:r>
          </a:p>
        </p:txBody>
      </p:sp>
      <p:sp>
        <p:nvSpPr>
          <p:cNvPr id="68" name="Текст 67">
            <a:extLst>
              <a:ext uri="{FF2B5EF4-FFF2-40B4-BE49-F238E27FC236}">
                <a16:creationId xmlns:a16="http://schemas.microsoft.com/office/drawing/2014/main" id="{917CA49E-F090-5869-95DC-B63D268676C5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5232039" y="4048053"/>
            <a:ext cx="1698262" cy="461665"/>
          </a:xfrm>
        </p:spPr>
        <p:txBody>
          <a:bodyPr/>
          <a:lstStyle/>
          <a:p>
            <a:r>
              <a:rPr lang="ru-RU" b="1" dirty="0">
                <a:solidFill>
                  <a:srgbClr val="00BEFF"/>
                </a:solidFill>
              </a:rPr>
              <a:t>+100</a:t>
            </a: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05BEF6E9-6F29-8B6B-4F44-9E3F06781A9C}"/>
              </a:ext>
            </a:extLst>
          </p:cNvPr>
          <p:cNvSpPr>
            <a:spLocks noGrp="1"/>
          </p:cNvSpPr>
          <p:nvPr>
            <p:ph type="body" idx="50"/>
          </p:nvPr>
        </p:nvSpPr>
        <p:spPr>
          <a:xfrm>
            <a:off x="5173353" y="2581280"/>
            <a:ext cx="1701250" cy="1169551"/>
          </a:xfrm>
          <a:noFill/>
        </p:spPr>
        <p:txBody>
          <a:bodyPr wrap="square">
            <a:spAutoFit/>
          </a:bodyPr>
          <a:lstStyle/>
          <a:p>
            <a:pPr defTabSz="457200">
              <a:lnSpc>
                <a:spcPts val="1200"/>
              </a:lnSpc>
            </a:pPr>
            <a:r>
              <a:rPr lang="ru-RU" sz="1400" dirty="0">
                <a:latin typeface="+mn-lt"/>
              </a:rPr>
              <a:t>Помощь пожилым одиноким людям в доставке горячих блюд.</a:t>
            </a:r>
          </a:p>
          <a:p>
            <a:pPr defTabSz="457200">
              <a:lnSpc>
                <a:spcPts val="1200"/>
              </a:lnSpc>
            </a:pPr>
            <a:r>
              <a:rPr lang="ru-RU" sz="1400" dirty="0">
                <a:latin typeface="+mn-lt"/>
              </a:rPr>
              <a:t>Поздравление ветеранов ВОВ, вручение подарков</a:t>
            </a:r>
          </a:p>
        </p:txBody>
      </p:sp>
      <p:sp>
        <p:nvSpPr>
          <p:cNvPr id="70" name="Текст 69">
            <a:extLst>
              <a:ext uri="{FF2B5EF4-FFF2-40B4-BE49-F238E27FC236}">
                <a16:creationId xmlns:a16="http://schemas.microsoft.com/office/drawing/2014/main" id="{E92D189D-DAA4-06AA-CE1D-2CA508931A58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7582493" y="3980042"/>
            <a:ext cx="1698262" cy="461665"/>
          </a:xfrm>
        </p:spPr>
        <p:txBody>
          <a:bodyPr/>
          <a:lstStyle/>
          <a:p>
            <a:r>
              <a:rPr lang="ru-RU" b="1" dirty="0">
                <a:solidFill>
                  <a:srgbClr val="00BEFF"/>
                </a:solidFill>
              </a:rPr>
              <a:t>+100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3C24A0FA-E73C-92E7-DDEE-0DB966241AFF}"/>
              </a:ext>
            </a:extLst>
          </p:cNvPr>
          <p:cNvSpPr>
            <a:spLocks noGrp="1"/>
          </p:cNvSpPr>
          <p:nvPr>
            <p:ph type="body" idx="53"/>
          </p:nvPr>
        </p:nvSpPr>
        <p:spPr>
          <a:xfrm>
            <a:off x="7497575" y="2610445"/>
            <a:ext cx="1598050" cy="477054"/>
          </a:xfrm>
        </p:spPr>
        <p:txBody>
          <a:bodyPr/>
          <a:lstStyle/>
          <a:p>
            <a:pPr>
              <a:lnSpc>
                <a:spcPts val="1200"/>
              </a:lnSpc>
            </a:pPr>
            <a:r>
              <a:rPr lang="ru-RU" sz="1400" dirty="0">
                <a:latin typeface="+mn-lt"/>
              </a:rPr>
              <a:t>Участие</a:t>
            </a:r>
            <a:r>
              <a:rPr lang="ru-RU" dirty="0"/>
              <a:t> </a:t>
            </a:r>
            <a:r>
              <a:rPr lang="ru-RU" sz="1400" dirty="0">
                <a:latin typeface="+mn-lt"/>
              </a:rPr>
              <a:t>детей СВО в экскурсиях на медиа площадках </a:t>
            </a:r>
          </a:p>
        </p:txBody>
      </p:sp>
      <p:sp>
        <p:nvSpPr>
          <p:cNvPr id="72" name="Текст 71">
            <a:extLst>
              <a:ext uri="{FF2B5EF4-FFF2-40B4-BE49-F238E27FC236}">
                <a16:creationId xmlns:a16="http://schemas.microsoft.com/office/drawing/2014/main" id="{15069989-7F39-5D46-C799-37D3154E74BB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9896727" y="3970503"/>
            <a:ext cx="1698262" cy="461665"/>
          </a:xfrm>
        </p:spPr>
        <p:txBody>
          <a:bodyPr/>
          <a:lstStyle/>
          <a:p>
            <a:r>
              <a:rPr lang="ru-RU" b="1" dirty="0">
                <a:solidFill>
                  <a:srgbClr val="00BEFF"/>
                </a:solidFill>
              </a:rPr>
              <a:t>+1500</a:t>
            </a:r>
          </a:p>
        </p:txBody>
      </p:sp>
      <p:sp>
        <p:nvSpPr>
          <p:cNvPr id="19" name="Текст 18">
            <a:extLst>
              <a:ext uri="{FF2B5EF4-FFF2-40B4-BE49-F238E27FC236}">
                <a16:creationId xmlns:a16="http://schemas.microsoft.com/office/drawing/2014/main" id="{6FF5B3A9-36CD-6219-890C-1FAFEE168182}"/>
              </a:ext>
            </a:extLst>
          </p:cNvPr>
          <p:cNvSpPr>
            <a:spLocks noGrp="1"/>
          </p:cNvSpPr>
          <p:nvPr>
            <p:ph type="body" idx="56"/>
          </p:nvPr>
        </p:nvSpPr>
        <p:spPr>
          <a:xfrm>
            <a:off x="9889680" y="2547645"/>
            <a:ext cx="1701250" cy="1400383"/>
          </a:xfrm>
        </p:spPr>
        <p:txBody>
          <a:bodyPr/>
          <a:lstStyle/>
          <a:p>
            <a:pPr>
              <a:lnSpc>
                <a:spcPts val="1200"/>
              </a:lnSpc>
            </a:pPr>
            <a:r>
              <a:rPr lang="ru-RU" sz="1400" dirty="0">
                <a:latin typeface="+mn-lt"/>
              </a:rPr>
              <a:t>Совместные мероприятия с юнармейцами: участие в субботнике, участие в посвящение в ряды юнармейцев, поздравление ветеранов</a:t>
            </a:r>
          </a:p>
        </p:txBody>
      </p:sp>
      <p:sp>
        <p:nvSpPr>
          <p:cNvPr id="64" name="Заголовок 63">
            <a:extLst>
              <a:ext uri="{FF2B5EF4-FFF2-40B4-BE49-F238E27FC236}">
                <a16:creationId xmlns:a16="http://schemas.microsoft.com/office/drawing/2014/main" id="{4FAF6E33-D230-6BD2-3132-63D3CBC2F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0" y="415563"/>
            <a:ext cx="11273779" cy="332399"/>
          </a:xfrm>
        </p:spPr>
        <p:txBody>
          <a:bodyPr/>
          <a:lstStyle/>
          <a:p>
            <a:r>
              <a:rPr lang="ru-RU" sz="2400" b="1" dirty="0">
                <a:solidFill>
                  <a:srgbClr val="00BEFF"/>
                </a:solidFill>
              </a:rPr>
              <a:t>РЕЗУЛЬТАТЫ за 2023-2024 гг.</a:t>
            </a:r>
          </a:p>
        </p:txBody>
      </p:sp>
      <p:sp>
        <p:nvSpPr>
          <p:cNvPr id="35" name="object 11">
            <a:extLst>
              <a:ext uri="{FF2B5EF4-FFF2-40B4-BE49-F238E27FC236}">
                <a16:creationId xmlns:a16="http://schemas.microsoft.com/office/drawing/2014/main" id="{1AF2BDD7-4222-5609-1D67-FBFFD65AFE68}"/>
              </a:ext>
            </a:extLst>
          </p:cNvPr>
          <p:cNvSpPr/>
          <p:nvPr/>
        </p:nvSpPr>
        <p:spPr>
          <a:xfrm>
            <a:off x="446958" y="2307547"/>
            <a:ext cx="1824387" cy="151129"/>
          </a:xfrm>
          <a:custGeom>
            <a:avLst/>
            <a:gdLst/>
            <a:ahLst/>
            <a:cxnLst/>
            <a:rect l="l" t="t" r="r" b="b"/>
            <a:pathLst>
              <a:path w="1252855" h="111125">
                <a:moveTo>
                  <a:pt x="1252677" y="0"/>
                </a:moveTo>
                <a:lnTo>
                  <a:pt x="0" y="0"/>
                </a:lnTo>
                <a:lnTo>
                  <a:pt x="0" y="110642"/>
                </a:lnTo>
                <a:lnTo>
                  <a:pt x="1252677" y="110642"/>
                </a:lnTo>
                <a:lnTo>
                  <a:pt x="1252677" y="0"/>
                </a:lnTo>
                <a:close/>
              </a:path>
            </a:pathLst>
          </a:custGeom>
          <a:solidFill>
            <a:srgbClr val="00BD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12">
            <a:extLst>
              <a:ext uri="{FF2B5EF4-FFF2-40B4-BE49-F238E27FC236}">
                <a16:creationId xmlns:a16="http://schemas.microsoft.com/office/drawing/2014/main" id="{F854123C-27B8-1704-F9C3-199B7418699C}"/>
              </a:ext>
            </a:extLst>
          </p:cNvPr>
          <p:cNvSpPr/>
          <p:nvPr/>
        </p:nvSpPr>
        <p:spPr>
          <a:xfrm>
            <a:off x="2843610" y="2315656"/>
            <a:ext cx="1824387" cy="151129"/>
          </a:xfrm>
          <a:custGeom>
            <a:avLst/>
            <a:gdLst/>
            <a:ahLst/>
            <a:cxnLst/>
            <a:rect l="l" t="t" r="r" b="b"/>
            <a:pathLst>
              <a:path w="1252854" h="111125">
                <a:moveTo>
                  <a:pt x="1252677" y="0"/>
                </a:moveTo>
                <a:lnTo>
                  <a:pt x="0" y="0"/>
                </a:lnTo>
                <a:lnTo>
                  <a:pt x="0" y="110642"/>
                </a:lnTo>
                <a:lnTo>
                  <a:pt x="1252677" y="110642"/>
                </a:lnTo>
                <a:lnTo>
                  <a:pt x="1252677" y="0"/>
                </a:lnTo>
                <a:close/>
              </a:path>
            </a:pathLst>
          </a:custGeom>
          <a:solidFill>
            <a:srgbClr val="00BD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13">
            <a:extLst>
              <a:ext uri="{FF2B5EF4-FFF2-40B4-BE49-F238E27FC236}">
                <a16:creationId xmlns:a16="http://schemas.microsoft.com/office/drawing/2014/main" id="{29B09523-6329-A58F-7DF2-009F2B452AFB}"/>
              </a:ext>
            </a:extLst>
          </p:cNvPr>
          <p:cNvSpPr/>
          <p:nvPr/>
        </p:nvSpPr>
        <p:spPr>
          <a:xfrm>
            <a:off x="5152806" y="2330124"/>
            <a:ext cx="1463643" cy="151129"/>
          </a:xfrm>
          <a:custGeom>
            <a:avLst/>
            <a:gdLst/>
            <a:ahLst/>
            <a:cxnLst/>
            <a:rect l="l" t="t" r="r" b="b"/>
            <a:pathLst>
              <a:path w="1252854" h="111125">
                <a:moveTo>
                  <a:pt x="1252677" y="0"/>
                </a:moveTo>
                <a:lnTo>
                  <a:pt x="0" y="0"/>
                </a:lnTo>
                <a:lnTo>
                  <a:pt x="0" y="110642"/>
                </a:lnTo>
                <a:lnTo>
                  <a:pt x="1252677" y="110642"/>
                </a:lnTo>
                <a:lnTo>
                  <a:pt x="1252677" y="0"/>
                </a:lnTo>
                <a:close/>
              </a:path>
            </a:pathLst>
          </a:custGeom>
          <a:solidFill>
            <a:srgbClr val="00BD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14">
            <a:extLst>
              <a:ext uri="{FF2B5EF4-FFF2-40B4-BE49-F238E27FC236}">
                <a16:creationId xmlns:a16="http://schemas.microsoft.com/office/drawing/2014/main" id="{1004B6B6-92B2-B236-A212-A708234B4D0D}"/>
              </a:ext>
            </a:extLst>
          </p:cNvPr>
          <p:cNvSpPr/>
          <p:nvPr/>
        </p:nvSpPr>
        <p:spPr>
          <a:xfrm>
            <a:off x="7488093" y="2319617"/>
            <a:ext cx="1463643" cy="151129"/>
          </a:xfrm>
          <a:custGeom>
            <a:avLst/>
            <a:gdLst/>
            <a:ahLst/>
            <a:cxnLst/>
            <a:rect l="l" t="t" r="r" b="b"/>
            <a:pathLst>
              <a:path w="1252854" h="111125">
                <a:moveTo>
                  <a:pt x="1252677" y="0"/>
                </a:moveTo>
                <a:lnTo>
                  <a:pt x="0" y="0"/>
                </a:lnTo>
                <a:lnTo>
                  <a:pt x="0" y="110642"/>
                </a:lnTo>
                <a:lnTo>
                  <a:pt x="1252677" y="110642"/>
                </a:lnTo>
                <a:lnTo>
                  <a:pt x="1252677" y="0"/>
                </a:lnTo>
                <a:close/>
              </a:path>
            </a:pathLst>
          </a:custGeom>
          <a:solidFill>
            <a:srgbClr val="00BD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15">
            <a:extLst>
              <a:ext uri="{FF2B5EF4-FFF2-40B4-BE49-F238E27FC236}">
                <a16:creationId xmlns:a16="http://schemas.microsoft.com/office/drawing/2014/main" id="{6BA4D7E3-42AB-69D8-40B3-C9F160ED018B}"/>
              </a:ext>
            </a:extLst>
          </p:cNvPr>
          <p:cNvSpPr/>
          <p:nvPr/>
        </p:nvSpPr>
        <p:spPr>
          <a:xfrm>
            <a:off x="9864862" y="2330123"/>
            <a:ext cx="1701250" cy="151129"/>
          </a:xfrm>
          <a:custGeom>
            <a:avLst/>
            <a:gdLst/>
            <a:ahLst/>
            <a:cxnLst/>
            <a:rect l="l" t="t" r="r" b="b"/>
            <a:pathLst>
              <a:path w="1252854" h="111125">
                <a:moveTo>
                  <a:pt x="1252677" y="0"/>
                </a:moveTo>
                <a:lnTo>
                  <a:pt x="0" y="0"/>
                </a:lnTo>
                <a:lnTo>
                  <a:pt x="0" y="110642"/>
                </a:lnTo>
                <a:lnTo>
                  <a:pt x="1252677" y="110642"/>
                </a:lnTo>
                <a:lnTo>
                  <a:pt x="1252677" y="0"/>
                </a:lnTo>
                <a:close/>
              </a:path>
            </a:pathLst>
          </a:custGeom>
          <a:solidFill>
            <a:srgbClr val="00BD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9BA5E4A-E340-4EEE-B6C6-7F7EE673FA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5463" y="4578102"/>
            <a:ext cx="2112321" cy="158424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A4D6EAD-9114-4F67-83AE-86030FDF34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806" y="4578102"/>
            <a:ext cx="2112321" cy="158424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9BE3C4E-99F7-43D9-990D-766FB43BD2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61" y="4572443"/>
            <a:ext cx="2137064" cy="160279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0AACF50-2D84-49A3-890F-2A02B8EF55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5458" y="4587166"/>
            <a:ext cx="2112321" cy="1584241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8C01BDAF-8EB5-4ECA-9B5E-7E98ACEC34AA}"/>
              </a:ext>
            </a:extLst>
          </p:cNvPr>
          <p:cNvSpPr txBox="1"/>
          <p:nvPr/>
        </p:nvSpPr>
        <p:spPr>
          <a:xfrm>
            <a:off x="382689" y="2481252"/>
            <a:ext cx="2137064" cy="14927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</a:pPr>
            <a:r>
              <a:rPr lang="ru-RU" sz="1400" dirty="0"/>
              <a:t>Спецпоказы кинофильмов «Праведник», «Вызов», «В Арктику»  </a:t>
            </a:r>
            <a:r>
              <a:rPr lang="ru-RU" sz="1400" dirty="0" err="1"/>
              <a:t>спецпоказ</a:t>
            </a:r>
            <a:r>
              <a:rPr lang="ru-RU" sz="1400" dirty="0"/>
              <a:t> спектакля ««ХРУМ, или Сказочный переполох» от Детского радио для  семей, детей участников СВО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B678331-B310-4952-823B-8948EAB233A2}"/>
              </a:ext>
            </a:extLst>
          </p:cNvPr>
          <p:cNvSpPr txBox="1"/>
          <p:nvPr/>
        </p:nvSpPr>
        <p:spPr>
          <a:xfrm>
            <a:off x="2811105" y="2528955"/>
            <a:ext cx="2036520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ts val="1200"/>
              </a:lnSpc>
              <a:defRPr sz="1400"/>
            </a:lvl1pPr>
          </a:lstStyle>
          <a:p>
            <a:r>
              <a:rPr lang="ru-RU" dirty="0"/>
              <a:t>Серия развлекательных мероприятий для детей «Донецкой смены», которые прибыли на месяц в Москву,</a:t>
            </a:r>
          </a:p>
          <a:p>
            <a:r>
              <a:rPr lang="ru-RU" dirty="0"/>
              <a:t>Санкт -Петербург с новых территорий</a:t>
            </a:r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A8AF746B-4ECD-44EA-AA3B-B4BAC97365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1958" y="4587166"/>
            <a:ext cx="2336228" cy="1584241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65A3C3BB-72F5-4ED9-85A2-FB3AEE04F706}"/>
              </a:ext>
            </a:extLst>
          </p:cNvPr>
          <p:cNvSpPr txBox="1"/>
          <p:nvPr/>
        </p:nvSpPr>
        <p:spPr>
          <a:xfrm>
            <a:off x="406561" y="866835"/>
            <a:ext cx="11234835" cy="14568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ts val="1300"/>
              </a:lnSpc>
              <a:spcAft>
                <a:spcPts val="800"/>
              </a:spcAft>
            </a:pPr>
            <a:r>
              <a:rPr lang="ru-RU" dirty="0"/>
              <a:t>Идея сформировать еще одно направление корпоративной социальной программы «</a:t>
            </a:r>
            <a:r>
              <a:rPr lang="ru-RU" dirty="0" err="1"/>
              <a:t>PRO_Забота</a:t>
            </a:r>
            <a:r>
              <a:rPr lang="ru-RU" dirty="0"/>
              <a:t>» была в нашей повестке уже давно: мы поддерживаем участников СВО и членов их семей, делимся нашими возможностями, – приглашаем ребят на </a:t>
            </a:r>
            <a:r>
              <a:rPr lang="ru-RU" dirty="0" err="1"/>
              <a:t>медиаплощадки</a:t>
            </a:r>
            <a:r>
              <a:rPr lang="ru-RU" dirty="0"/>
              <a:t> холдинга, рассказываем о профессиях в медиасфере, проводим кинопоказы и др. </a:t>
            </a:r>
          </a:p>
          <a:p>
            <a:pPr fontAlgn="base">
              <a:lnSpc>
                <a:spcPts val="1200"/>
              </a:lnSpc>
              <a:spcAft>
                <a:spcPts val="800"/>
              </a:spcAft>
            </a:pPr>
            <a:endParaRPr lang="ru-RU" dirty="0"/>
          </a:p>
          <a:p>
            <a:pPr fontAlgn="base">
              <a:lnSpc>
                <a:spcPts val="1200"/>
              </a:lnSpc>
              <a:spcAft>
                <a:spcPts val="800"/>
              </a:spcAft>
            </a:pPr>
            <a:r>
              <a:rPr lang="ru-RU" dirty="0"/>
              <a:t>Такое знакомство интересует подрастающее поколение и становится для них одним из потенциальных профессиональных ориентиров в будущем, где можно найти себя.</a:t>
            </a:r>
          </a:p>
        </p:txBody>
      </p:sp>
    </p:spTree>
    <p:extLst>
      <p:ext uri="{BB962C8B-B14F-4D97-AF65-F5344CB8AC3E}">
        <p14:creationId xmlns:p14="http://schemas.microsoft.com/office/powerpoint/2010/main" val="42940607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4E5973B-1B4C-1757-9A8E-A161CCF99ECF}"/>
              </a:ext>
            </a:extLst>
          </p:cNvPr>
          <p:cNvSpPr/>
          <p:nvPr/>
        </p:nvSpPr>
        <p:spPr>
          <a:xfrm>
            <a:off x="16058" y="1338676"/>
            <a:ext cx="12287250" cy="1661795"/>
          </a:xfrm>
          <a:prstGeom prst="rect">
            <a:avLst/>
          </a:prstGeom>
          <a:solidFill>
            <a:schemeClr val="tx2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094CD675-C7FD-1FCE-5472-C1883349C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10E26-FFB2-4185-AB6D-CDD7D6338767}" type="slidenum">
              <a:rPr lang="ru-RU" smtClean="0"/>
              <a:pPr/>
              <a:t>8</a:t>
            </a:fld>
            <a:endParaRPr lang="ru-RU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FFB44481-4050-2BA6-CF44-D631007FFC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63717" y="5188856"/>
            <a:ext cx="5019856" cy="406522"/>
          </a:xfrm>
        </p:spPr>
        <p:txBody>
          <a:bodyPr/>
          <a:lstStyle/>
          <a:p>
            <a:pPr>
              <a:lnSpc>
                <a:spcPts val="1000"/>
              </a:lnSpc>
            </a:pPr>
            <a:r>
              <a:rPr lang="ru-RU" sz="1400" dirty="0"/>
              <a:t>Все виды помощи получили благодарный отклик, заинтересовали участников, подобные инициативы будут продолжены «Газпром-Медиа Холдингом» в будущем.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1EAC5FEC-65FC-86AF-3AFF-4E841548DFC2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463717" y="1685263"/>
            <a:ext cx="1915400" cy="894156"/>
          </a:xfrm>
        </p:spPr>
        <p:txBody>
          <a:bodyPr/>
          <a:lstStyle/>
          <a:p>
            <a:pPr>
              <a:lnSpc>
                <a:spcPts val="2300"/>
              </a:lnSpc>
            </a:pPr>
            <a:r>
              <a:rPr lang="ru-RU" sz="2400" dirty="0"/>
              <a:t>семьи участников СВО </a:t>
            </a: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5790DFC2-E7BD-9BC9-8763-1CB13AC2D671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3217378" y="1489876"/>
            <a:ext cx="1918388" cy="1107996"/>
          </a:xfrm>
        </p:spPr>
        <p:txBody>
          <a:bodyPr/>
          <a:lstStyle/>
          <a:p>
            <a:r>
              <a:rPr lang="ru-RU" sz="2400" dirty="0"/>
              <a:t>пожилых одиноких людей</a:t>
            </a:r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FB3E1A1A-F1BD-D389-9A69-3D8D625324DB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5876910" y="1830748"/>
            <a:ext cx="2460176" cy="369332"/>
          </a:xfrm>
        </p:spPr>
        <p:txBody>
          <a:bodyPr/>
          <a:lstStyle/>
          <a:p>
            <a:r>
              <a:rPr lang="ru-RU" sz="2400" dirty="0"/>
              <a:t> юнармейцев</a:t>
            </a:r>
          </a:p>
        </p:txBody>
      </p:sp>
      <p:sp>
        <p:nvSpPr>
          <p:cNvPr id="14" name="Текст 13">
            <a:extLst>
              <a:ext uri="{FF2B5EF4-FFF2-40B4-BE49-F238E27FC236}">
                <a16:creationId xmlns:a16="http://schemas.microsoft.com/office/drawing/2014/main" id="{167F70CE-88B7-8C96-C0E7-F04839DB59A2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8879625" y="1589832"/>
            <a:ext cx="2460175" cy="1107996"/>
          </a:xfrm>
        </p:spPr>
        <p:txBody>
          <a:bodyPr/>
          <a:lstStyle/>
          <a:p>
            <a:r>
              <a:rPr lang="ru-RU" sz="2400" dirty="0"/>
              <a:t>детей с новых территорий</a:t>
            </a:r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C5DB11F-0BCF-50AD-6365-96C9CE824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596" y="743686"/>
            <a:ext cx="9360861" cy="318549"/>
          </a:xfrm>
        </p:spPr>
        <p:txBody>
          <a:bodyPr/>
          <a:lstStyle/>
          <a:p>
            <a:r>
              <a:rPr lang="ru-RU" dirty="0"/>
              <a:t>Мероприятия, направленные на: 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6BF8394A-E13C-46EB-83DF-5EAD1AAB6C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455" y="3124942"/>
            <a:ext cx="2168490" cy="2891321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F0C94DB1-F082-4F2F-8AEA-7B0A74F60D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903" y="3471674"/>
            <a:ext cx="2168491" cy="2891321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095E9479-7094-42F9-93CF-70051DB1C1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3973" y="3120616"/>
            <a:ext cx="2168491" cy="2891321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F2A79F4A-5BCB-4CBA-B430-2213799B0D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1802" y="138604"/>
            <a:ext cx="984342" cy="984342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AAC26EC4-F960-4939-8E4E-BA7986A6CB9F}"/>
              </a:ext>
            </a:extLst>
          </p:cNvPr>
          <p:cNvSpPr txBox="1"/>
          <p:nvPr/>
        </p:nvSpPr>
        <p:spPr>
          <a:xfrm>
            <a:off x="569770" y="3403003"/>
            <a:ext cx="627950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/>
              <a:t>помогли поддержать </a:t>
            </a:r>
          </a:p>
          <a:p>
            <a:r>
              <a:rPr lang="ru-RU" sz="2000" dirty="0"/>
              <a:t>вовлечь в творческий процесс </a:t>
            </a:r>
          </a:p>
          <a:p>
            <a:r>
              <a:rPr lang="ru-RU" sz="2000" dirty="0"/>
              <a:t>снизить  тревожность</a:t>
            </a:r>
          </a:p>
          <a:p>
            <a:r>
              <a:rPr lang="ru-RU" sz="2000" dirty="0"/>
              <a:t>улучшить  психологическое состояние</a:t>
            </a:r>
          </a:p>
          <a:p>
            <a:r>
              <a:rPr lang="ru-RU" sz="2000" dirty="0"/>
              <a:t>открыть в себе творческие способности</a:t>
            </a:r>
          </a:p>
        </p:txBody>
      </p:sp>
      <p:sp>
        <p:nvSpPr>
          <p:cNvPr id="43" name="Рисунок 11">
            <a:extLst>
              <a:ext uri="{FF2B5EF4-FFF2-40B4-BE49-F238E27FC236}">
                <a16:creationId xmlns:a16="http://schemas.microsoft.com/office/drawing/2014/main" id="{E68AD404-0FE8-4999-A4DD-E3CB0393E7D7}"/>
              </a:ext>
            </a:extLst>
          </p:cNvPr>
          <p:cNvSpPr/>
          <p:nvPr/>
        </p:nvSpPr>
        <p:spPr>
          <a:xfrm>
            <a:off x="477372" y="4131450"/>
            <a:ext cx="102206" cy="102206"/>
          </a:xfrm>
          <a:custGeom>
            <a:avLst/>
            <a:gdLst>
              <a:gd name="connsiteX0" fmla="*/ 20752 w 102206"/>
              <a:gd name="connsiteY0" fmla="*/ 71855 h 102206"/>
              <a:gd name="connsiteX1" fmla="*/ 0 w 102206"/>
              <a:gd name="connsiteY1" fmla="*/ 51103 h 102206"/>
              <a:gd name="connsiteX2" fmla="*/ 20752 w 102206"/>
              <a:gd name="connsiteY2" fmla="*/ 30351 h 102206"/>
              <a:gd name="connsiteX3" fmla="*/ 41504 w 102206"/>
              <a:gd name="connsiteY3" fmla="*/ 51103 h 102206"/>
              <a:gd name="connsiteX4" fmla="*/ 20752 w 102206"/>
              <a:gd name="connsiteY4" fmla="*/ 71855 h 102206"/>
              <a:gd name="connsiteX5" fmla="*/ 30351 w 102206"/>
              <a:gd name="connsiteY5" fmla="*/ 20752 h 102206"/>
              <a:gd name="connsiteX6" fmla="*/ 51103 w 102206"/>
              <a:gd name="connsiteY6" fmla="*/ 0 h 102206"/>
              <a:gd name="connsiteX7" fmla="*/ 71855 w 102206"/>
              <a:gd name="connsiteY7" fmla="*/ 20752 h 102206"/>
              <a:gd name="connsiteX8" fmla="*/ 51103 w 102206"/>
              <a:gd name="connsiteY8" fmla="*/ 41504 h 102206"/>
              <a:gd name="connsiteX9" fmla="*/ 30351 w 102206"/>
              <a:gd name="connsiteY9" fmla="*/ 20752 h 102206"/>
              <a:gd name="connsiteX10" fmla="*/ 71855 w 102206"/>
              <a:gd name="connsiteY10" fmla="*/ 81454 h 102206"/>
              <a:gd name="connsiteX11" fmla="*/ 51103 w 102206"/>
              <a:gd name="connsiteY11" fmla="*/ 102206 h 102206"/>
              <a:gd name="connsiteX12" fmla="*/ 30351 w 102206"/>
              <a:gd name="connsiteY12" fmla="*/ 81454 h 102206"/>
              <a:gd name="connsiteX13" fmla="*/ 51103 w 102206"/>
              <a:gd name="connsiteY13" fmla="*/ 60702 h 102206"/>
              <a:gd name="connsiteX14" fmla="*/ 71855 w 102206"/>
              <a:gd name="connsiteY14" fmla="*/ 81454 h 102206"/>
              <a:gd name="connsiteX15" fmla="*/ 81454 w 102206"/>
              <a:gd name="connsiteY15" fmla="*/ 30351 h 102206"/>
              <a:gd name="connsiteX16" fmla="*/ 102206 w 102206"/>
              <a:gd name="connsiteY16" fmla="*/ 51103 h 102206"/>
              <a:gd name="connsiteX17" fmla="*/ 81454 w 102206"/>
              <a:gd name="connsiteY17" fmla="*/ 71855 h 102206"/>
              <a:gd name="connsiteX18" fmla="*/ 60702 w 102206"/>
              <a:gd name="connsiteY18" fmla="*/ 51103 h 102206"/>
              <a:gd name="connsiteX19" fmla="*/ 81454 w 102206"/>
              <a:gd name="connsiteY19" fmla="*/ 30351 h 102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02206" h="102206">
                <a:moveTo>
                  <a:pt x="20752" y="71855"/>
                </a:moveTo>
                <a:lnTo>
                  <a:pt x="0" y="51103"/>
                </a:lnTo>
                <a:lnTo>
                  <a:pt x="20752" y="30351"/>
                </a:lnTo>
                <a:lnTo>
                  <a:pt x="41504" y="51103"/>
                </a:lnTo>
                <a:lnTo>
                  <a:pt x="20752" y="71855"/>
                </a:lnTo>
                <a:close/>
                <a:moveTo>
                  <a:pt x="30351" y="20752"/>
                </a:moveTo>
                <a:lnTo>
                  <a:pt x="51103" y="0"/>
                </a:lnTo>
                <a:lnTo>
                  <a:pt x="71855" y="20752"/>
                </a:lnTo>
                <a:lnTo>
                  <a:pt x="51103" y="41504"/>
                </a:lnTo>
                <a:lnTo>
                  <a:pt x="30351" y="20752"/>
                </a:lnTo>
                <a:close/>
                <a:moveTo>
                  <a:pt x="71855" y="81454"/>
                </a:moveTo>
                <a:lnTo>
                  <a:pt x="51103" y="102206"/>
                </a:lnTo>
                <a:lnTo>
                  <a:pt x="30351" y="81454"/>
                </a:lnTo>
                <a:lnTo>
                  <a:pt x="51103" y="60702"/>
                </a:lnTo>
                <a:lnTo>
                  <a:pt x="71855" y="81454"/>
                </a:lnTo>
                <a:close/>
                <a:moveTo>
                  <a:pt x="81454" y="30351"/>
                </a:moveTo>
                <a:lnTo>
                  <a:pt x="102206" y="51103"/>
                </a:lnTo>
                <a:lnTo>
                  <a:pt x="81454" y="71855"/>
                </a:lnTo>
                <a:lnTo>
                  <a:pt x="60702" y="51103"/>
                </a:lnTo>
                <a:lnTo>
                  <a:pt x="81454" y="30351"/>
                </a:lnTo>
                <a:close/>
              </a:path>
            </a:pathLst>
          </a:custGeom>
          <a:solidFill>
            <a:srgbClr val="00BEFF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44" name="Рисунок 11">
            <a:extLst>
              <a:ext uri="{FF2B5EF4-FFF2-40B4-BE49-F238E27FC236}">
                <a16:creationId xmlns:a16="http://schemas.microsoft.com/office/drawing/2014/main" id="{2FDBDEEB-CDFE-4D32-933D-CF7E750A3C67}"/>
              </a:ext>
            </a:extLst>
          </p:cNvPr>
          <p:cNvSpPr/>
          <p:nvPr/>
        </p:nvSpPr>
        <p:spPr>
          <a:xfrm>
            <a:off x="477372" y="3566449"/>
            <a:ext cx="102206" cy="102206"/>
          </a:xfrm>
          <a:custGeom>
            <a:avLst/>
            <a:gdLst>
              <a:gd name="connsiteX0" fmla="*/ 20752 w 102206"/>
              <a:gd name="connsiteY0" fmla="*/ 71855 h 102206"/>
              <a:gd name="connsiteX1" fmla="*/ 0 w 102206"/>
              <a:gd name="connsiteY1" fmla="*/ 51103 h 102206"/>
              <a:gd name="connsiteX2" fmla="*/ 20752 w 102206"/>
              <a:gd name="connsiteY2" fmla="*/ 30351 h 102206"/>
              <a:gd name="connsiteX3" fmla="*/ 41504 w 102206"/>
              <a:gd name="connsiteY3" fmla="*/ 51103 h 102206"/>
              <a:gd name="connsiteX4" fmla="*/ 20752 w 102206"/>
              <a:gd name="connsiteY4" fmla="*/ 71855 h 102206"/>
              <a:gd name="connsiteX5" fmla="*/ 30351 w 102206"/>
              <a:gd name="connsiteY5" fmla="*/ 20752 h 102206"/>
              <a:gd name="connsiteX6" fmla="*/ 51103 w 102206"/>
              <a:gd name="connsiteY6" fmla="*/ 0 h 102206"/>
              <a:gd name="connsiteX7" fmla="*/ 71855 w 102206"/>
              <a:gd name="connsiteY7" fmla="*/ 20752 h 102206"/>
              <a:gd name="connsiteX8" fmla="*/ 51103 w 102206"/>
              <a:gd name="connsiteY8" fmla="*/ 41504 h 102206"/>
              <a:gd name="connsiteX9" fmla="*/ 30351 w 102206"/>
              <a:gd name="connsiteY9" fmla="*/ 20752 h 102206"/>
              <a:gd name="connsiteX10" fmla="*/ 71855 w 102206"/>
              <a:gd name="connsiteY10" fmla="*/ 81454 h 102206"/>
              <a:gd name="connsiteX11" fmla="*/ 51103 w 102206"/>
              <a:gd name="connsiteY11" fmla="*/ 102206 h 102206"/>
              <a:gd name="connsiteX12" fmla="*/ 30351 w 102206"/>
              <a:gd name="connsiteY12" fmla="*/ 81454 h 102206"/>
              <a:gd name="connsiteX13" fmla="*/ 51103 w 102206"/>
              <a:gd name="connsiteY13" fmla="*/ 60702 h 102206"/>
              <a:gd name="connsiteX14" fmla="*/ 71855 w 102206"/>
              <a:gd name="connsiteY14" fmla="*/ 81454 h 102206"/>
              <a:gd name="connsiteX15" fmla="*/ 81454 w 102206"/>
              <a:gd name="connsiteY15" fmla="*/ 30351 h 102206"/>
              <a:gd name="connsiteX16" fmla="*/ 102206 w 102206"/>
              <a:gd name="connsiteY16" fmla="*/ 51103 h 102206"/>
              <a:gd name="connsiteX17" fmla="*/ 81454 w 102206"/>
              <a:gd name="connsiteY17" fmla="*/ 71855 h 102206"/>
              <a:gd name="connsiteX18" fmla="*/ 60702 w 102206"/>
              <a:gd name="connsiteY18" fmla="*/ 51103 h 102206"/>
              <a:gd name="connsiteX19" fmla="*/ 81454 w 102206"/>
              <a:gd name="connsiteY19" fmla="*/ 30351 h 102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02206" h="102206">
                <a:moveTo>
                  <a:pt x="20752" y="71855"/>
                </a:moveTo>
                <a:lnTo>
                  <a:pt x="0" y="51103"/>
                </a:lnTo>
                <a:lnTo>
                  <a:pt x="20752" y="30351"/>
                </a:lnTo>
                <a:lnTo>
                  <a:pt x="41504" y="51103"/>
                </a:lnTo>
                <a:lnTo>
                  <a:pt x="20752" y="71855"/>
                </a:lnTo>
                <a:close/>
                <a:moveTo>
                  <a:pt x="30351" y="20752"/>
                </a:moveTo>
                <a:lnTo>
                  <a:pt x="51103" y="0"/>
                </a:lnTo>
                <a:lnTo>
                  <a:pt x="71855" y="20752"/>
                </a:lnTo>
                <a:lnTo>
                  <a:pt x="51103" y="41504"/>
                </a:lnTo>
                <a:lnTo>
                  <a:pt x="30351" y="20752"/>
                </a:lnTo>
                <a:close/>
                <a:moveTo>
                  <a:pt x="71855" y="81454"/>
                </a:moveTo>
                <a:lnTo>
                  <a:pt x="51103" y="102206"/>
                </a:lnTo>
                <a:lnTo>
                  <a:pt x="30351" y="81454"/>
                </a:lnTo>
                <a:lnTo>
                  <a:pt x="51103" y="60702"/>
                </a:lnTo>
                <a:lnTo>
                  <a:pt x="71855" y="81454"/>
                </a:lnTo>
                <a:close/>
                <a:moveTo>
                  <a:pt x="81454" y="30351"/>
                </a:moveTo>
                <a:lnTo>
                  <a:pt x="102206" y="51103"/>
                </a:lnTo>
                <a:lnTo>
                  <a:pt x="81454" y="71855"/>
                </a:lnTo>
                <a:lnTo>
                  <a:pt x="60702" y="51103"/>
                </a:lnTo>
                <a:lnTo>
                  <a:pt x="81454" y="30351"/>
                </a:lnTo>
                <a:close/>
              </a:path>
            </a:pathLst>
          </a:custGeom>
          <a:solidFill>
            <a:srgbClr val="00BEFF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45" name="Рисунок 11">
            <a:extLst>
              <a:ext uri="{FF2B5EF4-FFF2-40B4-BE49-F238E27FC236}">
                <a16:creationId xmlns:a16="http://schemas.microsoft.com/office/drawing/2014/main" id="{0A8658BF-7D5E-4C70-B77D-01DB0D782EC2}"/>
              </a:ext>
            </a:extLst>
          </p:cNvPr>
          <p:cNvSpPr/>
          <p:nvPr/>
        </p:nvSpPr>
        <p:spPr>
          <a:xfrm>
            <a:off x="477519" y="4479283"/>
            <a:ext cx="102206" cy="102206"/>
          </a:xfrm>
          <a:custGeom>
            <a:avLst/>
            <a:gdLst>
              <a:gd name="connsiteX0" fmla="*/ 20752 w 102206"/>
              <a:gd name="connsiteY0" fmla="*/ 71855 h 102206"/>
              <a:gd name="connsiteX1" fmla="*/ 0 w 102206"/>
              <a:gd name="connsiteY1" fmla="*/ 51103 h 102206"/>
              <a:gd name="connsiteX2" fmla="*/ 20752 w 102206"/>
              <a:gd name="connsiteY2" fmla="*/ 30351 h 102206"/>
              <a:gd name="connsiteX3" fmla="*/ 41504 w 102206"/>
              <a:gd name="connsiteY3" fmla="*/ 51103 h 102206"/>
              <a:gd name="connsiteX4" fmla="*/ 20752 w 102206"/>
              <a:gd name="connsiteY4" fmla="*/ 71855 h 102206"/>
              <a:gd name="connsiteX5" fmla="*/ 30351 w 102206"/>
              <a:gd name="connsiteY5" fmla="*/ 20752 h 102206"/>
              <a:gd name="connsiteX6" fmla="*/ 51103 w 102206"/>
              <a:gd name="connsiteY6" fmla="*/ 0 h 102206"/>
              <a:gd name="connsiteX7" fmla="*/ 71855 w 102206"/>
              <a:gd name="connsiteY7" fmla="*/ 20752 h 102206"/>
              <a:gd name="connsiteX8" fmla="*/ 51103 w 102206"/>
              <a:gd name="connsiteY8" fmla="*/ 41504 h 102206"/>
              <a:gd name="connsiteX9" fmla="*/ 30351 w 102206"/>
              <a:gd name="connsiteY9" fmla="*/ 20752 h 102206"/>
              <a:gd name="connsiteX10" fmla="*/ 71855 w 102206"/>
              <a:gd name="connsiteY10" fmla="*/ 81454 h 102206"/>
              <a:gd name="connsiteX11" fmla="*/ 51103 w 102206"/>
              <a:gd name="connsiteY11" fmla="*/ 102206 h 102206"/>
              <a:gd name="connsiteX12" fmla="*/ 30351 w 102206"/>
              <a:gd name="connsiteY12" fmla="*/ 81454 h 102206"/>
              <a:gd name="connsiteX13" fmla="*/ 51103 w 102206"/>
              <a:gd name="connsiteY13" fmla="*/ 60702 h 102206"/>
              <a:gd name="connsiteX14" fmla="*/ 71855 w 102206"/>
              <a:gd name="connsiteY14" fmla="*/ 81454 h 102206"/>
              <a:gd name="connsiteX15" fmla="*/ 81454 w 102206"/>
              <a:gd name="connsiteY15" fmla="*/ 30351 h 102206"/>
              <a:gd name="connsiteX16" fmla="*/ 102206 w 102206"/>
              <a:gd name="connsiteY16" fmla="*/ 51103 h 102206"/>
              <a:gd name="connsiteX17" fmla="*/ 81454 w 102206"/>
              <a:gd name="connsiteY17" fmla="*/ 71855 h 102206"/>
              <a:gd name="connsiteX18" fmla="*/ 60702 w 102206"/>
              <a:gd name="connsiteY18" fmla="*/ 51103 h 102206"/>
              <a:gd name="connsiteX19" fmla="*/ 81454 w 102206"/>
              <a:gd name="connsiteY19" fmla="*/ 30351 h 102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02206" h="102206">
                <a:moveTo>
                  <a:pt x="20752" y="71855"/>
                </a:moveTo>
                <a:lnTo>
                  <a:pt x="0" y="51103"/>
                </a:lnTo>
                <a:lnTo>
                  <a:pt x="20752" y="30351"/>
                </a:lnTo>
                <a:lnTo>
                  <a:pt x="41504" y="51103"/>
                </a:lnTo>
                <a:lnTo>
                  <a:pt x="20752" y="71855"/>
                </a:lnTo>
                <a:close/>
                <a:moveTo>
                  <a:pt x="30351" y="20752"/>
                </a:moveTo>
                <a:lnTo>
                  <a:pt x="51103" y="0"/>
                </a:lnTo>
                <a:lnTo>
                  <a:pt x="71855" y="20752"/>
                </a:lnTo>
                <a:lnTo>
                  <a:pt x="51103" y="41504"/>
                </a:lnTo>
                <a:lnTo>
                  <a:pt x="30351" y="20752"/>
                </a:lnTo>
                <a:close/>
                <a:moveTo>
                  <a:pt x="71855" y="81454"/>
                </a:moveTo>
                <a:lnTo>
                  <a:pt x="51103" y="102206"/>
                </a:lnTo>
                <a:lnTo>
                  <a:pt x="30351" y="81454"/>
                </a:lnTo>
                <a:lnTo>
                  <a:pt x="51103" y="60702"/>
                </a:lnTo>
                <a:lnTo>
                  <a:pt x="71855" y="81454"/>
                </a:lnTo>
                <a:close/>
                <a:moveTo>
                  <a:pt x="81454" y="30351"/>
                </a:moveTo>
                <a:lnTo>
                  <a:pt x="102206" y="51103"/>
                </a:lnTo>
                <a:lnTo>
                  <a:pt x="81454" y="71855"/>
                </a:lnTo>
                <a:lnTo>
                  <a:pt x="60702" y="51103"/>
                </a:lnTo>
                <a:lnTo>
                  <a:pt x="81454" y="30351"/>
                </a:lnTo>
                <a:close/>
              </a:path>
            </a:pathLst>
          </a:custGeom>
          <a:solidFill>
            <a:srgbClr val="00BEFF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46" name="Рисунок 11">
            <a:extLst>
              <a:ext uri="{FF2B5EF4-FFF2-40B4-BE49-F238E27FC236}">
                <a16:creationId xmlns:a16="http://schemas.microsoft.com/office/drawing/2014/main" id="{464C0E00-25E7-403A-BD6D-2C22A83395A0}"/>
              </a:ext>
            </a:extLst>
          </p:cNvPr>
          <p:cNvSpPr/>
          <p:nvPr/>
        </p:nvSpPr>
        <p:spPr>
          <a:xfrm>
            <a:off x="463717" y="4776013"/>
            <a:ext cx="102206" cy="102206"/>
          </a:xfrm>
          <a:custGeom>
            <a:avLst/>
            <a:gdLst>
              <a:gd name="connsiteX0" fmla="*/ 20752 w 102206"/>
              <a:gd name="connsiteY0" fmla="*/ 71855 h 102206"/>
              <a:gd name="connsiteX1" fmla="*/ 0 w 102206"/>
              <a:gd name="connsiteY1" fmla="*/ 51103 h 102206"/>
              <a:gd name="connsiteX2" fmla="*/ 20752 w 102206"/>
              <a:gd name="connsiteY2" fmla="*/ 30351 h 102206"/>
              <a:gd name="connsiteX3" fmla="*/ 41504 w 102206"/>
              <a:gd name="connsiteY3" fmla="*/ 51103 h 102206"/>
              <a:gd name="connsiteX4" fmla="*/ 20752 w 102206"/>
              <a:gd name="connsiteY4" fmla="*/ 71855 h 102206"/>
              <a:gd name="connsiteX5" fmla="*/ 30351 w 102206"/>
              <a:gd name="connsiteY5" fmla="*/ 20752 h 102206"/>
              <a:gd name="connsiteX6" fmla="*/ 51103 w 102206"/>
              <a:gd name="connsiteY6" fmla="*/ 0 h 102206"/>
              <a:gd name="connsiteX7" fmla="*/ 71855 w 102206"/>
              <a:gd name="connsiteY7" fmla="*/ 20752 h 102206"/>
              <a:gd name="connsiteX8" fmla="*/ 51103 w 102206"/>
              <a:gd name="connsiteY8" fmla="*/ 41504 h 102206"/>
              <a:gd name="connsiteX9" fmla="*/ 30351 w 102206"/>
              <a:gd name="connsiteY9" fmla="*/ 20752 h 102206"/>
              <a:gd name="connsiteX10" fmla="*/ 71855 w 102206"/>
              <a:gd name="connsiteY10" fmla="*/ 81454 h 102206"/>
              <a:gd name="connsiteX11" fmla="*/ 51103 w 102206"/>
              <a:gd name="connsiteY11" fmla="*/ 102206 h 102206"/>
              <a:gd name="connsiteX12" fmla="*/ 30351 w 102206"/>
              <a:gd name="connsiteY12" fmla="*/ 81454 h 102206"/>
              <a:gd name="connsiteX13" fmla="*/ 51103 w 102206"/>
              <a:gd name="connsiteY13" fmla="*/ 60702 h 102206"/>
              <a:gd name="connsiteX14" fmla="*/ 71855 w 102206"/>
              <a:gd name="connsiteY14" fmla="*/ 81454 h 102206"/>
              <a:gd name="connsiteX15" fmla="*/ 81454 w 102206"/>
              <a:gd name="connsiteY15" fmla="*/ 30351 h 102206"/>
              <a:gd name="connsiteX16" fmla="*/ 102206 w 102206"/>
              <a:gd name="connsiteY16" fmla="*/ 51103 h 102206"/>
              <a:gd name="connsiteX17" fmla="*/ 81454 w 102206"/>
              <a:gd name="connsiteY17" fmla="*/ 71855 h 102206"/>
              <a:gd name="connsiteX18" fmla="*/ 60702 w 102206"/>
              <a:gd name="connsiteY18" fmla="*/ 51103 h 102206"/>
              <a:gd name="connsiteX19" fmla="*/ 81454 w 102206"/>
              <a:gd name="connsiteY19" fmla="*/ 30351 h 102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02206" h="102206">
                <a:moveTo>
                  <a:pt x="20752" y="71855"/>
                </a:moveTo>
                <a:lnTo>
                  <a:pt x="0" y="51103"/>
                </a:lnTo>
                <a:lnTo>
                  <a:pt x="20752" y="30351"/>
                </a:lnTo>
                <a:lnTo>
                  <a:pt x="41504" y="51103"/>
                </a:lnTo>
                <a:lnTo>
                  <a:pt x="20752" y="71855"/>
                </a:lnTo>
                <a:close/>
                <a:moveTo>
                  <a:pt x="30351" y="20752"/>
                </a:moveTo>
                <a:lnTo>
                  <a:pt x="51103" y="0"/>
                </a:lnTo>
                <a:lnTo>
                  <a:pt x="71855" y="20752"/>
                </a:lnTo>
                <a:lnTo>
                  <a:pt x="51103" y="41504"/>
                </a:lnTo>
                <a:lnTo>
                  <a:pt x="30351" y="20752"/>
                </a:lnTo>
                <a:close/>
                <a:moveTo>
                  <a:pt x="71855" y="81454"/>
                </a:moveTo>
                <a:lnTo>
                  <a:pt x="51103" y="102206"/>
                </a:lnTo>
                <a:lnTo>
                  <a:pt x="30351" y="81454"/>
                </a:lnTo>
                <a:lnTo>
                  <a:pt x="51103" y="60702"/>
                </a:lnTo>
                <a:lnTo>
                  <a:pt x="71855" y="81454"/>
                </a:lnTo>
                <a:close/>
                <a:moveTo>
                  <a:pt x="81454" y="30351"/>
                </a:moveTo>
                <a:lnTo>
                  <a:pt x="102206" y="51103"/>
                </a:lnTo>
                <a:lnTo>
                  <a:pt x="81454" y="71855"/>
                </a:lnTo>
                <a:lnTo>
                  <a:pt x="60702" y="51103"/>
                </a:lnTo>
                <a:lnTo>
                  <a:pt x="81454" y="30351"/>
                </a:lnTo>
                <a:close/>
              </a:path>
            </a:pathLst>
          </a:custGeom>
          <a:solidFill>
            <a:srgbClr val="00BEFF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47" name="Рисунок 11">
            <a:extLst>
              <a:ext uri="{FF2B5EF4-FFF2-40B4-BE49-F238E27FC236}">
                <a16:creationId xmlns:a16="http://schemas.microsoft.com/office/drawing/2014/main" id="{409EC58A-5602-4759-B697-8EAA719E70F7}"/>
              </a:ext>
            </a:extLst>
          </p:cNvPr>
          <p:cNvSpPr/>
          <p:nvPr/>
        </p:nvSpPr>
        <p:spPr>
          <a:xfrm>
            <a:off x="467564" y="3855752"/>
            <a:ext cx="102206" cy="102206"/>
          </a:xfrm>
          <a:custGeom>
            <a:avLst/>
            <a:gdLst>
              <a:gd name="connsiteX0" fmla="*/ 20752 w 102206"/>
              <a:gd name="connsiteY0" fmla="*/ 71855 h 102206"/>
              <a:gd name="connsiteX1" fmla="*/ 0 w 102206"/>
              <a:gd name="connsiteY1" fmla="*/ 51103 h 102206"/>
              <a:gd name="connsiteX2" fmla="*/ 20752 w 102206"/>
              <a:gd name="connsiteY2" fmla="*/ 30351 h 102206"/>
              <a:gd name="connsiteX3" fmla="*/ 41504 w 102206"/>
              <a:gd name="connsiteY3" fmla="*/ 51103 h 102206"/>
              <a:gd name="connsiteX4" fmla="*/ 20752 w 102206"/>
              <a:gd name="connsiteY4" fmla="*/ 71855 h 102206"/>
              <a:gd name="connsiteX5" fmla="*/ 30351 w 102206"/>
              <a:gd name="connsiteY5" fmla="*/ 20752 h 102206"/>
              <a:gd name="connsiteX6" fmla="*/ 51103 w 102206"/>
              <a:gd name="connsiteY6" fmla="*/ 0 h 102206"/>
              <a:gd name="connsiteX7" fmla="*/ 71855 w 102206"/>
              <a:gd name="connsiteY7" fmla="*/ 20752 h 102206"/>
              <a:gd name="connsiteX8" fmla="*/ 51103 w 102206"/>
              <a:gd name="connsiteY8" fmla="*/ 41504 h 102206"/>
              <a:gd name="connsiteX9" fmla="*/ 30351 w 102206"/>
              <a:gd name="connsiteY9" fmla="*/ 20752 h 102206"/>
              <a:gd name="connsiteX10" fmla="*/ 71855 w 102206"/>
              <a:gd name="connsiteY10" fmla="*/ 81454 h 102206"/>
              <a:gd name="connsiteX11" fmla="*/ 51103 w 102206"/>
              <a:gd name="connsiteY11" fmla="*/ 102206 h 102206"/>
              <a:gd name="connsiteX12" fmla="*/ 30351 w 102206"/>
              <a:gd name="connsiteY12" fmla="*/ 81454 h 102206"/>
              <a:gd name="connsiteX13" fmla="*/ 51103 w 102206"/>
              <a:gd name="connsiteY13" fmla="*/ 60702 h 102206"/>
              <a:gd name="connsiteX14" fmla="*/ 71855 w 102206"/>
              <a:gd name="connsiteY14" fmla="*/ 81454 h 102206"/>
              <a:gd name="connsiteX15" fmla="*/ 81454 w 102206"/>
              <a:gd name="connsiteY15" fmla="*/ 30351 h 102206"/>
              <a:gd name="connsiteX16" fmla="*/ 102206 w 102206"/>
              <a:gd name="connsiteY16" fmla="*/ 51103 h 102206"/>
              <a:gd name="connsiteX17" fmla="*/ 81454 w 102206"/>
              <a:gd name="connsiteY17" fmla="*/ 71855 h 102206"/>
              <a:gd name="connsiteX18" fmla="*/ 60702 w 102206"/>
              <a:gd name="connsiteY18" fmla="*/ 51103 h 102206"/>
              <a:gd name="connsiteX19" fmla="*/ 81454 w 102206"/>
              <a:gd name="connsiteY19" fmla="*/ 30351 h 102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02206" h="102206">
                <a:moveTo>
                  <a:pt x="20752" y="71855"/>
                </a:moveTo>
                <a:lnTo>
                  <a:pt x="0" y="51103"/>
                </a:lnTo>
                <a:lnTo>
                  <a:pt x="20752" y="30351"/>
                </a:lnTo>
                <a:lnTo>
                  <a:pt x="41504" y="51103"/>
                </a:lnTo>
                <a:lnTo>
                  <a:pt x="20752" y="71855"/>
                </a:lnTo>
                <a:close/>
                <a:moveTo>
                  <a:pt x="30351" y="20752"/>
                </a:moveTo>
                <a:lnTo>
                  <a:pt x="51103" y="0"/>
                </a:lnTo>
                <a:lnTo>
                  <a:pt x="71855" y="20752"/>
                </a:lnTo>
                <a:lnTo>
                  <a:pt x="51103" y="41504"/>
                </a:lnTo>
                <a:lnTo>
                  <a:pt x="30351" y="20752"/>
                </a:lnTo>
                <a:close/>
                <a:moveTo>
                  <a:pt x="71855" y="81454"/>
                </a:moveTo>
                <a:lnTo>
                  <a:pt x="51103" y="102206"/>
                </a:lnTo>
                <a:lnTo>
                  <a:pt x="30351" y="81454"/>
                </a:lnTo>
                <a:lnTo>
                  <a:pt x="51103" y="60702"/>
                </a:lnTo>
                <a:lnTo>
                  <a:pt x="71855" y="81454"/>
                </a:lnTo>
                <a:close/>
                <a:moveTo>
                  <a:pt x="81454" y="30351"/>
                </a:moveTo>
                <a:lnTo>
                  <a:pt x="102206" y="51103"/>
                </a:lnTo>
                <a:lnTo>
                  <a:pt x="81454" y="71855"/>
                </a:lnTo>
                <a:lnTo>
                  <a:pt x="60702" y="51103"/>
                </a:lnTo>
                <a:lnTo>
                  <a:pt x="81454" y="30351"/>
                </a:lnTo>
                <a:close/>
              </a:path>
            </a:pathLst>
          </a:custGeom>
          <a:solidFill>
            <a:srgbClr val="00BEFF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A38C153-C247-400B-905B-B8023E81A3D3}"/>
              </a:ext>
            </a:extLst>
          </p:cNvPr>
          <p:cNvSpPr txBox="1"/>
          <p:nvPr/>
        </p:nvSpPr>
        <p:spPr>
          <a:xfrm>
            <a:off x="8120933" y="415331"/>
            <a:ext cx="128272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/>
              <a:t>Сайт Программы </a:t>
            </a:r>
          </a:p>
          <a:p>
            <a:r>
              <a:rPr lang="en-US" sz="1100" dirty="0"/>
              <a:t>PRO</a:t>
            </a:r>
            <a:r>
              <a:rPr lang="ru-RU" sz="1100" dirty="0"/>
              <a:t>_Забота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314924C-1B65-4A50-B137-27E535C6D49D}"/>
              </a:ext>
            </a:extLst>
          </p:cNvPr>
          <p:cNvSpPr txBox="1"/>
          <p:nvPr/>
        </p:nvSpPr>
        <p:spPr>
          <a:xfrm>
            <a:off x="345054" y="5740573"/>
            <a:ext cx="5019856" cy="7553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000"/>
              </a:lnSpc>
            </a:pPr>
            <a:r>
              <a:rPr lang="ru-RU" sz="1400" dirty="0"/>
              <a:t>От  Генштаба ВС РФ и Военного комиссара Москвы получены благодарственные письма за проведение акции в поддержку членов семей военнослужащих, участвующих в специальной военной операции, а также за вклад в патриотическое воспитание молодежи.</a:t>
            </a:r>
          </a:p>
        </p:txBody>
      </p:sp>
    </p:spTree>
    <p:extLst>
      <p:ext uri="{BB962C8B-B14F-4D97-AF65-F5344CB8AC3E}">
        <p14:creationId xmlns:p14="http://schemas.microsoft.com/office/powerpoint/2010/main" val="3280872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6">
            <a:extLst>
              <a:ext uri="{FF2B5EF4-FFF2-40B4-BE49-F238E27FC236}">
                <a16:creationId xmlns:a16="http://schemas.microsoft.com/office/drawing/2014/main" id="{E4865CBA-D612-449C-94D0-3ADF6C707B95}"/>
              </a:ext>
            </a:extLst>
          </p:cNvPr>
          <p:cNvSpPr txBox="1">
            <a:spLocks/>
          </p:cNvSpPr>
          <p:nvPr/>
        </p:nvSpPr>
        <p:spPr>
          <a:xfrm>
            <a:off x="4271625" y="3315136"/>
            <a:ext cx="10008000" cy="677108"/>
          </a:xfrm>
          <a:prstGeom prst="rect">
            <a:avLst/>
          </a:prstGeom>
        </p:spPr>
        <p:txBody>
          <a:bodyPr/>
          <a:lstStyle>
            <a:lvl1pPr marL="0" indent="0" algn="l" defTabSz="92153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21532" rtl="0" eaLnBrk="1" latinLnBrk="0" hangingPunct="1">
              <a:lnSpc>
                <a:spcPct val="100000"/>
              </a:lnSpc>
              <a:spcBef>
                <a:spcPts val="0"/>
              </a:spcBef>
              <a:buFont typeface="+mj-lt"/>
              <a:buAutoNum type="arabicParenR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21532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21532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921532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34214" indent="-230383" algn="l" defTabSz="921532" rtl="0" eaLnBrk="1" latinLnBrk="0" hangingPunct="1">
              <a:lnSpc>
                <a:spcPct val="90000"/>
              </a:lnSpc>
              <a:spcBef>
                <a:spcPts val="504"/>
              </a:spcBef>
              <a:buFont typeface="Arial" panose="020B0604020202020204" pitchFamily="34" charset="0"/>
              <a:buChar char="•"/>
              <a:defRPr sz="18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94980" indent="-230383" algn="l" defTabSz="921532" rtl="0" eaLnBrk="1" latinLnBrk="0" hangingPunct="1">
              <a:lnSpc>
                <a:spcPct val="90000"/>
              </a:lnSpc>
              <a:spcBef>
                <a:spcPts val="504"/>
              </a:spcBef>
              <a:buFont typeface="Arial" panose="020B0604020202020204" pitchFamily="34" charset="0"/>
              <a:buChar char="•"/>
              <a:defRPr sz="18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55746" indent="-230383" algn="l" defTabSz="921532" rtl="0" eaLnBrk="1" latinLnBrk="0" hangingPunct="1">
              <a:lnSpc>
                <a:spcPct val="90000"/>
              </a:lnSpc>
              <a:spcBef>
                <a:spcPts val="504"/>
              </a:spcBef>
              <a:buFont typeface="Arial" panose="020B0604020202020204" pitchFamily="34" charset="0"/>
              <a:buChar char="•"/>
              <a:defRPr sz="18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16512" indent="-230383" algn="l" defTabSz="921532" rtl="0" eaLnBrk="1" latinLnBrk="0" hangingPunct="1">
              <a:lnSpc>
                <a:spcPct val="90000"/>
              </a:lnSpc>
              <a:spcBef>
                <a:spcPts val="504"/>
              </a:spcBef>
              <a:buFont typeface="Arial" panose="020B0604020202020204" pitchFamily="34" charset="0"/>
              <a:buChar char="•"/>
              <a:defRPr sz="18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300"/>
              </a:lnSpc>
            </a:pPr>
            <a:r>
              <a:rPr lang="ru-RU" sz="28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с начала специальной военной </a:t>
            </a:r>
          </a:p>
          <a:p>
            <a:pPr>
              <a:lnSpc>
                <a:spcPts val="2300"/>
              </a:lnSpc>
            </a:pPr>
            <a:r>
              <a:rPr lang="ru-RU" sz="28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операции (СВО) объединяет </a:t>
            </a:r>
          </a:p>
          <a:p>
            <a:pPr>
              <a:lnSpc>
                <a:spcPts val="2300"/>
              </a:lnSpc>
            </a:pPr>
            <a:r>
              <a:rPr lang="ru-RU" sz="28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инициативы по поддержке </a:t>
            </a:r>
          </a:p>
          <a:p>
            <a:pPr>
              <a:lnSpc>
                <a:spcPts val="2300"/>
              </a:lnSpc>
            </a:pPr>
            <a:r>
              <a:rPr lang="ru-RU" sz="28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участников спецоперации и </a:t>
            </a:r>
          </a:p>
          <a:p>
            <a:pPr>
              <a:lnSpc>
                <a:spcPts val="2300"/>
              </a:lnSpc>
            </a:pPr>
            <a:r>
              <a:rPr lang="ru-RU" sz="28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членов их семей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3FD3F8E-BB72-4A3A-B42F-71322183E2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5648" y="439853"/>
            <a:ext cx="3604462" cy="270334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FFE7092-0C7E-4DCE-AC92-80FFF835BEC0}"/>
              </a:ext>
            </a:extLst>
          </p:cNvPr>
          <p:cNvSpPr txBox="1"/>
          <p:nvPr/>
        </p:nvSpPr>
        <p:spPr>
          <a:xfrm>
            <a:off x="2183625" y="2121172"/>
            <a:ext cx="618619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66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«</a:t>
            </a:r>
            <a:r>
              <a:rPr lang="ru-RU" sz="66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PRO_Забота</a:t>
            </a:r>
            <a:r>
              <a:rPr lang="ru-RU" sz="66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» 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2601DBE-A9FE-4A1C-A6D3-E01430B2ED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25" y="3347802"/>
            <a:ext cx="3604462" cy="270334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BDB938F-96D8-42DD-97B7-82526ECE3735}"/>
              </a:ext>
            </a:extLst>
          </p:cNvPr>
          <p:cNvSpPr txBox="1"/>
          <p:nvPr/>
        </p:nvSpPr>
        <p:spPr>
          <a:xfrm>
            <a:off x="7223625" y="5615987"/>
            <a:ext cx="61861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МЫ С ВАМИ ВМЕСТЕ</a:t>
            </a:r>
          </a:p>
        </p:txBody>
      </p:sp>
    </p:spTree>
    <p:extLst>
      <p:ext uri="{BB962C8B-B14F-4D97-AF65-F5344CB8AC3E}">
        <p14:creationId xmlns:p14="http://schemas.microsoft.com/office/powerpoint/2010/main" val="311107899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GPN Media">
      <a:dk1>
        <a:srgbClr val="000000"/>
      </a:dk1>
      <a:lt1>
        <a:sysClr val="window" lastClr="FFFFFF"/>
      </a:lt1>
      <a:dk2>
        <a:srgbClr val="AAAAAA"/>
      </a:dk2>
      <a:lt2>
        <a:srgbClr val="FFFFFF"/>
      </a:lt2>
      <a:accent1>
        <a:srgbClr val="0079C2"/>
      </a:accent1>
      <a:accent2>
        <a:srgbClr val="00BEFF"/>
      </a:accent2>
      <a:accent3>
        <a:srgbClr val="0082FF"/>
      </a:accent3>
      <a:accent4>
        <a:srgbClr val="1450A0"/>
      </a:accent4>
      <a:accent5>
        <a:srgbClr val="0084B2"/>
      </a:accent5>
      <a:accent6>
        <a:srgbClr val="00F0FA"/>
      </a:accent6>
      <a:hlink>
        <a:srgbClr val="0082FF"/>
      </a:hlink>
      <a:folHlink>
        <a:srgbClr val="0079C2"/>
      </a:folHlink>
    </a:clrScheme>
    <a:fontScheme name="GPN Media">
      <a:majorFont>
        <a:latin typeface="Maregraphe Caption Regular"/>
        <a:ea typeface=""/>
        <a:cs typeface=""/>
      </a:majorFont>
      <a:minorFont>
        <a:latin typeface="TT Smalls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2645</TotalTime>
  <Words>880</Words>
  <Application>Microsoft Office PowerPoint</Application>
  <PresentationFormat>Произвольный</PresentationFormat>
  <Paragraphs>83</Paragraphs>
  <Slides>9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7" baseType="lpstr">
      <vt:lpstr>Maregraphe Caption Regular</vt:lpstr>
      <vt:lpstr>TT Smalls DemiBold</vt:lpstr>
      <vt:lpstr>Wingdings</vt:lpstr>
      <vt:lpstr>Arial</vt:lpstr>
      <vt:lpstr>TT Smalls</vt:lpstr>
      <vt:lpstr>Aptos</vt:lpstr>
      <vt:lpstr>Times New Roman</vt:lpstr>
      <vt:lpstr>Тема Office</vt:lpstr>
      <vt:lpstr>Программа корпоративной социальной ответственности PRO_Забота</vt:lpstr>
      <vt:lpstr>Презентация PowerPoint</vt:lpstr>
      <vt:lpstr>ЗАДАЧИ ПРОЕКТА:</vt:lpstr>
      <vt:lpstr>Презентация PowerPoint</vt:lpstr>
      <vt:lpstr>СОТРУДНИЧЕСТВО С ЮНАРМИЕЙ</vt:lpstr>
      <vt:lpstr>АКТУАЛЬНОСТЬ ПРОЕКТА</vt:lpstr>
      <vt:lpstr>РЕЗУЛЬТАТЫ за 2023-2024 гг.</vt:lpstr>
      <vt:lpstr>Мероприятия, направленные на: 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8271</dc:creator>
  <cp:lastModifiedBy>Гафурова Альфия Хасибулловна</cp:lastModifiedBy>
  <cp:revision>216</cp:revision>
  <dcterms:created xsi:type="dcterms:W3CDTF">2024-04-05T14:45:59Z</dcterms:created>
  <dcterms:modified xsi:type="dcterms:W3CDTF">2024-05-20T08:47:05Z</dcterms:modified>
</cp:coreProperties>
</file>