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1F927-663F-43C0-AE99-FDAAAE2CAE77}" type="doc">
      <dgm:prSet loTypeId="urn:microsoft.com/office/officeart/2005/8/layout/orgChart1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68FC09E-FE06-4C75-BEB5-6DDA7CEE188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2000" dirty="0">
              <a:latin typeface="Arial Black" pitchFamily="34" charset="0"/>
              <a:cs typeface="Times New Roman" panose="02020603050405020304" pitchFamily="18" charset="0"/>
            </a:rPr>
            <a:t>Руководитель  учреждения культуры</a:t>
          </a:r>
          <a:endParaRPr lang="ru-RU" sz="2000" b="1" dirty="0">
            <a:latin typeface="Arial Black" pitchFamily="34" charset="0"/>
            <a:cs typeface="Times New Roman" panose="02020603050405020304" pitchFamily="18" charset="0"/>
          </a:endParaRPr>
        </a:p>
      </dgm:t>
    </dgm:pt>
    <dgm:pt modelId="{F89609BE-F986-45EB-9CB8-5EBAC898BD20}" type="parTrans" cxnId="{C5FFC072-C0A6-4957-AA45-B18D02438849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D7B27-5072-481A-BC19-C95E2F8CD756}" type="sibTrans" cxnId="{C5FFC072-C0A6-4957-AA45-B18D02438849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60CCD3-156D-42F8-BDC5-381FAE155D29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центра волонтерского движения</a:t>
          </a:r>
        </a:p>
      </dgm:t>
    </dgm:pt>
    <dgm:pt modelId="{6C9F1D17-E1ED-4F00-B202-FCA3CB1517D9}" type="parTrans" cxnId="{B700E6B0-5C5B-42F1-BBF6-407D0E7093AC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88453-FB0C-4442-8CC9-F13C1834350B}" type="sibTrans" cxnId="{B700E6B0-5C5B-42F1-BBF6-407D0E7093AC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FD280-FDDC-4F19-945A-F0E6B565D85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учреждения культуры </a:t>
          </a:r>
        </a:p>
      </dgm:t>
    </dgm:pt>
    <dgm:pt modelId="{242E6FEE-0980-4647-92A9-DC0182EBFA9A}" type="parTrans" cxnId="{721652B6-7C0A-44B3-8BDA-EBFEACA110C8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0A669-23E1-4658-9105-A02D521F7CD1}" type="sibTrans" cxnId="{721652B6-7C0A-44B3-8BDA-EBFEACA110C8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177FF-2C8D-2840-9C05-26BAEA754F6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</a:t>
          </a:r>
        </a:p>
      </dgm:t>
    </dgm:pt>
    <dgm:pt modelId="{DC9FA882-172D-A943-888F-CE4F657B42C8}" type="parTrans" cxnId="{4CB15E58-1327-814C-846A-3F0D78DE09C4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435B1-9C79-9641-B3D4-C5D9816B7211}" type="sibTrans" cxnId="{4CB15E58-1327-814C-846A-3F0D78DE09C4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80766-BEB0-4D07-ABBA-7D44D56E92E0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центра волонтерского движения</a:t>
          </a:r>
        </a:p>
      </dgm:t>
    </dgm:pt>
    <dgm:pt modelId="{C5DFA647-EEAA-46D9-AEA3-45EEC2687353}" type="sibTrans" cxnId="{D41762FC-264E-48BB-928A-0363CDADB5A2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B1F879-AADC-4439-BFCE-149A1BE07587}" type="parTrans" cxnId="{D41762FC-264E-48BB-928A-0363CDADB5A2}">
      <dgm:prSet/>
      <dgm:spPr/>
      <dgm:t>
        <a:bodyPr/>
        <a:lstStyle/>
        <a:p>
          <a:endParaRPr lang="ru-RU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A7026-AE6F-B046-B083-14892DEE85AA}" type="pres">
      <dgm:prSet presAssocID="{30B1F927-663F-43C0-AE99-FDAAAE2CAE7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9F92F40-F9F1-3F40-B740-537B41C5F82B}" type="pres">
      <dgm:prSet presAssocID="{F68FC09E-FE06-4C75-BEB5-6DDA7CEE1881}" presName="hierRoot1" presStyleCnt="0">
        <dgm:presLayoutVars>
          <dgm:hierBranch val="init"/>
        </dgm:presLayoutVars>
      </dgm:prSet>
      <dgm:spPr/>
    </dgm:pt>
    <dgm:pt modelId="{CB1FE723-7566-9740-BF18-37C16A28429C}" type="pres">
      <dgm:prSet presAssocID="{F68FC09E-FE06-4C75-BEB5-6DDA7CEE1881}" presName="rootComposite1" presStyleCnt="0"/>
      <dgm:spPr/>
    </dgm:pt>
    <dgm:pt modelId="{F18DC33C-A0F5-374E-9162-84928E8C5A94}" type="pres">
      <dgm:prSet presAssocID="{F68FC09E-FE06-4C75-BEB5-6DDA7CEE1881}" presName="rootText1" presStyleLbl="node0" presStyleIdx="0" presStyleCnt="1" custScaleX="398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A01680-5C79-A240-9CFA-5A4850912118}" type="pres">
      <dgm:prSet presAssocID="{F68FC09E-FE06-4C75-BEB5-6DDA7CEE188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343A86C-66D3-8143-8F57-958569B04B1A}" type="pres">
      <dgm:prSet presAssocID="{F68FC09E-FE06-4C75-BEB5-6DDA7CEE1881}" presName="hierChild2" presStyleCnt="0"/>
      <dgm:spPr/>
    </dgm:pt>
    <dgm:pt modelId="{84621748-C9FC-4A4C-9576-D0B2F293BD15}" type="pres">
      <dgm:prSet presAssocID="{242E6FEE-0980-4647-92A9-DC0182EBFA9A}" presName="Name37" presStyleLbl="parChTrans1D2" presStyleIdx="0" presStyleCnt="1"/>
      <dgm:spPr/>
      <dgm:t>
        <a:bodyPr/>
        <a:lstStyle/>
        <a:p>
          <a:endParaRPr lang="ru-RU"/>
        </a:p>
      </dgm:t>
    </dgm:pt>
    <dgm:pt modelId="{247A6C4F-5ED3-5142-A37E-79F0BF12F12E}" type="pres">
      <dgm:prSet presAssocID="{9E6FD280-FDDC-4F19-945A-F0E6B565D853}" presName="hierRoot2" presStyleCnt="0">
        <dgm:presLayoutVars>
          <dgm:hierBranch val="init"/>
        </dgm:presLayoutVars>
      </dgm:prSet>
      <dgm:spPr/>
    </dgm:pt>
    <dgm:pt modelId="{3200AC8B-E098-B74D-AC2D-7FC64BE60392}" type="pres">
      <dgm:prSet presAssocID="{9E6FD280-FDDC-4F19-945A-F0E6B565D853}" presName="rootComposite" presStyleCnt="0"/>
      <dgm:spPr/>
    </dgm:pt>
    <dgm:pt modelId="{E443066B-EB73-5E40-A1B7-FF65F06F5671}" type="pres">
      <dgm:prSet presAssocID="{9E6FD280-FDDC-4F19-945A-F0E6B565D85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A99571-D274-304A-B9CF-5C81925CF364}" type="pres">
      <dgm:prSet presAssocID="{9E6FD280-FDDC-4F19-945A-F0E6B565D853}" presName="rootConnector" presStyleLbl="node2" presStyleIdx="0" presStyleCnt="1"/>
      <dgm:spPr/>
      <dgm:t>
        <a:bodyPr/>
        <a:lstStyle/>
        <a:p>
          <a:endParaRPr lang="ru-RU"/>
        </a:p>
      </dgm:t>
    </dgm:pt>
    <dgm:pt modelId="{F4C90ABC-B190-CA48-ADB2-FC705935C05F}" type="pres">
      <dgm:prSet presAssocID="{9E6FD280-FDDC-4F19-945A-F0E6B565D853}" presName="hierChild4" presStyleCnt="0"/>
      <dgm:spPr/>
    </dgm:pt>
    <dgm:pt modelId="{14EC699B-32AB-A14B-83E3-E4E983DE2415}" type="pres">
      <dgm:prSet presAssocID="{6C9F1D17-E1ED-4F00-B202-FCA3CB1517D9}" presName="Name37" presStyleLbl="parChTrans1D3" presStyleIdx="0" presStyleCnt="2"/>
      <dgm:spPr/>
      <dgm:t>
        <a:bodyPr/>
        <a:lstStyle/>
        <a:p>
          <a:endParaRPr lang="ru-RU"/>
        </a:p>
      </dgm:t>
    </dgm:pt>
    <dgm:pt modelId="{12C4EAF8-9F7B-6A47-BE92-69CA56A1EEB7}" type="pres">
      <dgm:prSet presAssocID="{1760CCD3-156D-42F8-BDC5-381FAE155D29}" presName="hierRoot2" presStyleCnt="0">
        <dgm:presLayoutVars>
          <dgm:hierBranch val="init"/>
        </dgm:presLayoutVars>
      </dgm:prSet>
      <dgm:spPr/>
    </dgm:pt>
    <dgm:pt modelId="{62DD9A9E-27AB-BF48-A80B-8791648BBC38}" type="pres">
      <dgm:prSet presAssocID="{1760CCD3-156D-42F8-BDC5-381FAE155D29}" presName="rootComposite" presStyleCnt="0"/>
      <dgm:spPr/>
    </dgm:pt>
    <dgm:pt modelId="{FD222761-7CBA-C14A-99DB-E9188A10DFC9}" type="pres">
      <dgm:prSet presAssocID="{1760CCD3-156D-42F8-BDC5-381FAE155D29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F6173-D7A8-DE4E-AA2B-404AC4ACB2C6}" type="pres">
      <dgm:prSet presAssocID="{1760CCD3-156D-42F8-BDC5-381FAE155D29}" presName="rootConnector" presStyleLbl="node3" presStyleIdx="0" presStyleCnt="2"/>
      <dgm:spPr/>
      <dgm:t>
        <a:bodyPr/>
        <a:lstStyle/>
        <a:p>
          <a:endParaRPr lang="ru-RU"/>
        </a:p>
      </dgm:t>
    </dgm:pt>
    <dgm:pt modelId="{27C5F57C-4790-DE41-9AD2-FD6A57FC4C57}" type="pres">
      <dgm:prSet presAssocID="{1760CCD3-156D-42F8-BDC5-381FAE155D29}" presName="hierChild4" presStyleCnt="0"/>
      <dgm:spPr/>
    </dgm:pt>
    <dgm:pt modelId="{B7A44911-2BC9-2C4F-8375-EC263DB3A512}" type="pres">
      <dgm:prSet presAssocID="{1760CCD3-156D-42F8-BDC5-381FAE155D29}" presName="hierChild5" presStyleCnt="0"/>
      <dgm:spPr/>
    </dgm:pt>
    <dgm:pt modelId="{2071E3B8-E914-004C-B0FD-E403AB25E8FC}" type="pres">
      <dgm:prSet presAssocID="{1AB1F879-AADC-4439-BFCE-149A1BE07587}" presName="Name37" presStyleLbl="parChTrans1D3" presStyleIdx="1" presStyleCnt="2"/>
      <dgm:spPr/>
      <dgm:t>
        <a:bodyPr/>
        <a:lstStyle/>
        <a:p>
          <a:endParaRPr lang="ru-RU"/>
        </a:p>
      </dgm:t>
    </dgm:pt>
    <dgm:pt modelId="{C41C2A14-E16F-E941-929C-9D160EFBC460}" type="pres">
      <dgm:prSet presAssocID="{5F880766-BEB0-4D07-ABBA-7D44D56E92E0}" presName="hierRoot2" presStyleCnt="0">
        <dgm:presLayoutVars>
          <dgm:hierBranch val="init"/>
        </dgm:presLayoutVars>
      </dgm:prSet>
      <dgm:spPr/>
    </dgm:pt>
    <dgm:pt modelId="{BBE2450E-E4A5-D64B-8AD3-F9ADF80F31B9}" type="pres">
      <dgm:prSet presAssocID="{5F880766-BEB0-4D07-ABBA-7D44D56E92E0}" presName="rootComposite" presStyleCnt="0"/>
      <dgm:spPr/>
    </dgm:pt>
    <dgm:pt modelId="{7552A18C-ADDC-114E-85CD-328E56918027}" type="pres">
      <dgm:prSet presAssocID="{5F880766-BEB0-4D07-ABBA-7D44D56E92E0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E242E1-46BD-0249-9B6D-76690A86CF05}" type="pres">
      <dgm:prSet presAssocID="{5F880766-BEB0-4D07-ABBA-7D44D56E92E0}" presName="rootConnector" presStyleLbl="node3" presStyleIdx="1" presStyleCnt="2"/>
      <dgm:spPr/>
      <dgm:t>
        <a:bodyPr/>
        <a:lstStyle/>
        <a:p>
          <a:endParaRPr lang="ru-RU"/>
        </a:p>
      </dgm:t>
    </dgm:pt>
    <dgm:pt modelId="{B9999366-8573-E044-84A0-A1FA293D05DE}" type="pres">
      <dgm:prSet presAssocID="{5F880766-BEB0-4D07-ABBA-7D44D56E92E0}" presName="hierChild4" presStyleCnt="0"/>
      <dgm:spPr/>
    </dgm:pt>
    <dgm:pt modelId="{C14EE24C-8E8B-1B46-BDDD-0F4D232FFFA0}" type="pres">
      <dgm:prSet presAssocID="{DC9FA882-172D-A943-888F-CE4F657B42C8}" presName="Name37" presStyleLbl="parChTrans1D4" presStyleIdx="0" presStyleCnt="1"/>
      <dgm:spPr/>
      <dgm:t>
        <a:bodyPr/>
        <a:lstStyle/>
        <a:p>
          <a:endParaRPr lang="ru-RU"/>
        </a:p>
      </dgm:t>
    </dgm:pt>
    <dgm:pt modelId="{CFA0D9FF-A506-A648-9723-DAC1F9B3E8EE}" type="pres">
      <dgm:prSet presAssocID="{056177FF-2C8D-2840-9C05-26BAEA754F64}" presName="hierRoot2" presStyleCnt="0">
        <dgm:presLayoutVars>
          <dgm:hierBranch val="init"/>
        </dgm:presLayoutVars>
      </dgm:prSet>
      <dgm:spPr/>
    </dgm:pt>
    <dgm:pt modelId="{AB80B975-92BA-614E-BA5B-964F1176BDC6}" type="pres">
      <dgm:prSet presAssocID="{056177FF-2C8D-2840-9C05-26BAEA754F64}" presName="rootComposite" presStyleCnt="0"/>
      <dgm:spPr/>
    </dgm:pt>
    <dgm:pt modelId="{CAFDF3BF-DCD7-0248-9E9C-5A8A0E2B8135}" type="pres">
      <dgm:prSet presAssocID="{056177FF-2C8D-2840-9C05-26BAEA754F64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35878D-4E34-3A4C-9E8F-3739E17391B9}" type="pres">
      <dgm:prSet presAssocID="{056177FF-2C8D-2840-9C05-26BAEA754F64}" presName="rootConnector" presStyleLbl="node4" presStyleIdx="0" presStyleCnt="1"/>
      <dgm:spPr/>
      <dgm:t>
        <a:bodyPr/>
        <a:lstStyle/>
        <a:p>
          <a:endParaRPr lang="ru-RU"/>
        </a:p>
      </dgm:t>
    </dgm:pt>
    <dgm:pt modelId="{678C0C11-E63B-EE46-99C6-63530F81F092}" type="pres">
      <dgm:prSet presAssocID="{056177FF-2C8D-2840-9C05-26BAEA754F64}" presName="hierChild4" presStyleCnt="0"/>
      <dgm:spPr/>
    </dgm:pt>
    <dgm:pt modelId="{4655A199-5A84-ED45-8F4A-5BA8F035978A}" type="pres">
      <dgm:prSet presAssocID="{056177FF-2C8D-2840-9C05-26BAEA754F64}" presName="hierChild5" presStyleCnt="0"/>
      <dgm:spPr/>
    </dgm:pt>
    <dgm:pt modelId="{B629E1C1-4A46-514E-BC68-7827EF00DBAE}" type="pres">
      <dgm:prSet presAssocID="{5F880766-BEB0-4D07-ABBA-7D44D56E92E0}" presName="hierChild5" presStyleCnt="0"/>
      <dgm:spPr/>
    </dgm:pt>
    <dgm:pt modelId="{86FDFB90-B95F-CD46-BA79-FA1C26DFBD99}" type="pres">
      <dgm:prSet presAssocID="{9E6FD280-FDDC-4F19-945A-F0E6B565D853}" presName="hierChild5" presStyleCnt="0"/>
      <dgm:spPr/>
    </dgm:pt>
    <dgm:pt modelId="{E09DEF88-E286-9244-BADD-7CF8D7FF205B}" type="pres">
      <dgm:prSet presAssocID="{F68FC09E-FE06-4C75-BEB5-6DDA7CEE1881}" presName="hierChild3" presStyleCnt="0"/>
      <dgm:spPr/>
    </dgm:pt>
  </dgm:ptLst>
  <dgm:cxnLst>
    <dgm:cxn modelId="{1EC82C52-E190-4EF1-BCA0-E2859E1390DC}" type="presOf" srcId="{056177FF-2C8D-2840-9C05-26BAEA754F64}" destId="{CAFDF3BF-DCD7-0248-9E9C-5A8A0E2B8135}" srcOrd="0" destOrd="0" presId="urn:microsoft.com/office/officeart/2005/8/layout/orgChart1"/>
    <dgm:cxn modelId="{1694480D-665A-4F33-AA3F-A789B5EE33DE}" type="presOf" srcId="{1AB1F879-AADC-4439-BFCE-149A1BE07587}" destId="{2071E3B8-E914-004C-B0FD-E403AB25E8FC}" srcOrd="0" destOrd="0" presId="urn:microsoft.com/office/officeart/2005/8/layout/orgChart1"/>
    <dgm:cxn modelId="{96A89FBF-A8EA-4B88-899A-34C46F602CA0}" type="presOf" srcId="{9E6FD280-FDDC-4F19-945A-F0E6B565D853}" destId="{E443066B-EB73-5E40-A1B7-FF65F06F5671}" srcOrd="0" destOrd="0" presId="urn:microsoft.com/office/officeart/2005/8/layout/orgChart1"/>
    <dgm:cxn modelId="{D41762FC-264E-48BB-928A-0363CDADB5A2}" srcId="{9E6FD280-FDDC-4F19-945A-F0E6B565D853}" destId="{5F880766-BEB0-4D07-ABBA-7D44D56E92E0}" srcOrd="1" destOrd="0" parTransId="{1AB1F879-AADC-4439-BFCE-149A1BE07587}" sibTransId="{C5DFA647-EEAA-46D9-AEA3-45EEC2687353}"/>
    <dgm:cxn modelId="{753E1A9E-C05C-4421-8183-B0B8A5EB6FBE}" type="presOf" srcId="{5F880766-BEB0-4D07-ABBA-7D44D56E92E0}" destId="{7552A18C-ADDC-114E-85CD-328E56918027}" srcOrd="0" destOrd="0" presId="urn:microsoft.com/office/officeart/2005/8/layout/orgChart1"/>
    <dgm:cxn modelId="{82BB65B8-27B3-41D1-8089-2F74958DF367}" type="presOf" srcId="{1760CCD3-156D-42F8-BDC5-381FAE155D29}" destId="{415F6173-D7A8-DE4E-AA2B-404AC4ACB2C6}" srcOrd="1" destOrd="0" presId="urn:microsoft.com/office/officeart/2005/8/layout/orgChart1"/>
    <dgm:cxn modelId="{FE881897-4CA1-4FBC-B616-75D677A1933E}" type="presOf" srcId="{F68FC09E-FE06-4C75-BEB5-6DDA7CEE1881}" destId="{D3A01680-5C79-A240-9CFA-5A4850912118}" srcOrd="1" destOrd="0" presId="urn:microsoft.com/office/officeart/2005/8/layout/orgChart1"/>
    <dgm:cxn modelId="{9E7AEEAA-AC12-4354-AAEC-10215A226F90}" type="presOf" srcId="{242E6FEE-0980-4647-92A9-DC0182EBFA9A}" destId="{84621748-C9FC-4A4C-9576-D0B2F293BD15}" srcOrd="0" destOrd="0" presId="urn:microsoft.com/office/officeart/2005/8/layout/orgChart1"/>
    <dgm:cxn modelId="{4CB15E58-1327-814C-846A-3F0D78DE09C4}" srcId="{5F880766-BEB0-4D07-ABBA-7D44D56E92E0}" destId="{056177FF-2C8D-2840-9C05-26BAEA754F64}" srcOrd="0" destOrd="0" parTransId="{DC9FA882-172D-A943-888F-CE4F657B42C8}" sibTransId="{663435B1-9C79-9641-B3D4-C5D9816B7211}"/>
    <dgm:cxn modelId="{D92FF7C7-04F3-4B24-83E4-8710F2958B4B}" type="presOf" srcId="{056177FF-2C8D-2840-9C05-26BAEA754F64}" destId="{2D35878D-4E34-3A4C-9E8F-3739E17391B9}" srcOrd="1" destOrd="0" presId="urn:microsoft.com/office/officeart/2005/8/layout/orgChart1"/>
    <dgm:cxn modelId="{248D4743-3789-43D2-8DF1-3721E02E46C3}" type="presOf" srcId="{9E6FD280-FDDC-4F19-945A-F0E6B565D853}" destId="{54A99571-D274-304A-B9CF-5C81925CF364}" srcOrd="1" destOrd="0" presId="urn:microsoft.com/office/officeart/2005/8/layout/orgChart1"/>
    <dgm:cxn modelId="{B700E6B0-5C5B-42F1-BBF6-407D0E7093AC}" srcId="{9E6FD280-FDDC-4F19-945A-F0E6B565D853}" destId="{1760CCD3-156D-42F8-BDC5-381FAE155D29}" srcOrd="0" destOrd="0" parTransId="{6C9F1D17-E1ED-4F00-B202-FCA3CB1517D9}" sibTransId="{C4688453-FB0C-4442-8CC9-F13C1834350B}"/>
    <dgm:cxn modelId="{E5E03194-A55D-4A85-B55C-3705BA3F7D45}" type="presOf" srcId="{F68FC09E-FE06-4C75-BEB5-6DDA7CEE1881}" destId="{F18DC33C-A0F5-374E-9162-84928E8C5A94}" srcOrd="0" destOrd="0" presId="urn:microsoft.com/office/officeart/2005/8/layout/orgChart1"/>
    <dgm:cxn modelId="{B2F81D6E-0CEB-44E5-95C0-4A2A965031B2}" type="presOf" srcId="{30B1F927-663F-43C0-AE99-FDAAAE2CAE77}" destId="{9A9A7026-AE6F-B046-B083-14892DEE85AA}" srcOrd="0" destOrd="0" presId="urn:microsoft.com/office/officeart/2005/8/layout/orgChart1"/>
    <dgm:cxn modelId="{6E9DC420-14B6-48F0-A2FB-2F363424B57D}" type="presOf" srcId="{5F880766-BEB0-4D07-ABBA-7D44D56E92E0}" destId="{75E242E1-46BD-0249-9B6D-76690A86CF05}" srcOrd="1" destOrd="0" presId="urn:microsoft.com/office/officeart/2005/8/layout/orgChart1"/>
    <dgm:cxn modelId="{3724E2C6-970A-41D4-AEB6-1EC93F540E28}" type="presOf" srcId="{DC9FA882-172D-A943-888F-CE4F657B42C8}" destId="{C14EE24C-8E8B-1B46-BDDD-0F4D232FFFA0}" srcOrd="0" destOrd="0" presId="urn:microsoft.com/office/officeart/2005/8/layout/orgChart1"/>
    <dgm:cxn modelId="{721652B6-7C0A-44B3-8BDA-EBFEACA110C8}" srcId="{F68FC09E-FE06-4C75-BEB5-6DDA7CEE1881}" destId="{9E6FD280-FDDC-4F19-945A-F0E6B565D853}" srcOrd="0" destOrd="0" parTransId="{242E6FEE-0980-4647-92A9-DC0182EBFA9A}" sibTransId="{A130A669-23E1-4658-9105-A02D521F7CD1}"/>
    <dgm:cxn modelId="{C5FFC072-C0A6-4957-AA45-B18D02438849}" srcId="{30B1F927-663F-43C0-AE99-FDAAAE2CAE77}" destId="{F68FC09E-FE06-4C75-BEB5-6DDA7CEE1881}" srcOrd="0" destOrd="0" parTransId="{F89609BE-F986-45EB-9CB8-5EBAC898BD20}" sibTransId="{F7ED7B27-5072-481A-BC19-C95E2F8CD756}"/>
    <dgm:cxn modelId="{0F0F3E0E-9C52-4289-A854-F939427B59BB}" type="presOf" srcId="{1760CCD3-156D-42F8-BDC5-381FAE155D29}" destId="{FD222761-7CBA-C14A-99DB-E9188A10DFC9}" srcOrd="0" destOrd="0" presId="urn:microsoft.com/office/officeart/2005/8/layout/orgChart1"/>
    <dgm:cxn modelId="{D91BE4A5-26D3-4514-8851-00776CB93CFB}" type="presOf" srcId="{6C9F1D17-E1ED-4F00-B202-FCA3CB1517D9}" destId="{14EC699B-32AB-A14B-83E3-E4E983DE2415}" srcOrd="0" destOrd="0" presId="urn:microsoft.com/office/officeart/2005/8/layout/orgChart1"/>
    <dgm:cxn modelId="{10A081EA-45CF-42F3-9DF0-576739A70A80}" type="presParOf" srcId="{9A9A7026-AE6F-B046-B083-14892DEE85AA}" destId="{B9F92F40-F9F1-3F40-B740-537B41C5F82B}" srcOrd="0" destOrd="0" presId="urn:microsoft.com/office/officeart/2005/8/layout/orgChart1"/>
    <dgm:cxn modelId="{2B0564E5-BD4D-4376-97E5-961044B2E141}" type="presParOf" srcId="{B9F92F40-F9F1-3F40-B740-537B41C5F82B}" destId="{CB1FE723-7566-9740-BF18-37C16A28429C}" srcOrd="0" destOrd="0" presId="urn:microsoft.com/office/officeart/2005/8/layout/orgChart1"/>
    <dgm:cxn modelId="{E9BADA30-4C03-46AA-BB8E-550E8EFABF32}" type="presParOf" srcId="{CB1FE723-7566-9740-BF18-37C16A28429C}" destId="{F18DC33C-A0F5-374E-9162-84928E8C5A94}" srcOrd="0" destOrd="0" presId="urn:microsoft.com/office/officeart/2005/8/layout/orgChart1"/>
    <dgm:cxn modelId="{E927B56F-ED95-41C9-B348-C4EB255382B1}" type="presParOf" srcId="{CB1FE723-7566-9740-BF18-37C16A28429C}" destId="{D3A01680-5C79-A240-9CFA-5A4850912118}" srcOrd="1" destOrd="0" presId="urn:microsoft.com/office/officeart/2005/8/layout/orgChart1"/>
    <dgm:cxn modelId="{DE5D3C46-56F5-42EC-9E21-9D988C745E11}" type="presParOf" srcId="{B9F92F40-F9F1-3F40-B740-537B41C5F82B}" destId="{8343A86C-66D3-8143-8F57-958569B04B1A}" srcOrd="1" destOrd="0" presId="urn:microsoft.com/office/officeart/2005/8/layout/orgChart1"/>
    <dgm:cxn modelId="{B01EACDB-62D5-4286-B259-281704304F33}" type="presParOf" srcId="{8343A86C-66D3-8143-8F57-958569B04B1A}" destId="{84621748-C9FC-4A4C-9576-D0B2F293BD15}" srcOrd="0" destOrd="0" presId="urn:microsoft.com/office/officeart/2005/8/layout/orgChart1"/>
    <dgm:cxn modelId="{D49B41A0-E460-42F3-9AD0-915379F9FD63}" type="presParOf" srcId="{8343A86C-66D3-8143-8F57-958569B04B1A}" destId="{247A6C4F-5ED3-5142-A37E-79F0BF12F12E}" srcOrd="1" destOrd="0" presId="urn:microsoft.com/office/officeart/2005/8/layout/orgChart1"/>
    <dgm:cxn modelId="{1DA91780-0321-487D-8D67-F00EFA10E239}" type="presParOf" srcId="{247A6C4F-5ED3-5142-A37E-79F0BF12F12E}" destId="{3200AC8B-E098-B74D-AC2D-7FC64BE60392}" srcOrd="0" destOrd="0" presId="urn:microsoft.com/office/officeart/2005/8/layout/orgChart1"/>
    <dgm:cxn modelId="{81E4B1A3-7286-4B90-91EE-08F029DE5827}" type="presParOf" srcId="{3200AC8B-E098-B74D-AC2D-7FC64BE60392}" destId="{E443066B-EB73-5E40-A1B7-FF65F06F5671}" srcOrd="0" destOrd="0" presId="urn:microsoft.com/office/officeart/2005/8/layout/orgChart1"/>
    <dgm:cxn modelId="{E02C5851-8C85-476C-9149-E3B89438BF7C}" type="presParOf" srcId="{3200AC8B-E098-B74D-AC2D-7FC64BE60392}" destId="{54A99571-D274-304A-B9CF-5C81925CF364}" srcOrd="1" destOrd="0" presId="urn:microsoft.com/office/officeart/2005/8/layout/orgChart1"/>
    <dgm:cxn modelId="{67652025-625D-4200-978D-CC40CAB4EA32}" type="presParOf" srcId="{247A6C4F-5ED3-5142-A37E-79F0BF12F12E}" destId="{F4C90ABC-B190-CA48-ADB2-FC705935C05F}" srcOrd="1" destOrd="0" presId="urn:microsoft.com/office/officeart/2005/8/layout/orgChart1"/>
    <dgm:cxn modelId="{57E9A7A1-DE7F-4991-8CA1-6D2EFE25F568}" type="presParOf" srcId="{F4C90ABC-B190-CA48-ADB2-FC705935C05F}" destId="{14EC699B-32AB-A14B-83E3-E4E983DE2415}" srcOrd="0" destOrd="0" presId="urn:microsoft.com/office/officeart/2005/8/layout/orgChart1"/>
    <dgm:cxn modelId="{DA5278DE-5ADF-491C-9E06-A27D2F3AC36C}" type="presParOf" srcId="{F4C90ABC-B190-CA48-ADB2-FC705935C05F}" destId="{12C4EAF8-9F7B-6A47-BE92-69CA56A1EEB7}" srcOrd="1" destOrd="0" presId="urn:microsoft.com/office/officeart/2005/8/layout/orgChart1"/>
    <dgm:cxn modelId="{9D395FF7-CDDE-4FA7-92F1-7465FDE32FB9}" type="presParOf" srcId="{12C4EAF8-9F7B-6A47-BE92-69CA56A1EEB7}" destId="{62DD9A9E-27AB-BF48-A80B-8791648BBC38}" srcOrd="0" destOrd="0" presId="urn:microsoft.com/office/officeart/2005/8/layout/orgChart1"/>
    <dgm:cxn modelId="{E858AEB0-E4E4-4FB2-84A9-0578D6E0912A}" type="presParOf" srcId="{62DD9A9E-27AB-BF48-A80B-8791648BBC38}" destId="{FD222761-7CBA-C14A-99DB-E9188A10DFC9}" srcOrd="0" destOrd="0" presId="urn:microsoft.com/office/officeart/2005/8/layout/orgChart1"/>
    <dgm:cxn modelId="{8042B6A7-4751-4A92-9E26-D484A6C37EFB}" type="presParOf" srcId="{62DD9A9E-27AB-BF48-A80B-8791648BBC38}" destId="{415F6173-D7A8-DE4E-AA2B-404AC4ACB2C6}" srcOrd="1" destOrd="0" presId="urn:microsoft.com/office/officeart/2005/8/layout/orgChart1"/>
    <dgm:cxn modelId="{39B3245E-783D-4646-8543-164555081178}" type="presParOf" srcId="{12C4EAF8-9F7B-6A47-BE92-69CA56A1EEB7}" destId="{27C5F57C-4790-DE41-9AD2-FD6A57FC4C57}" srcOrd="1" destOrd="0" presId="urn:microsoft.com/office/officeart/2005/8/layout/orgChart1"/>
    <dgm:cxn modelId="{0641A3EC-E1E6-4C78-BC19-C0C5FEA0BFBB}" type="presParOf" srcId="{12C4EAF8-9F7B-6A47-BE92-69CA56A1EEB7}" destId="{B7A44911-2BC9-2C4F-8375-EC263DB3A512}" srcOrd="2" destOrd="0" presId="urn:microsoft.com/office/officeart/2005/8/layout/orgChart1"/>
    <dgm:cxn modelId="{6EEEDC87-39FC-4C5F-93B8-8562AA8DF012}" type="presParOf" srcId="{F4C90ABC-B190-CA48-ADB2-FC705935C05F}" destId="{2071E3B8-E914-004C-B0FD-E403AB25E8FC}" srcOrd="2" destOrd="0" presId="urn:microsoft.com/office/officeart/2005/8/layout/orgChart1"/>
    <dgm:cxn modelId="{B9C2973C-B155-40C8-9CD0-B9D903D8C8E1}" type="presParOf" srcId="{F4C90ABC-B190-CA48-ADB2-FC705935C05F}" destId="{C41C2A14-E16F-E941-929C-9D160EFBC460}" srcOrd="3" destOrd="0" presId="urn:microsoft.com/office/officeart/2005/8/layout/orgChart1"/>
    <dgm:cxn modelId="{9323A69E-A6EC-4C1F-96F7-BC0561ABE0FF}" type="presParOf" srcId="{C41C2A14-E16F-E941-929C-9D160EFBC460}" destId="{BBE2450E-E4A5-D64B-8AD3-F9ADF80F31B9}" srcOrd="0" destOrd="0" presId="urn:microsoft.com/office/officeart/2005/8/layout/orgChart1"/>
    <dgm:cxn modelId="{1D5AD1D8-403D-4E61-925A-FEA8E10BD736}" type="presParOf" srcId="{BBE2450E-E4A5-D64B-8AD3-F9ADF80F31B9}" destId="{7552A18C-ADDC-114E-85CD-328E56918027}" srcOrd="0" destOrd="0" presId="urn:microsoft.com/office/officeart/2005/8/layout/orgChart1"/>
    <dgm:cxn modelId="{E2789A56-51B5-48C8-BEBB-0F44D4DEECE0}" type="presParOf" srcId="{BBE2450E-E4A5-D64B-8AD3-F9ADF80F31B9}" destId="{75E242E1-46BD-0249-9B6D-76690A86CF05}" srcOrd="1" destOrd="0" presId="urn:microsoft.com/office/officeart/2005/8/layout/orgChart1"/>
    <dgm:cxn modelId="{A2196749-84CB-4EBF-9AA9-EB2CBF2E3843}" type="presParOf" srcId="{C41C2A14-E16F-E941-929C-9D160EFBC460}" destId="{B9999366-8573-E044-84A0-A1FA293D05DE}" srcOrd="1" destOrd="0" presId="urn:microsoft.com/office/officeart/2005/8/layout/orgChart1"/>
    <dgm:cxn modelId="{EB5854DF-9D11-49CE-8524-872F9A8460C8}" type="presParOf" srcId="{B9999366-8573-E044-84A0-A1FA293D05DE}" destId="{C14EE24C-8E8B-1B46-BDDD-0F4D232FFFA0}" srcOrd="0" destOrd="0" presId="urn:microsoft.com/office/officeart/2005/8/layout/orgChart1"/>
    <dgm:cxn modelId="{2F27379A-68E1-4C93-B5D8-F50C32443135}" type="presParOf" srcId="{B9999366-8573-E044-84A0-A1FA293D05DE}" destId="{CFA0D9FF-A506-A648-9723-DAC1F9B3E8EE}" srcOrd="1" destOrd="0" presId="urn:microsoft.com/office/officeart/2005/8/layout/orgChart1"/>
    <dgm:cxn modelId="{68A7A820-093B-4395-8732-DF1CFA4A356C}" type="presParOf" srcId="{CFA0D9FF-A506-A648-9723-DAC1F9B3E8EE}" destId="{AB80B975-92BA-614E-BA5B-964F1176BDC6}" srcOrd="0" destOrd="0" presId="urn:microsoft.com/office/officeart/2005/8/layout/orgChart1"/>
    <dgm:cxn modelId="{CBE25608-9004-4F9D-BC38-6E6A198E2518}" type="presParOf" srcId="{AB80B975-92BA-614E-BA5B-964F1176BDC6}" destId="{CAFDF3BF-DCD7-0248-9E9C-5A8A0E2B8135}" srcOrd="0" destOrd="0" presId="urn:microsoft.com/office/officeart/2005/8/layout/orgChart1"/>
    <dgm:cxn modelId="{074D5DF9-1728-48EE-8876-FFF2823A2278}" type="presParOf" srcId="{AB80B975-92BA-614E-BA5B-964F1176BDC6}" destId="{2D35878D-4E34-3A4C-9E8F-3739E17391B9}" srcOrd="1" destOrd="0" presId="urn:microsoft.com/office/officeart/2005/8/layout/orgChart1"/>
    <dgm:cxn modelId="{9BF58144-1FD8-4ED7-861C-AF46D48A0C04}" type="presParOf" srcId="{CFA0D9FF-A506-A648-9723-DAC1F9B3E8EE}" destId="{678C0C11-E63B-EE46-99C6-63530F81F092}" srcOrd="1" destOrd="0" presId="urn:microsoft.com/office/officeart/2005/8/layout/orgChart1"/>
    <dgm:cxn modelId="{B117F695-2226-446F-A66B-B0F44B1F553C}" type="presParOf" srcId="{CFA0D9FF-A506-A648-9723-DAC1F9B3E8EE}" destId="{4655A199-5A84-ED45-8F4A-5BA8F035978A}" srcOrd="2" destOrd="0" presId="urn:microsoft.com/office/officeart/2005/8/layout/orgChart1"/>
    <dgm:cxn modelId="{BA48D6BC-CFCF-4C51-B5BC-212CF23197B2}" type="presParOf" srcId="{C41C2A14-E16F-E941-929C-9D160EFBC460}" destId="{B629E1C1-4A46-514E-BC68-7827EF00DBAE}" srcOrd="2" destOrd="0" presId="urn:microsoft.com/office/officeart/2005/8/layout/orgChart1"/>
    <dgm:cxn modelId="{87F5FC7E-F3F9-4574-AD64-E22CA37A2537}" type="presParOf" srcId="{247A6C4F-5ED3-5142-A37E-79F0BF12F12E}" destId="{86FDFB90-B95F-CD46-BA79-FA1C26DFBD99}" srcOrd="2" destOrd="0" presId="urn:microsoft.com/office/officeart/2005/8/layout/orgChart1"/>
    <dgm:cxn modelId="{234A3CC4-8A20-4E47-AB2F-A8653B572AAE}" type="presParOf" srcId="{B9F92F40-F9F1-3F40-B740-537B41C5F82B}" destId="{E09DEF88-E286-9244-BADD-7CF8D7FF205B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EE24C-8E8B-1B46-BDDD-0F4D232FFFA0}">
      <dsp:nvSpPr>
        <dsp:cNvPr id="0" name=""/>
        <dsp:cNvSpPr/>
      </dsp:nvSpPr>
      <dsp:spPr>
        <a:xfrm>
          <a:off x="4123601" y="3503838"/>
          <a:ext cx="273604" cy="839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053"/>
              </a:lnTo>
              <a:lnTo>
                <a:pt x="273604" y="83905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1E3B8-E914-004C-B0FD-E403AB25E8FC}">
      <dsp:nvSpPr>
        <dsp:cNvPr id="0" name=""/>
        <dsp:cNvSpPr/>
      </dsp:nvSpPr>
      <dsp:spPr>
        <a:xfrm>
          <a:off x="3749675" y="2208776"/>
          <a:ext cx="1103538" cy="38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23"/>
              </a:lnTo>
              <a:lnTo>
                <a:pt x="1103538" y="191523"/>
              </a:lnTo>
              <a:lnTo>
                <a:pt x="1103538" y="383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C699B-32AB-A14B-83E3-E4E983DE2415}">
      <dsp:nvSpPr>
        <dsp:cNvPr id="0" name=""/>
        <dsp:cNvSpPr/>
      </dsp:nvSpPr>
      <dsp:spPr>
        <a:xfrm>
          <a:off x="2646136" y="2208776"/>
          <a:ext cx="1103538" cy="383046"/>
        </a:xfrm>
        <a:custGeom>
          <a:avLst/>
          <a:gdLst/>
          <a:ahLst/>
          <a:cxnLst/>
          <a:rect l="0" t="0" r="0" b="0"/>
          <a:pathLst>
            <a:path>
              <a:moveTo>
                <a:pt x="1103538" y="0"/>
              </a:moveTo>
              <a:lnTo>
                <a:pt x="1103538" y="191523"/>
              </a:lnTo>
              <a:lnTo>
                <a:pt x="0" y="191523"/>
              </a:lnTo>
              <a:lnTo>
                <a:pt x="0" y="38304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21748-C9FC-4A4C-9576-D0B2F293BD15}">
      <dsp:nvSpPr>
        <dsp:cNvPr id="0" name=""/>
        <dsp:cNvSpPr/>
      </dsp:nvSpPr>
      <dsp:spPr>
        <a:xfrm>
          <a:off x="3703955" y="913715"/>
          <a:ext cx="91440" cy="38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04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DC33C-A0F5-374E-9162-84928E8C5A94}">
      <dsp:nvSpPr>
        <dsp:cNvPr id="0" name=""/>
        <dsp:cNvSpPr/>
      </dsp:nvSpPr>
      <dsp:spPr>
        <a:xfrm>
          <a:off x="113826" y="1700"/>
          <a:ext cx="7271696" cy="912015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Arial Black" pitchFamily="34" charset="0"/>
              <a:cs typeface="Times New Roman" panose="02020603050405020304" pitchFamily="18" charset="0"/>
            </a:rPr>
            <a:t>Руководитель  учреждения культуры</a:t>
          </a:r>
          <a:endParaRPr lang="ru-RU" sz="2000" b="1" kern="1200" dirty="0">
            <a:latin typeface="Arial Black" pitchFamily="34" charset="0"/>
            <a:cs typeface="Times New Roman" panose="02020603050405020304" pitchFamily="18" charset="0"/>
          </a:endParaRPr>
        </a:p>
      </dsp:txBody>
      <dsp:txXfrm>
        <a:off x="113826" y="1700"/>
        <a:ext cx="7271696" cy="912015"/>
      </dsp:txXfrm>
    </dsp:sp>
    <dsp:sp modelId="{E443066B-EB73-5E40-A1B7-FF65F06F5671}">
      <dsp:nvSpPr>
        <dsp:cNvPr id="0" name=""/>
        <dsp:cNvSpPr/>
      </dsp:nvSpPr>
      <dsp:spPr>
        <a:xfrm>
          <a:off x="2837659" y="1296761"/>
          <a:ext cx="1824030" cy="9120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учреждения культуры </a:t>
          </a:r>
        </a:p>
      </dsp:txBody>
      <dsp:txXfrm>
        <a:off x="2837659" y="1296761"/>
        <a:ext cx="1824030" cy="912015"/>
      </dsp:txXfrm>
    </dsp:sp>
    <dsp:sp modelId="{FD222761-7CBA-C14A-99DB-E9188A10DFC9}">
      <dsp:nvSpPr>
        <dsp:cNvPr id="0" name=""/>
        <dsp:cNvSpPr/>
      </dsp:nvSpPr>
      <dsp:spPr>
        <a:xfrm>
          <a:off x="1734121" y="2591823"/>
          <a:ext cx="1824030" cy="9120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центра волонтерского движения</a:t>
          </a:r>
        </a:p>
      </dsp:txBody>
      <dsp:txXfrm>
        <a:off x="1734121" y="2591823"/>
        <a:ext cx="1824030" cy="912015"/>
      </dsp:txXfrm>
    </dsp:sp>
    <dsp:sp modelId="{7552A18C-ADDC-114E-85CD-328E56918027}">
      <dsp:nvSpPr>
        <dsp:cNvPr id="0" name=""/>
        <dsp:cNvSpPr/>
      </dsp:nvSpPr>
      <dsp:spPr>
        <a:xfrm>
          <a:off x="3941198" y="2591823"/>
          <a:ext cx="1824030" cy="9120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Заместитель руководителя центра волонтерского движения</a:t>
          </a:r>
        </a:p>
      </dsp:txBody>
      <dsp:txXfrm>
        <a:off x="3941198" y="2591823"/>
        <a:ext cx="1824030" cy="912015"/>
      </dsp:txXfrm>
    </dsp:sp>
    <dsp:sp modelId="{CAFDF3BF-DCD7-0248-9E9C-5A8A0E2B8135}">
      <dsp:nvSpPr>
        <dsp:cNvPr id="0" name=""/>
        <dsp:cNvSpPr/>
      </dsp:nvSpPr>
      <dsp:spPr>
        <a:xfrm>
          <a:off x="4397205" y="3886884"/>
          <a:ext cx="1824030" cy="91201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Волонтеры</a:t>
          </a:r>
        </a:p>
      </dsp:txBody>
      <dsp:txXfrm>
        <a:off x="4397205" y="3886884"/>
        <a:ext cx="1824030" cy="91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11/11/2021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Муниципальное автономное учреждение Городской центр народной культуры «Приморье»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д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447800"/>
            <a:ext cx="58928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6096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20 db" pitchFamily="50" charset="0"/>
              </a:rPr>
              <a:t>Приморский край, г. Спасск – Дальний, ул. Красногвардейская 75/1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20 db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0690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Муниципальное автономное учреждение Городской центр народной культуры «Приморье» начал свою работу в 1975 году. 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733800"/>
            <a:ext cx="7406640" cy="2209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МАУ ГЦНК «Приморье» организует развлекательно - познавательный и профилактически-оздоровительный досуг детей, подростков и молодёжи, проводит мероприятия по духовно-нравственному, патриотическому, эстетическому и правовому воспитанию подрастающего поколения. Также создавая систему интересных, разнообразных по форме и содержанию мероприятий, обеспечивает занятость несовершеннолетних в свободное от учёбы время в целях комплексного воздействия в вопросах предупреждения правонарушений и безнадзорности, при этом активизирует взаимодействие с учреждениями и общественными организациями.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ДК Приморь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3315636" cy="2209800"/>
          </a:xfrm>
          <a:prstGeom prst="rect">
            <a:avLst/>
          </a:prstGeom>
        </p:spPr>
      </p:pic>
      <p:pic>
        <p:nvPicPr>
          <p:cNvPr id="5" name="Рисунок 4" descr="IMG_20150412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99" y="1295400"/>
            <a:ext cx="3362325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 настоящее время это единственное учреждение культуры осуществляющее данную деятельность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524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2021 году на базе ГЦНК «Приморье» работает 27 клубных формирований.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IMG_20210925_1257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219200"/>
            <a:ext cx="2356933" cy="1769738"/>
          </a:xfrm>
          <a:prstGeom prst="rect">
            <a:avLst/>
          </a:prstGeom>
        </p:spPr>
      </p:pic>
      <p:pic>
        <p:nvPicPr>
          <p:cNvPr id="5" name="Рисунок 4" descr="IMG_20210925_160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1219200"/>
            <a:ext cx="2362200" cy="1773693"/>
          </a:xfrm>
          <a:prstGeom prst="rect">
            <a:avLst/>
          </a:prstGeom>
        </p:spPr>
      </p:pic>
      <p:pic>
        <p:nvPicPr>
          <p:cNvPr id="6" name="Рисунок 5" descr="IMG_20210925_133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1219200"/>
            <a:ext cx="2438400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3429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Два хоровых коллектива имеют звание «Народный»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i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962400"/>
            <a:ext cx="3733800" cy="2438400"/>
          </a:xfrm>
          <a:prstGeom prst="rect">
            <a:avLst/>
          </a:prstGeom>
        </p:spPr>
      </p:pic>
      <p:pic>
        <p:nvPicPr>
          <p:cNvPr id="9" name="Рисунок 8" descr="русский х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886200"/>
            <a:ext cx="3553880" cy="26598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30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сентябре 2020 года в учреждении создан волонтёрский центр «Волонтёры культуры». </a:t>
            </a:r>
            <a:r>
              <a:rPr lang="ru-RU" sz="2400" b="1" dirty="0" smtClean="0">
                <a:solidFill>
                  <a:srgbClr val="002060"/>
                </a:solidFill>
              </a:rPr>
              <a:t>Центр призван объединить сообщество активных и неравнодушных граждан, лидеров общественного мнения, участвующих в волонтерской деятельности в сфере культуры, реализующих </a:t>
            </a:r>
            <a:r>
              <a:rPr lang="ru-RU" sz="2400" b="1" dirty="0" err="1" smtClean="0">
                <a:solidFill>
                  <a:srgbClr val="002060"/>
                </a:solidFill>
              </a:rPr>
              <a:t>социокультурные</a:t>
            </a:r>
            <a:r>
              <a:rPr lang="ru-RU" sz="2400" b="1" dirty="0" smtClean="0">
                <a:solidFill>
                  <a:srgbClr val="002060"/>
                </a:solidFill>
              </a:rPr>
              <a:t> и творческие </a:t>
            </a:r>
            <a:r>
              <a:rPr lang="ru-RU" sz="2400" b="1" dirty="0" smtClean="0">
                <a:solidFill>
                  <a:srgbClr val="002060"/>
                </a:solidFill>
              </a:rPr>
              <a:t>инициативы.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За время существования волонтёрского центра было проведено 16 различных мероприятий.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масленица д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76600"/>
            <a:ext cx="2286000" cy="1616466"/>
          </a:xfrm>
          <a:prstGeom prst="rect">
            <a:avLst/>
          </a:prstGeom>
        </p:spPr>
      </p:pic>
      <p:pic>
        <p:nvPicPr>
          <p:cNvPr id="5" name="Рисунок 4" descr="5 м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4267200"/>
            <a:ext cx="2667000" cy="1676068"/>
          </a:xfrm>
          <a:prstGeom prst="rect">
            <a:avLst/>
          </a:prstGeom>
        </p:spPr>
      </p:pic>
      <p:pic>
        <p:nvPicPr>
          <p:cNvPr id="6" name="Рисунок 5" descr="24 сен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800600"/>
            <a:ext cx="2743200" cy="1881222"/>
          </a:xfrm>
          <a:prstGeom prst="rect">
            <a:avLst/>
          </a:prstGeom>
        </p:spPr>
      </p:pic>
      <p:pic>
        <p:nvPicPr>
          <p:cNvPr id="7" name="Рисунок 6" descr="акц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200400"/>
            <a:ext cx="2514600" cy="16762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Организационная структура волонтерского центра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«Волонтёры культуры»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Волонтёрский центр «Волонтёры культуры» тесно сотрудничает с МБОУ СОШ №11, 15, ДШИ ГО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Спасск-Дальний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Управлением культуры ГО </a:t>
            </a:r>
            <a:r>
              <a:rPr lang="ru-RU" dirty="0" err="1" smtClean="0">
                <a:solidFill>
                  <a:srgbClr val="002060"/>
                </a:solidFill>
                <a:latin typeface="Arial Black" pitchFamily="34" charset="0"/>
              </a:rPr>
              <a:t>Спасск-Дальний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, СКЦ с.Спасское и др.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a01d4bc4-a476-4182-816e-547728cd578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524000"/>
            <a:ext cx="2514600" cy="2514600"/>
          </a:xfrm>
          <a:prstGeom prst="rect">
            <a:avLst/>
          </a:prstGeom>
        </p:spPr>
      </p:pic>
      <p:pic>
        <p:nvPicPr>
          <p:cNvPr id="4" name="Рисунок 3" descr="IMG_20211009_151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24000"/>
            <a:ext cx="3276600" cy="2457450"/>
          </a:xfrm>
          <a:prstGeom prst="rect">
            <a:avLst/>
          </a:prstGeom>
        </p:spPr>
      </p:pic>
      <p:pic>
        <p:nvPicPr>
          <p:cNvPr id="5" name="Рисунок 4" descr="79584036-82d9-465e-a74f-2ec1e36b3e9b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4114800"/>
            <a:ext cx="3352800" cy="2514600"/>
          </a:xfrm>
          <a:prstGeom prst="rect">
            <a:avLst/>
          </a:prstGeom>
        </p:spPr>
      </p:pic>
      <p:pic>
        <p:nvPicPr>
          <p:cNvPr id="6" name="Рисунок 5" descr="IMG_20211009_1508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191000"/>
            <a:ext cx="31242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985fa3-7f6e-4fa4-9845-0f16e76a0b3a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"/>
            <a:ext cx="3124200" cy="2343150"/>
          </a:xfrm>
          <a:prstGeom prst="rect">
            <a:avLst/>
          </a:prstGeom>
        </p:spPr>
      </p:pic>
      <p:pic>
        <p:nvPicPr>
          <p:cNvPr id="3" name="Рисунок 2" descr="IMG_20211009_151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8600"/>
            <a:ext cx="3124200" cy="2343150"/>
          </a:xfrm>
          <a:prstGeom prst="rect">
            <a:avLst/>
          </a:prstGeom>
        </p:spPr>
      </p:pic>
      <p:pic>
        <p:nvPicPr>
          <p:cNvPr id="4" name="Рисунок 3" descr="bac4a852-2e9e-4898-877f-41175115811a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505200"/>
            <a:ext cx="3581400" cy="2686050"/>
          </a:xfrm>
          <a:prstGeom prst="rect">
            <a:avLst/>
          </a:prstGeom>
        </p:spPr>
      </p:pic>
      <p:pic>
        <p:nvPicPr>
          <p:cNvPr id="5" name="Рисунок 4" descr="d2cbe6a6-3b8d-4dce-a063-a01654ba7d2e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429000"/>
            <a:ext cx="3759200" cy="2819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240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Муниципальное автономное учреждение Городской центр народной культуры «Приморье»   </vt:lpstr>
      <vt:lpstr>Муниципальное автономное учреждение Городской центр народной культуры «Приморье» начал свою работу в 1975 году. </vt:lpstr>
      <vt:lpstr>В 2021 году на базе ГЦНК «Приморье» работает 27 клубных формирований.</vt:lpstr>
      <vt:lpstr>В сентябре 2020 года в учреждении создан волонтёрский центр «Волонтёры культуры». Центр призван объединить сообщество активных и неравнодушных граждан, лидеров общественного мнения, участвующих в волонтерской деятельности в сфере культуры, реализующих социокультурные и творческие инициативы. За время существования волонтёрского центра было проведено 16 различных мероприятий.</vt:lpstr>
      <vt:lpstr>Организационная структура волонтерского центра  «Волонтёры культуры»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Городской центр народной культуры «Приморье»   </dc:title>
  <dc:creator>Admin</dc:creator>
  <cp:lastModifiedBy>Admin</cp:lastModifiedBy>
  <cp:revision>13</cp:revision>
  <dcterms:created xsi:type="dcterms:W3CDTF">2006-08-16T00:00:00Z</dcterms:created>
  <dcterms:modified xsi:type="dcterms:W3CDTF">2021-11-11T01:04:29Z</dcterms:modified>
</cp:coreProperties>
</file>