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4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молодёжных инициатив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312" y="1700808"/>
            <a:ext cx="730796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solidFill>
                    <a:srgbClr val="0070C0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Настольная игра </a:t>
            </a:r>
          </a:p>
          <a:p>
            <a:pPr algn="ctr"/>
            <a:r>
              <a:rPr lang="ru-RU" sz="5400" b="1" cap="none" spc="0" dirty="0" smtClean="0">
                <a:ln w="31550" cmpd="sng">
                  <a:solidFill>
                    <a:srgbClr val="0070C0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«Монополия. </a:t>
            </a:r>
          </a:p>
          <a:p>
            <a:pPr algn="ctr"/>
            <a:r>
              <a:rPr lang="ru-RU" sz="5400" b="1" cap="none" spc="0" dirty="0" smtClean="0">
                <a:ln w="31550" cmpd="sng">
                  <a:solidFill>
                    <a:srgbClr val="0070C0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Нефтеюганский район»</a:t>
            </a:r>
            <a:endParaRPr lang="ru-RU" sz="5400" b="1" cap="none" spc="0" dirty="0">
              <a:ln w="31550" cmpd="sng">
                <a:solidFill>
                  <a:srgbClr val="0070C0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863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76" t="34598" r="40923" b="17402"/>
          <a:stretch/>
        </p:blipFill>
        <p:spPr bwMode="auto">
          <a:xfrm>
            <a:off x="323528" y="116631"/>
            <a:ext cx="6120680" cy="6663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17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29397" y="241501"/>
            <a:ext cx="8335091" cy="6142174"/>
            <a:chOff x="629397" y="241501"/>
            <a:chExt cx="8335091" cy="6142174"/>
          </a:xfrm>
        </p:grpSpPr>
        <p:pic>
          <p:nvPicPr>
            <p:cNvPr id="2050" name="Picture 2" descr="https://i.pinimg.com/736x/89/60/a6/8960a6cef517581acba3523fa17f2f70--game-boards-monopoly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824" y="1620180"/>
              <a:ext cx="3240360" cy="32403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Овальная выноска 3"/>
            <p:cNvSpPr/>
            <p:nvPr/>
          </p:nvSpPr>
          <p:spPr>
            <a:xfrm>
              <a:off x="996244" y="1140024"/>
              <a:ext cx="1872208" cy="867722"/>
            </a:xfrm>
            <a:prstGeom prst="wedgeEllipseCallout">
              <a:avLst>
                <a:gd name="adj1" fmla="val 56128"/>
                <a:gd name="adj2" fmla="val 6047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Сингапай</a:t>
              </a:r>
              <a:endParaRPr lang="ru-RU" dirty="0"/>
            </a:p>
          </p:txBody>
        </p:sp>
        <p:sp>
          <p:nvSpPr>
            <p:cNvPr id="6" name="Овальная выноска 5"/>
            <p:cNvSpPr/>
            <p:nvPr/>
          </p:nvSpPr>
          <p:spPr>
            <a:xfrm>
              <a:off x="683568" y="2176264"/>
              <a:ext cx="2304256" cy="867722"/>
            </a:xfrm>
            <a:prstGeom prst="wedgeEllipseCallout">
              <a:avLst>
                <a:gd name="adj1" fmla="val 56128"/>
                <a:gd name="adj2" fmla="val 604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Чеускино</a:t>
              </a:r>
              <a:endParaRPr lang="ru-RU" dirty="0"/>
            </a:p>
          </p:txBody>
        </p:sp>
        <p:sp>
          <p:nvSpPr>
            <p:cNvPr id="7" name="Овальная выноска 6"/>
            <p:cNvSpPr/>
            <p:nvPr/>
          </p:nvSpPr>
          <p:spPr>
            <a:xfrm>
              <a:off x="629397" y="3290129"/>
              <a:ext cx="2304256" cy="867722"/>
            </a:xfrm>
            <a:prstGeom prst="wedgeEllipseCallout">
              <a:avLst>
                <a:gd name="adj1" fmla="val 56128"/>
                <a:gd name="adj2" fmla="val 6047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Лемпино</a:t>
              </a:r>
              <a:endParaRPr lang="ru-RU" dirty="0"/>
            </a:p>
          </p:txBody>
        </p:sp>
        <p:sp>
          <p:nvSpPr>
            <p:cNvPr id="8" name="Овальная выноска 7"/>
            <p:cNvSpPr/>
            <p:nvPr/>
          </p:nvSpPr>
          <p:spPr>
            <a:xfrm>
              <a:off x="683568" y="4725144"/>
              <a:ext cx="2088232" cy="864096"/>
            </a:xfrm>
            <a:prstGeom prst="wedgeEllipseCallout">
              <a:avLst>
                <a:gd name="adj1" fmla="val 86647"/>
                <a:gd name="adj2" fmla="val -389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Каркатеевы</a:t>
              </a:r>
              <a:endParaRPr lang="ru-RU" dirty="0"/>
            </a:p>
          </p:txBody>
        </p:sp>
        <p:sp>
          <p:nvSpPr>
            <p:cNvPr id="9" name="Овальная выноска 8"/>
            <p:cNvSpPr/>
            <p:nvPr/>
          </p:nvSpPr>
          <p:spPr>
            <a:xfrm>
              <a:off x="4139952" y="305602"/>
              <a:ext cx="2304256" cy="867722"/>
            </a:xfrm>
            <a:prstGeom prst="wedgeEllipseCallout">
              <a:avLst>
                <a:gd name="adj1" fmla="val 17647"/>
                <a:gd name="adj2" fmla="val 1019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Салым</a:t>
              </a:r>
              <a:endParaRPr lang="ru-RU" dirty="0"/>
            </a:p>
          </p:txBody>
        </p:sp>
        <p:sp>
          <p:nvSpPr>
            <p:cNvPr id="10" name="Овальная выноска 9"/>
            <p:cNvSpPr/>
            <p:nvPr/>
          </p:nvSpPr>
          <p:spPr>
            <a:xfrm>
              <a:off x="6228184" y="692696"/>
              <a:ext cx="2304256" cy="867722"/>
            </a:xfrm>
            <a:prstGeom prst="wedgeEllipseCallout">
              <a:avLst>
                <a:gd name="adj1" fmla="val -51497"/>
                <a:gd name="adj2" fmla="val 12274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Усть-Юган</a:t>
              </a:r>
              <a:endParaRPr lang="ru-RU" dirty="0"/>
            </a:p>
          </p:txBody>
        </p:sp>
        <p:sp>
          <p:nvSpPr>
            <p:cNvPr id="11" name="Овальная выноска 10"/>
            <p:cNvSpPr/>
            <p:nvPr/>
          </p:nvSpPr>
          <p:spPr>
            <a:xfrm>
              <a:off x="6660232" y="1778286"/>
              <a:ext cx="2304256" cy="867722"/>
            </a:xfrm>
            <a:prstGeom prst="wedgeEllipseCallout">
              <a:avLst>
                <a:gd name="adj1" fmla="val -68934"/>
                <a:gd name="adj2" fmla="val 7803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Юганская Обь</a:t>
              </a:r>
              <a:endParaRPr lang="ru-RU" dirty="0"/>
            </a:p>
          </p:txBody>
        </p:sp>
        <p:sp>
          <p:nvSpPr>
            <p:cNvPr id="12" name="Овальная выноска 11"/>
            <p:cNvSpPr/>
            <p:nvPr/>
          </p:nvSpPr>
          <p:spPr>
            <a:xfrm>
              <a:off x="6444208" y="3043986"/>
              <a:ext cx="2304256" cy="867722"/>
            </a:xfrm>
            <a:prstGeom prst="wedgeEllipseCallout">
              <a:avLst>
                <a:gd name="adj1" fmla="val -60516"/>
                <a:gd name="adj2" fmla="val 3652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Сентябрьский</a:t>
              </a:r>
              <a:endParaRPr lang="ru-RU" dirty="0"/>
            </a:p>
          </p:txBody>
        </p:sp>
        <p:sp>
          <p:nvSpPr>
            <p:cNvPr id="13" name="Овальная выноска 12"/>
            <p:cNvSpPr/>
            <p:nvPr/>
          </p:nvSpPr>
          <p:spPr>
            <a:xfrm>
              <a:off x="6411919" y="4426680"/>
              <a:ext cx="2304256" cy="867722"/>
            </a:xfrm>
            <a:prstGeom prst="wedgeEllipseCallout">
              <a:avLst>
                <a:gd name="adj1" fmla="val -62320"/>
                <a:gd name="adj2" fmla="val -60871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Куть-Ях</a:t>
              </a:r>
              <a:endParaRPr lang="ru-RU" dirty="0"/>
            </a:p>
          </p:txBody>
        </p:sp>
        <p:sp>
          <p:nvSpPr>
            <p:cNvPr id="14" name="Овальная выноска 13"/>
            <p:cNvSpPr/>
            <p:nvPr/>
          </p:nvSpPr>
          <p:spPr>
            <a:xfrm>
              <a:off x="2313379" y="5515953"/>
              <a:ext cx="2304256" cy="867722"/>
            </a:xfrm>
            <a:prstGeom prst="wedgeEllipseCallout">
              <a:avLst>
                <a:gd name="adj1" fmla="val 19451"/>
                <a:gd name="adj2" fmla="val -13591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Пойковский</a:t>
              </a:r>
              <a:endParaRPr lang="ru-RU" dirty="0"/>
            </a:p>
          </p:txBody>
        </p:sp>
        <p:sp>
          <p:nvSpPr>
            <p:cNvPr id="15" name="Овальная выноска 14"/>
            <p:cNvSpPr/>
            <p:nvPr/>
          </p:nvSpPr>
          <p:spPr>
            <a:xfrm>
              <a:off x="4716016" y="5515953"/>
              <a:ext cx="2304256" cy="867722"/>
            </a:xfrm>
            <a:prstGeom prst="wedgeEllipseCallout">
              <a:avLst>
                <a:gd name="adj1" fmla="val -31656"/>
                <a:gd name="adj2" fmla="val -13431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Сивысь-Ях</a:t>
              </a:r>
              <a:endParaRPr lang="ru-RU" dirty="0"/>
            </a:p>
          </p:txBody>
        </p:sp>
        <p:sp>
          <p:nvSpPr>
            <p:cNvPr id="16" name="Овальная выноска 15"/>
            <p:cNvSpPr/>
            <p:nvPr/>
          </p:nvSpPr>
          <p:spPr>
            <a:xfrm>
              <a:off x="1867744" y="241501"/>
              <a:ext cx="2304256" cy="867722"/>
            </a:xfrm>
            <a:prstGeom prst="wedgeEllipseCallout">
              <a:avLst>
                <a:gd name="adj1" fmla="val 50717"/>
                <a:gd name="adj2" fmla="val 10837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Чеускино</a:t>
              </a:r>
              <a:endParaRPr lang="ru-RU" dirty="0"/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3465507" y="2139073"/>
              <a:ext cx="2273310" cy="2202573"/>
              <a:chOff x="3486009" y="1037335"/>
              <a:chExt cx="2580680" cy="2695097"/>
            </a:xfrm>
          </p:grpSpPr>
          <p:pic>
            <p:nvPicPr>
              <p:cNvPr id="18" name="Picture 8" descr="http://m.ugansktic.ru/uploadedFiles/newsimages/icons/350x350_cropped/_8.jp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86009" y="1037335"/>
                <a:ext cx="2580680" cy="26950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Прямоугольник 18"/>
              <p:cNvSpPr/>
              <p:nvPr/>
            </p:nvSpPr>
            <p:spPr>
              <a:xfrm>
                <a:off x="3512287" y="1556792"/>
                <a:ext cx="1846531" cy="4616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2400" b="1" cap="none" spc="0" dirty="0" smtClean="0">
                    <a:ln w="17780" cmpd="sng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miter lim="800000"/>
                    </a:ln>
                    <a:gradFill rotWithShape="1">
                      <a:gsLst>
                        <a:gs pos="0">
                          <a:srgbClr val="000000">
                            <a:tint val="92000"/>
                            <a:shade val="100000"/>
                            <a:satMod val="150000"/>
                          </a:srgbClr>
                        </a:gs>
                        <a:gs pos="49000">
                          <a:srgbClr val="000000">
                            <a:tint val="89000"/>
                            <a:shade val="90000"/>
                            <a:satMod val="150000"/>
                          </a:srgbClr>
                        </a:gs>
                        <a:gs pos="50000">
                          <a:srgbClr val="000000">
                            <a:tint val="100000"/>
                            <a:shade val="75000"/>
                            <a:satMod val="150000"/>
                          </a:srgbClr>
                        </a:gs>
                        <a:gs pos="95000">
                          <a:srgbClr val="000000">
                            <a:shade val="47000"/>
                            <a:satMod val="150000"/>
                          </a:srgbClr>
                        </a:gs>
                        <a:gs pos="100000">
                          <a:srgbClr val="000000">
                            <a:shade val="39000"/>
                            <a:satMod val="150000"/>
                          </a:srgbClr>
                        </a:gs>
                      </a:gsLst>
                      <a:lin ang="5400000"/>
                    </a:gradFill>
                    <a:effectLst>
                      <a:outerShdw blurRad="50800" algn="tl" rotWithShape="0">
                        <a:srgbClr val="000000"/>
                      </a:outerShdw>
                    </a:effectLst>
                  </a:rPr>
                  <a:t>Монополия.</a:t>
                </a:r>
                <a:endParaRPr lang="ru-RU" sz="2400" b="1" cap="none" spc="0" dirty="0">
                  <a:ln w="17780" cmpd="sng">
                    <a:solidFill>
                      <a:schemeClr val="accent2">
                        <a:lumMod val="40000"/>
                        <a:lumOff val="60000"/>
                      </a:schemeClr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1195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c.pxhere.com/photos/ad/3b/books_shelving_library_reading_culture_light_education_reader-489160.jpg!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26"/>
          <a:stretch/>
        </p:blipFill>
        <p:spPr bwMode="auto">
          <a:xfrm>
            <a:off x="0" y="16044"/>
            <a:ext cx="9144000" cy="691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3563888" y="1037334"/>
            <a:ext cx="2580680" cy="2695097"/>
            <a:chOff x="3486009" y="1037335"/>
            <a:chExt cx="2580680" cy="2695097"/>
          </a:xfrm>
        </p:grpSpPr>
        <p:pic>
          <p:nvPicPr>
            <p:cNvPr id="3080" name="Picture 8" descr="http://m.ugansktic.ru/uploadedFiles/newsimages/icons/350x350_cropped/_8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6009" y="1037335"/>
              <a:ext cx="2580680" cy="26950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Прямоугольник 6"/>
            <p:cNvSpPr/>
            <p:nvPr/>
          </p:nvSpPr>
          <p:spPr>
            <a:xfrm>
              <a:off x="3512287" y="1556792"/>
              <a:ext cx="184653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2400" b="1" cap="none" spc="0" dirty="0" smtClean="0">
                  <a:ln w="17780" cmpd="sng">
                    <a:solidFill>
                      <a:schemeClr val="accent2">
                        <a:lumMod val="40000"/>
                        <a:lumOff val="60000"/>
                      </a:schemeClr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Монополия.</a:t>
              </a:r>
              <a:endParaRPr lang="ru-RU" sz="2400" b="1" cap="none" spc="0" dirty="0">
                <a:ln w="17780" cmpd="sng">
                  <a:solidFill>
                    <a:schemeClr val="accent2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147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 fontScale="90000"/>
          </a:bodyPr>
          <a:lstStyle/>
          <a:p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единиц настольной игры «Монополия. Нефтеюганский район» при участии не менее 10 волонтёров с охватом игрой до 15.12.2021г. не менее 100 жителей Нефтеюганского района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теория создания настольной игры,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игру,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Распространить игру по поселениям Нефтеюганского района.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достигнутые результаты.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99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979902"/>
              </p:ext>
            </p:extLst>
          </p:nvPr>
        </p:nvGraphicFramePr>
        <p:xfrm>
          <a:off x="611560" y="476669"/>
          <a:ext cx="8064896" cy="6017828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848162"/>
                <a:gridCol w="1054143"/>
                <a:gridCol w="2162591"/>
              </a:tblGrid>
              <a:tr h="98410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Смета расходов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(не более 20 000 руб.)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2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Наименование (Приложение 1)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Количество 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Цена 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Коробка 20*20*10 (упаковка)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10,000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3500,00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Фишки с цифровым номиналом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10,000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2190,00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Набор для настольных игр (6 фишек, 2 кубика)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10,000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308,00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Печать карточек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10,000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7000,00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Печать поля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10,000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4000,00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effectLst/>
                        </a:rPr>
                        <a:t>Налог 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13%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2550,00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055">
                <a:tc>
                  <a:txBody>
                    <a:bodyPr/>
                    <a:lstStyle/>
                    <a:p>
                      <a:pPr marL="245110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ИТОГО: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19548,00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84109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 err="1">
                          <a:effectLst/>
                        </a:rPr>
                        <a:t>Софинансирование</a:t>
                      </a:r>
                      <a:r>
                        <a:rPr lang="ru-RU" sz="1800" b="0" dirty="0">
                          <a:effectLst/>
                        </a:rPr>
                        <a:t> (разработка макета поля, печать логотипа для коробки)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1,000</a:t>
                      </a:r>
                      <a:endParaRPr lang="ru-RU" sz="18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5000,00</a:t>
                      </a:r>
                      <a:endParaRPr lang="ru-RU" sz="18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12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48680"/>
            <a:ext cx="40687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 внимание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97692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124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Конкурс молодёжных инициатив</vt:lpstr>
      <vt:lpstr>Презентация PowerPoint</vt:lpstr>
      <vt:lpstr>Презентация PowerPoint</vt:lpstr>
      <vt:lpstr>Презентация PowerPoint</vt:lpstr>
      <vt:lpstr>Цель проекта:  создание 10 единиц настольной игры «Монополия. Нефтеюганский район» при участии не менее 10 волонтёров с охватом игрой до 15.12.2021г. не менее 100 жителей Нефтеюганского района.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молодёжных инициатив</dc:title>
  <dc:creator>Admin</dc:creator>
  <cp:lastModifiedBy>Admin</cp:lastModifiedBy>
  <cp:revision>5</cp:revision>
  <dcterms:created xsi:type="dcterms:W3CDTF">2021-03-16T08:44:31Z</dcterms:created>
  <dcterms:modified xsi:type="dcterms:W3CDTF">2021-03-16T09:18:39Z</dcterms:modified>
</cp:coreProperties>
</file>