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CB17-5854-4F2D-AC03-9E3727185575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92E-594F-4268-8CED-8918EDD4E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9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CB17-5854-4F2D-AC03-9E3727185575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92E-594F-4268-8CED-8918EDD4E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CB17-5854-4F2D-AC03-9E3727185575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92E-594F-4268-8CED-8918EDD4E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8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CB17-5854-4F2D-AC03-9E3727185575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92E-594F-4268-8CED-8918EDD4E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0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CB17-5854-4F2D-AC03-9E3727185575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92E-594F-4268-8CED-8918EDD4E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2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CB17-5854-4F2D-AC03-9E3727185575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92E-594F-4268-8CED-8918EDD4E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5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CB17-5854-4F2D-AC03-9E3727185575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92E-594F-4268-8CED-8918EDD4E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CB17-5854-4F2D-AC03-9E3727185575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92E-594F-4268-8CED-8918EDD4E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2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CB17-5854-4F2D-AC03-9E3727185575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92E-594F-4268-8CED-8918EDD4E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4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CB17-5854-4F2D-AC03-9E3727185575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92E-594F-4268-8CED-8918EDD4E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4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CB17-5854-4F2D-AC03-9E3727185575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92E-594F-4268-8CED-8918EDD4E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4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5CB17-5854-4F2D-AC03-9E3727185575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0A92E-594F-4268-8CED-8918EDD4E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0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5939265" flipV="1">
            <a:off x="7307691" y="2845231"/>
            <a:ext cx="8238216" cy="984437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0648"/>
            <a:ext cx="8784976" cy="64087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32547" y="0"/>
            <a:ext cx="9155981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251544"/>
            <a:ext cx="8208912" cy="9452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11560" y="42691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 Antiqua" panose="0204060205030503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smtClean="0">
                <a:latin typeface="Book Antiqua" panose="02040602050305030304" pitchFamily="18" charset="0"/>
              </a:rPr>
              <a:t>Средняя общеобразовательная школа №53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88" y="2763172"/>
            <a:ext cx="5837624" cy="3330124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6804248" y="2564904"/>
            <a:ext cx="1584176" cy="1129271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02543" y="5722913"/>
            <a:ext cx="1224136" cy="729271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495667" y="2598627"/>
            <a:ext cx="792088" cy="56463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8452" y="1412776"/>
            <a:ext cx="797398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97359" y="1685310"/>
            <a:ext cx="853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Портфолио школьного волонтерского отряда </a:t>
            </a:r>
            <a:r>
              <a:rPr lang="ru-RU" b="0" i="0" dirty="0" smtClean="0">
                <a:solidFill>
                  <a:srgbClr val="403E3E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ru-RU" b="1" i="1" dirty="0" err="1" smtClean="0">
                <a:latin typeface="Book Antiqua" panose="02040602050305030304" pitchFamily="18" charset="0"/>
              </a:rPr>
              <a:t>Тилимилитрямдия</a:t>
            </a:r>
            <a:r>
              <a:rPr lang="ru-RU" dirty="0" smtClean="0">
                <a:latin typeface="Book Antiqua" panose="02040602050305030304" pitchFamily="18" charset="0"/>
              </a:rPr>
              <a:t>» 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888307" y="6093296"/>
            <a:ext cx="432048" cy="35888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086087" y="6307583"/>
            <a:ext cx="420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Рязанская область. г. Рязань.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0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9410"/>
            <a:ext cx="2232248" cy="29763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53295"/>
            <a:ext cx="4937760" cy="293093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563888" y="548680"/>
            <a:ext cx="5112568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553295"/>
            <a:ext cx="3240360" cy="29309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51920" y="980728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24 октября 2024 года, наши волонтеры из 5 «Б» класса подготовили открытку для нашего школьного библиотекаря на день «Школьного Библиотекаря»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741490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18 октября 2024 г. Наш отряд устроил мастер класс для продленной школы на тему «День Отца», где дети сделали открытки своим папам.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99792" y="260648"/>
            <a:ext cx="648072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1560" y="3070211"/>
            <a:ext cx="504056" cy="358789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388424" y="3429000"/>
            <a:ext cx="648072" cy="31249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10682" y="6165304"/>
            <a:ext cx="504056" cy="36464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100392" y="2492896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217"/>
            <a:ext cx="4499992" cy="318749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004048" y="190500"/>
            <a:ext cx="3888432" cy="31874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20072" y="506974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23 октября 2024 года, в нашем отряде прошел конкурс «Лучший волонтер месяца» В ходе конкурса мы выявили трех победителей и выдали им грамоты и сладкие подарки.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50686"/>
            <a:ext cx="2411365" cy="3120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820" y="40770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3789040"/>
            <a:ext cx="5184576" cy="28825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9820" y="4106916"/>
            <a:ext cx="4676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C 23 </a:t>
            </a:r>
            <a:r>
              <a:rPr lang="ru-RU" sz="2000" dirty="0" smtClean="0">
                <a:latin typeface="Book Antiqua" panose="02040602050305030304" pitchFamily="18" charset="0"/>
              </a:rPr>
              <a:t>октября 2024, в нашей школе волонтеры начали проводить «Добрые уроки». Там они рассказывали о : </a:t>
            </a:r>
            <a:r>
              <a:rPr lang="ru-RU" sz="2000" dirty="0" err="1" smtClean="0">
                <a:latin typeface="Book Antiqua" panose="02040602050305030304" pitchFamily="18" charset="0"/>
              </a:rPr>
              <a:t>волонтерстве</a:t>
            </a:r>
            <a:r>
              <a:rPr lang="ru-RU" sz="2000" dirty="0" smtClean="0">
                <a:latin typeface="Book Antiqua" panose="02040602050305030304" pitchFamily="18" charset="0"/>
              </a:rPr>
              <a:t>, более подробно разобрали тему с направлениями и волонтеры поделились своим личным опытом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39952" y="89145"/>
            <a:ext cx="864096" cy="506974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9512" y="3061519"/>
            <a:ext cx="720080" cy="48916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68144" y="3346198"/>
            <a:ext cx="648072" cy="48293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171497" y="6305331"/>
            <a:ext cx="648072" cy="434251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2" y="6395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4993" y="480446"/>
            <a:ext cx="8496944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8009" y="87271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Вот мы и подошли к концу нашего портфолио. Надеемся, что вы узнали много нового о нашем отряде и были рады прочитать эту мини информацию о нас. Спасибо за внимание, от всей команды </a:t>
            </a:r>
            <a:r>
              <a:rPr lang="ru-RU" sz="2000" dirty="0" err="1" smtClean="0">
                <a:latin typeface="Book Antiqua" panose="02040602050305030304" pitchFamily="18" charset="0"/>
              </a:rPr>
              <a:t>Тилимилитрямдия</a:t>
            </a:r>
            <a:r>
              <a:rPr lang="ru-RU" sz="2000" dirty="0" smtClean="0">
                <a:latin typeface="Book Antiqua" panose="02040602050305030304" pitchFamily="18" charset="0"/>
              </a:rPr>
              <a:t>!!!  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5" y="2780928"/>
            <a:ext cx="6474048" cy="362666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020272" y="2492896"/>
            <a:ext cx="136815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43608" y="5877272"/>
            <a:ext cx="1224136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468738" y="1859108"/>
            <a:ext cx="288032" cy="2595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749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413829"/>
            <a:ext cx="6192688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01344" y="413829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Наши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руководители</a:t>
            </a:r>
            <a:r>
              <a:rPr lang="ru-RU" dirty="0" smtClean="0">
                <a:latin typeface="Book Antiqua" panose="02040602050305030304" pitchFamily="18" charset="0"/>
              </a:rPr>
              <a:t>: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19194"/>
            <a:ext cx="3078342" cy="307834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869922" y="2177548"/>
            <a:ext cx="5004556" cy="29540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39951" y="2377322"/>
            <a:ext cx="4104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ФИО: </a:t>
            </a:r>
            <a:r>
              <a:rPr lang="ru-RU" sz="2400" dirty="0" err="1" smtClean="0">
                <a:latin typeface="Book Antiqua" panose="02040602050305030304" pitchFamily="18" charset="0"/>
              </a:rPr>
              <a:t>Киракосян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Татевик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Арменовна</a:t>
            </a:r>
            <a:endParaRPr lang="ru-RU" sz="2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Место работы: МБОУ СОШ ″ Школа №53″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Должность: Учитель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 Antiqua" panose="02040602050305030304" pitchFamily="18" charset="0"/>
              </a:rPr>
              <a:t>Номер:  +7 929 067-87-77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9" name="Дуга 8"/>
          <p:cNvSpPr/>
          <p:nvPr/>
        </p:nvSpPr>
        <p:spPr>
          <a:xfrm rot="16200000">
            <a:off x="8669354" y="5400568"/>
            <a:ext cx="1036162" cy="876446"/>
          </a:xfrm>
          <a:prstGeom prst="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7022316">
            <a:off x="7393258" y="6146844"/>
            <a:ext cx="1126236" cy="851829"/>
          </a:xfrm>
          <a:prstGeom prst="arc">
            <a:avLst>
              <a:gd name="adj1" fmla="val 1664470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404389" y="-420650"/>
            <a:ext cx="1505733" cy="1238944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-275148" y="530261"/>
            <a:ext cx="648072" cy="57606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956376" y="5686488"/>
            <a:ext cx="1585672" cy="134076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6200000">
            <a:off x="456940" y="1957501"/>
            <a:ext cx="684075" cy="839640"/>
          </a:xfrm>
          <a:prstGeom prst="arc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60232" y="6165304"/>
            <a:ext cx="1584176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0800000">
            <a:off x="379157" y="4629560"/>
            <a:ext cx="1008112" cy="720080"/>
          </a:xfrm>
          <a:prstGeom prst="arc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244408" y="2377322"/>
            <a:ext cx="259174" cy="2595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8" y="-580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2808312" cy="280831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923928" y="764704"/>
            <a:ext cx="4680520" cy="23517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324544" y="-99392"/>
            <a:ext cx="147565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59832" y="2996952"/>
            <a:ext cx="576064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71600" y="269527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39952" y="904652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</a:rPr>
              <a:t>ФИО: Анисимова Ирина </a:t>
            </a:r>
            <a:r>
              <a:rPr lang="ru-RU" dirty="0" smtClean="0">
                <a:latin typeface="Bookman Old Style" panose="02050604050505020204" pitchFamily="18" charset="0"/>
              </a:rPr>
              <a:t>Игоревна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</a:rPr>
              <a:t> Ученица 10А в </a:t>
            </a:r>
            <a:r>
              <a:rPr lang="ru-RU" dirty="0">
                <a:latin typeface="Bookman Old Style" panose="02050604050505020204" pitchFamily="18" charset="0"/>
              </a:rPr>
              <a:t>МБОУ школе №</a:t>
            </a:r>
            <a:r>
              <a:rPr lang="ru-RU" dirty="0" smtClean="0">
                <a:latin typeface="Bookman Old Style" panose="02050604050505020204" pitchFamily="18" charset="0"/>
              </a:rPr>
              <a:t>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</a:rPr>
              <a:t>Капитан ШВО «</a:t>
            </a:r>
            <a:r>
              <a:rPr lang="ru-RU" dirty="0" err="1" smtClean="0">
                <a:latin typeface="Bookman Old Style" panose="02050604050505020204" pitchFamily="18" charset="0"/>
              </a:rPr>
              <a:t>Тилимилитрямдия</a:t>
            </a:r>
            <a:r>
              <a:rPr lang="ru-RU" dirty="0" smtClean="0">
                <a:latin typeface="Bookman Old Style" panose="020506040505050202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man Old Style" panose="02050604050505020204" pitchFamily="18" charset="0"/>
              </a:rPr>
              <a:t>Номер: +7 910 633-64-52</a:t>
            </a:r>
            <a:endParaRPr lang="ru-RU" dirty="0" smtClean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93416"/>
            <a:ext cx="3363834" cy="309634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3861048"/>
            <a:ext cx="4464496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48653" y="4077072"/>
            <a:ext cx="3723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ФИО: Агапова Полина Денисовна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Ученица 8Г в МБОУ Школе №53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Медиа-координатор ШВО «</a:t>
            </a:r>
            <a:r>
              <a:rPr lang="ru-RU" dirty="0" err="1" smtClean="0">
                <a:latin typeface="Book Antiqua" panose="02040602050305030304" pitchFamily="18" charset="0"/>
              </a:rPr>
              <a:t>Тилимилитрямдия</a:t>
            </a:r>
            <a:r>
              <a:rPr lang="ru-RU" dirty="0" smtClean="0">
                <a:latin typeface="Book Antiqua" panose="0204060205030503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Номер: +7 910 641-16-23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148064" y="3212976"/>
            <a:ext cx="86409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316416" y="6309320"/>
            <a:ext cx="648072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935180" y="6255228"/>
            <a:ext cx="504056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187208" y="2564904"/>
            <a:ext cx="252028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72000" y="5877272"/>
            <a:ext cx="216024" cy="2311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332656"/>
            <a:ext cx="4824536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5503" y="391016"/>
            <a:ext cx="4909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И так, вы познакомились с нашими руководителями, теперь пришло время познакомиться с самим волонтерским отрядом!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38600" y="2730426"/>
            <a:ext cx="6068295" cy="34293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09204" y="2852936"/>
            <a:ext cx="5523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Дата основания ШВО - 2020 год.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В нашем отряде больше 80 учеников волонтеров, в том числе учителя, которые активно участвуют в жизни отряда.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 После небольшого перерыва в работе, в начале этого учебного года, наш новый командир восстановил активную деятельности отряда.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В нашем отряде 35 добрых дела.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Поменялся руководитель и капитан.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Book Antiqua" panose="02040602050305030304" pitchFamily="18" charset="0"/>
              </a:rPr>
              <a:t>Обновились соц. Сети и появился </a:t>
            </a:r>
            <a:r>
              <a:rPr lang="ru-RU" dirty="0" err="1" smtClean="0">
                <a:latin typeface="Book Antiqua" panose="02040602050305030304" pitchFamily="18" charset="0"/>
              </a:rPr>
              <a:t>тг</a:t>
            </a:r>
            <a:r>
              <a:rPr lang="ru-RU" dirty="0" smtClean="0">
                <a:latin typeface="Book Antiqua" panose="02040602050305030304" pitchFamily="18" charset="0"/>
              </a:rPr>
              <a:t> канал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14909" y="2396225"/>
            <a:ext cx="2809294" cy="3342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70822" y="237865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Краткая история: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80412" y="2996952"/>
            <a:ext cx="252028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80412" y="5589240"/>
            <a:ext cx="252028" cy="2080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80412" y="4255194"/>
            <a:ext cx="252028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88024" y="1412776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08304" y="-406619"/>
            <a:ext cx="2880320" cy="191683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-828600" y="5261144"/>
            <a:ext cx="2808312" cy="20162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460432" y="476672"/>
            <a:ext cx="1152128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-434234" y="4827804"/>
            <a:ext cx="1008112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933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93202" y="5313334"/>
            <a:ext cx="3482251" cy="288032"/>
          </a:xfrm>
          <a:prstGeom prst="roundRect">
            <a:avLst>
              <a:gd name="adj" fmla="val 27115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221" y="1388361"/>
            <a:ext cx="3849828" cy="16815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0143" y="1514366"/>
            <a:ext cx="3669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Как и в каждом волонтерском отряде есть девиз и обложка. И наш отряд в этом не отстает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13" y="1388361"/>
            <a:ext cx="4271891" cy="402493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166003" y="5101814"/>
            <a:ext cx="86409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02117" y="1136333"/>
            <a:ext cx="86409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48064" y="1244345"/>
            <a:ext cx="36004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419" y="3284984"/>
            <a:ext cx="3849829" cy="24163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218599" y="3605322"/>
            <a:ext cx="47740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ook Antiqua" panose="02040602050305030304" pitchFamily="18" charset="0"/>
              </a:rPr>
              <a:t>Наш девиз:</a:t>
            </a:r>
          </a:p>
          <a:p>
            <a:pPr algn="ctr"/>
            <a:r>
              <a:rPr lang="ru-RU" sz="2000" dirty="0" smtClean="0">
                <a:latin typeface="Book Antiqua" panose="02040602050305030304" pitchFamily="18" charset="0"/>
              </a:rPr>
              <a:t>Мы хотим, чтоб все смеялись </a:t>
            </a:r>
          </a:p>
          <a:p>
            <a:pPr algn="ctr"/>
            <a:r>
              <a:rPr lang="ru-RU" sz="2000" dirty="0" err="1" smtClean="0">
                <a:latin typeface="Book Antiqua" panose="02040602050305030304" pitchFamily="18" charset="0"/>
              </a:rPr>
              <a:t>Трям</a:t>
            </a:r>
            <a:r>
              <a:rPr lang="ru-RU" sz="2000" dirty="0" smtClean="0">
                <a:latin typeface="Book Antiqua" panose="02040602050305030304" pitchFamily="18" charset="0"/>
              </a:rPr>
              <a:t> мечты всегда сбывались</a:t>
            </a:r>
          </a:p>
          <a:p>
            <a:pPr algn="ctr"/>
            <a:r>
              <a:rPr lang="ru-RU" sz="2000" dirty="0" smtClean="0">
                <a:latin typeface="Book Antiqua" panose="02040602050305030304" pitchFamily="18" charset="0"/>
              </a:rPr>
              <a:t>Чтобы утро добрым было </a:t>
            </a:r>
          </a:p>
          <a:p>
            <a:pPr algn="ctr"/>
            <a:r>
              <a:rPr lang="ru-RU" sz="2000" dirty="0" smtClean="0">
                <a:latin typeface="Book Antiqua" panose="02040602050305030304" pitchFamily="18" charset="0"/>
              </a:rPr>
              <a:t>И свершалось все красиво  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3579" y="523653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Обложка: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653123" y="-852507"/>
            <a:ext cx="3384376" cy="198884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-619690" y="5901083"/>
            <a:ext cx="2215037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20272" y="-122825"/>
            <a:ext cx="946858" cy="52947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386718" y="6492250"/>
            <a:ext cx="916805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757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28" y="260648"/>
            <a:ext cx="669674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55776" y="32801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Достижения «</a:t>
            </a:r>
            <a:r>
              <a:rPr lang="ru-RU" sz="2000" dirty="0" err="1" smtClean="0">
                <a:latin typeface="Book Antiqua" panose="02040602050305030304" pitchFamily="18" charset="0"/>
              </a:rPr>
              <a:t>Тилимилитрямдия</a:t>
            </a:r>
            <a:r>
              <a:rPr lang="ru-RU" sz="2000" dirty="0" smtClean="0">
                <a:latin typeface="Book Antiqua" panose="02040602050305030304" pitchFamily="18" charset="0"/>
              </a:rPr>
              <a:t>»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5" y="1337213"/>
            <a:ext cx="3014121" cy="422108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739093" y="1602434"/>
            <a:ext cx="4793347" cy="3384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31795" y="1709572"/>
            <a:ext cx="46672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В 2022 году 19 декабря наши волонтеры приняли участие в конкурсе волонтерских отрядов «Школьные отряды» В конкурсе принимали участие отряды со всей России!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В этом конкурсе наша команда смогла набрать 39 баллов за свою работу и занять первое место в этом конкурсе.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028384" y="5843716"/>
            <a:ext cx="1620180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44308" y="6349799"/>
            <a:ext cx="1368152" cy="82547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-684584" y="5864258"/>
            <a:ext cx="2389753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83111" y="6318224"/>
            <a:ext cx="1332148" cy="79149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802213" y="4653136"/>
            <a:ext cx="252028" cy="2265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2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840427" cy="288032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597080" y="368660"/>
            <a:ext cx="4320480" cy="26642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4983"/>
            <a:ext cx="2504161" cy="329654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3645024"/>
            <a:ext cx="5040560" cy="29365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47365" y="577423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13 апреля 2022 года, наш отряд устроил конкурс «</a:t>
            </a:r>
            <a:r>
              <a:rPr lang="ru-RU" sz="2000" dirty="0" err="1" smtClean="0">
                <a:latin typeface="Book Antiqua" panose="02040602050305030304" pitchFamily="18" charset="0"/>
              </a:rPr>
              <a:t>Мозгобойня</a:t>
            </a:r>
            <a:r>
              <a:rPr lang="ru-RU" sz="2000" dirty="0" smtClean="0">
                <a:latin typeface="Book Antiqua" panose="02040602050305030304" pitchFamily="18" charset="0"/>
              </a:rPr>
              <a:t>»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Это мероприятие было посвящено Дню космонавтики и участниками стали классы с 8-11.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Победила команда «Меркурий»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836001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25 января 2023 года, наш отряд принял участие в акции «Верный друг»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По инициативе </a:t>
            </a:r>
            <a:r>
              <a:rPr lang="ru-RU" sz="2000" dirty="0" err="1" smtClean="0">
                <a:latin typeface="Book Antiqua" panose="02040602050305030304" pitchFamily="18" charset="0"/>
              </a:rPr>
              <a:t>Добро.Центра</a:t>
            </a:r>
            <a:r>
              <a:rPr lang="ru-RU" sz="2000" dirty="0" smtClean="0">
                <a:latin typeface="Book Antiqua" panose="02040602050305030304" pitchFamily="18" charset="0"/>
              </a:rPr>
              <a:t> города Рязани с 2021 года проводится эта благотворительная акция, в которой наш отряд принимает ежегодное участие.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154602" y="3140968"/>
            <a:ext cx="579421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08390" y="6182435"/>
            <a:ext cx="504056" cy="416221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78483" y="152636"/>
            <a:ext cx="720080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9512" y="2778863"/>
            <a:ext cx="576064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299458" y="2580105"/>
            <a:ext cx="289710" cy="2592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88024" y="6182435"/>
            <a:ext cx="216024" cy="2081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788" y="476672"/>
            <a:ext cx="4104456" cy="27877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95936" y="3578376"/>
            <a:ext cx="4139952" cy="28803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3548" y="764704"/>
            <a:ext cx="4068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20 апреля 2023 года, волонтеры нашего отряда ходили по школе и раздавали листовки с напоминанием о полезных привычках в рамках акции «Здоровое Поколение» 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67944" y="2852936"/>
            <a:ext cx="144016" cy="1440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57885"/>
            <a:ext cx="2448272" cy="31213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4005064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14 октября 2024 года, у нашего ШВО появился телеграмм канал.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Со всей деятельностью канала можете ознакомиться перейдя по </a:t>
            </a:r>
            <a:r>
              <a:rPr lang="en-US" sz="2000" dirty="0" smtClean="0">
                <a:latin typeface="Book Antiqua" panose="02040602050305030304" pitchFamily="18" charset="0"/>
              </a:rPr>
              <a:t>QR-</a:t>
            </a:r>
            <a:r>
              <a:rPr lang="ru-RU" sz="2000" dirty="0" smtClean="0">
                <a:latin typeface="Book Antiqua" panose="02040602050305030304" pitchFamily="18" charset="0"/>
              </a:rPr>
              <a:t>коду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55576" y="3386181"/>
            <a:ext cx="576064" cy="330851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15816" y="6287758"/>
            <a:ext cx="576064" cy="34187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29" y="368660"/>
            <a:ext cx="3829615" cy="2872211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572000" y="188640"/>
            <a:ext cx="504056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388424" y="3068960"/>
            <a:ext cx="648072" cy="38892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240121" y="3143639"/>
            <a:ext cx="252536" cy="194463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524328" y="6021288"/>
            <a:ext cx="288032" cy="2664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0" y="881428"/>
            <a:ext cx="3841260" cy="509514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427984" y="1700807"/>
            <a:ext cx="4429000" cy="34563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16016" y="1843949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15 октября 2024 года, наш отряд утроил для продленной школы увлекательное мероприятие под название «</a:t>
            </a:r>
            <a:r>
              <a:rPr lang="ru-RU" sz="2000" dirty="0" err="1" smtClean="0">
                <a:latin typeface="Book Antiqua" panose="02040602050305030304" pitchFamily="18" charset="0"/>
              </a:rPr>
              <a:t>Волонтерство</a:t>
            </a:r>
            <a:r>
              <a:rPr lang="ru-RU" sz="2000" dirty="0" smtClean="0">
                <a:latin typeface="Book Antiqua" panose="02040602050305030304" pitchFamily="18" charset="0"/>
              </a:rPr>
              <a:t> -это просто»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Там наши волонтеры познакомили детей с основами и направлениями </a:t>
            </a:r>
            <a:r>
              <a:rPr lang="ru-RU" sz="2000" dirty="0" err="1" smtClean="0">
                <a:latin typeface="Book Antiqua" panose="02040602050305030304" pitchFamily="18" charset="0"/>
              </a:rPr>
              <a:t>волонтерства</a:t>
            </a:r>
            <a:r>
              <a:rPr lang="ru-RU" sz="2000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3419872" y="476672"/>
            <a:ext cx="144016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76937" y="5586662"/>
            <a:ext cx="1152128" cy="675363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578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Danya</cp:lastModifiedBy>
  <cp:revision>33</cp:revision>
  <dcterms:created xsi:type="dcterms:W3CDTF">2024-11-08T14:22:30Z</dcterms:created>
  <dcterms:modified xsi:type="dcterms:W3CDTF">2024-11-09T17:10:40Z</dcterms:modified>
</cp:coreProperties>
</file>