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italic.fntdata"/><Relationship Id="rId6" Type="http://schemas.openxmlformats.org/officeDocument/2006/relationships/slide" Target="slides/slide1.xml"/><Relationship Id="rId18" Type="http://schemas.openxmlformats.org/officeDocument/2006/relationships/font" Target="fonts/Ralew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6f9544c1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6f9544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f0b156db25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f0b156db25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0b156db2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f0b156db2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f0b156db2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f0b156db2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9544c1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9544c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f0b156db2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f0b156db2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f0b156db2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f0b156db2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f0b156db2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f0b156db2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f0b156db2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f0b156db2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f0b156db2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f0b156db2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0b156db2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f0b156db2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2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17.jpg"/><Relationship Id="rId5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23.jpg"/><Relationship Id="rId5" Type="http://schemas.openxmlformats.org/officeDocument/2006/relationships/image" Target="../media/image22.jpg"/><Relationship Id="rId6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9.jpg"/><Relationship Id="rId5" Type="http://schemas.openxmlformats.org/officeDocument/2006/relationships/image" Target="../media/image9.jpg"/><Relationship Id="rId6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24.jp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8.jpg"/><Relationship Id="rId5" Type="http://schemas.openxmlformats.org/officeDocument/2006/relationships/image" Target="../media/image13.jpg"/><Relationship Id="rId6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14.jpg"/><Relationship Id="rId6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5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4741900" y="214875"/>
            <a:ext cx="4045200" cy="3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Молодежный центр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Мир молодежи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b="15033" l="6200" r="10466" t="6257"/>
          <a:stretch/>
        </p:blipFill>
        <p:spPr>
          <a:xfrm>
            <a:off x="1171800" y="214875"/>
            <a:ext cx="2078676" cy="190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700" y="2338350"/>
            <a:ext cx="4045199" cy="2696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1206200"/>
            <a:ext cx="3550800" cy="17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Участие курсантов трудового отряда “Вишня” в качестве волонтеров в шахматном турнире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475" y="43650"/>
            <a:ext cx="1358949" cy="13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7325" y="141550"/>
            <a:ext cx="4756224" cy="475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987" y="2586950"/>
            <a:ext cx="2472238" cy="231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800" y="-12"/>
            <a:ext cx="831201" cy="80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>
            <a:off x="3006425" y="189813"/>
            <a:ext cx="287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Наша команда:</a:t>
            </a:r>
            <a:endParaRPr b="1" sz="24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8075" y="873725"/>
            <a:ext cx="2131248" cy="283427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/>
        </p:nvSpPr>
        <p:spPr>
          <a:xfrm>
            <a:off x="6173300" y="3951700"/>
            <a:ext cx="26697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Стрижакова Анна Михайловна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Специалист по работе с молодежью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5">
            <a:alphaModFix/>
          </a:blip>
          <a:srcRect b="5836" l="26829" r="23292" t="3113"/>
          <a:stretch/>
        </p:blipFill>
        <p:spPr>
          <a:xfrm>
            <a:off x="3166200" y="873725"/>
            <a:ext cx="2327731" cy="283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/>
        </p:nvSpPr>
        <p:spPr>
          <a:xfrm>
            <a:off x="3106925" y="3995350"/>
            <a:ext cx="26697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Зайченко Юлия Вячеславовна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Специалист по работе с молодежью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214550" y="3995350"/>
            <a:ext cx="26697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Лаврентьев</a:t>
            </a: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Ольга Николаевна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Специалист по социальной работе с молодежью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 rotWithShape="1">
          <a:blip r:embed="rId6">
            <a:alphaModFix/>
          </a:blip>
          <a:srcRect b="17889" l="18482" r="50418" t="10864"/>
          <a:stretch/>
        </p:blipFill>
        <p:spPr>
          <a:xfrm>
            <a:off x="638600" y="870024"/>
            <a:ext cx="1821599" cy="27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1674650" y="193650"/>
            <a:ext cx="3480300" cy="5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latin typeface="Times New Roman"/>
                <a:ea typeface="Times New Roman"/>
                <a:cs typeface="Times New Roman"/>
                <a:sym typeface="Times New Roman"/>
              </a:rPr>
              <a:t>Помощь приюту для собак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7600" y="3064382"/>
            <a:ext cx="2501398" cy="187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b="21259" l="0" r="0" t="0"/>
          <a:stretch/>
        </p:blipFill>
        <p:spPr>
          <a:xfrm>
            <a:off x="6247600" y="271000"/>
            <a:ext cx="2455851" cy="257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575" y="874000"/>
            <a:ext cx="5421952" cy="406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5200" y="0"/>
            <a:ext cx="831201" cy="80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475675" y="255250"/>
            <a:ext cx="36351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Помощь добровольцев </a:t>
            </a:r>
            <a:endParaRPr sz="16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проведении литературно-музыкального вечера </a:t>
            </a:r>
            <a:endParaRPr sz="16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“Неизвестный Высоцкий”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83125"/>
            <a:ext cx="3891000" cy="259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5100" y="152400"/>
            <a:ext cx="4636498" cy="347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06350"/>
            <a:ext cx="831201" cy="80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862550" y="416025"/>
            <a:ext cx="29097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Подкормка птиц зимой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725" y="227925"/>
            <a:ext cx="3528575" cy="46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8900" y="1511725"/>
            <a:ext cx="2562200" cy="340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825" y="174000"/>
            <a:ext cx="831201" cy="80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882125" y="203350"/>
            <a:ext cx="3963600" cy="7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Акция “Убери за собой”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Очищение пляжа от мусора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38" y="1608800"/>
            <a:ext cx="4319324" cy="287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241" y="360650"/>
            <a:ext cx="3495984" cy="232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3268" y="2690375"/>
            <a:ext cx="3495955" cy="232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850" y="154675"/>
            <a:ext cx="831201" cy="80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205325" y="1634250"/>
            <a:ext cx="2194200" cy="21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latin typeface="Times New Roman"/>
                <a:ea typeface="Times New Roman"/>
                <a:cs typeface="Times New Roman"/>
                <a:sym typeface="Times New Roman"/>
              </a:rPr>
              <a:t>помощь волонтеров в проведении эко-квиза для студентов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3825" y="570138"/>
            <a:ext cx="6001905" cy="400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825" y="464075"/>
            <a:ext cx="831201" cy="80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1133500" y="309675"/>
            <a:ext cx="3393300" cy="11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latin typeface="Times New Roman"/>
                <a:ea typeface="Times New Roman"/>
                <a:cs typeface="Times New Roman"/>
                <a:sym typeface="Times New Roman"/>
              </a:rPr>
              <a:t>Акция “Щедрый вторник”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75" y="1786325"/>
            <a:ext cx="2155151" cy="2873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8225" y="1786325"/>
            <a:ext cx="2155151" cy="287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5525" y="210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550" y="309675"/>
            <a:ext cx="831201" cy="80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1540825" y="193500"/>
            <a:ext cx="23103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Акция 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“Снегоборцы”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0125" y="94375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10025"/>
            <a:ext cx="4925324" cy="369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250" y="193488"/>
            <a:ext cx="831201" cy="80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250" y="193488"/>
            <a:ext cx="831201" cy="80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1426700" y="254450"/>
            <a:ext cx="3327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Участие трудового отряда “Вишня” в медицинском форуме "INDEXMED" в качестве волонтеров</a:t>
            </a:r>
            <a:endParaRPr b="1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3700" y="1129250"/>
            <a:ext cx="6669934" cy="375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