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40171-B706-4A97-A326-C9B8C417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D62260-E1E8-4FFC-A80A-58D906CBC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36BC6-7691-4A0B-B3E8-A4A8F35E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F79D1-9694-4ABC-A68B-E3D7A76C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3D91B-1351-42F3-B105-6F558A65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0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EC933-DFF1-43A6-BED2-BDF527E5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BC0EED-064D-40FA-BEB6-93A5A489F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8ECF3-E39B-4E95-9BB8-592B2436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932C4-8B4F-4483-8D64-67D3F321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FC359-3593-48F7-85FC-A7962668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0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2C5E13-A723-4675-89EC-98304E0BF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932E54-22C0-4582-BE31-14B21609E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605A20-A608-46E3-B568-4B6F5A0F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9B6C6-E677-4A60-AE25-9E71C993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340E0-E5B8-4D68-ACD1-1274D425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3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6D5A3-74DD-4FFC-AE0E-DE024996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8DF87-488D-4955-BC1B-43A20A2A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58CDB-0CD7-4F81-B762-0DECA2FE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098E8-612B-4371-8D4A-EC21B91B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1185E-5A9C-4D45-9526-D714022C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7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9349A-046C-4B30-B41A-D223DF3D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C99FB-B922-4370-AF2F-6C9430424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1EE06-7AD2-4A7F-9A32-6EBE4BF6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605D48-B598-483B-A89B-7E302BDC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1225C-7AFE-4CDD-BD5C-E54D5E52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8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19EAA-B1B9-4E82-B8B2-575AA159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EDE18-FD92-4944-ADA3-DA59C72C6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E37313-B114-4033-94ED-4D1267872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F1AE5-28AE-4258-8D26-FDAEF6D7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44D35F-84F2-489A-B054-FBC615CD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19441F-F16D-4AE2-B6B0-52EB8F32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4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6A478-C2D0-4CA4-8C34-27E8BB44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85508A-8EEB-4358-8AF1-2E55FBFB4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CBD80B-6EE6-441D-A2D8-19CCF39C7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62C0F2-92DC-4803-B30C-BF6D47324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6406B2-8A4B-43AD-87F6-797ED640B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EC136B-3063-469B-9378-B61AF402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8814B4-DEAF-4E80-B74D-9EF7DA6C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E3666A-52BF-466B-AC6C-CF29A494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6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8BB45-EA57-432E-9031-049B3858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3EE48C-E882-4EC4-8116-2B5F5DFF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2EE415-3362-40D8-9B38-C4AB03D2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A8FCEE-4292-400D-B327-903F9FEF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0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1BC331-A343-4D66-B257-5D5708A0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ABD68E-A651-4758-81F1-0E7CB548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45EC25-595A-453E-BE70-1B5E98B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4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85DF6-E92C-4F7A-BB95-DC4EE675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76F6E-0E77-4054-8961-FB24A46D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4D1C7-2A17-4AD7-BC98-DEBC737D5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61660B-B9C2-4993-8AD4-DF6252B8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E6014A-24AE-4C9E-B29E-72CCC6A7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A3C538-2A17-4CEE-B4C2-9D302BF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FD990-BAE8-4236-BA79-885AFBF8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B89CE4-1368-4618-9BFD-048DC943C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7247A0-BC7D-468E-A553-86408B5D1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EC791-626F-4098-9A5E-8BED60D0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9412A-B384-4D57-A16F-F32D82AD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EC4E6-547F-4BBB-8D65-AD82FF54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8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5708D-DF53-4A61-86C5-38E4AD4D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22CE5-DC06-4463-8F15-DB03C706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05121-D9F8-41A6-8AF6-A1836B6E4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BAF9-C9D9-41DE-B500-2AB6A7F1899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096E9-C601-4AFB-B7A8-DAF95ECC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5626EF-2BC9-49B2-A6E9-E894C2A18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EFF0-94DC-4C96-AAA7-2061428B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ukgo.mbousoshm@sakhalin.gov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limova_anna_petrovna@mail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C61D4-6424-4B8D-A7C3-CD4906C65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1221"/>
            <a:ext cx="9144000" cy="81897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с.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Малокурильское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4851FB-0D2E-432C-903B-132626B74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3712"/>
            <a:ext cx="9144000" cy="16557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ВОЛОНТЁРСК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ОТРЯД</a:t>
            </a:r>
            <a:endParaRPr lang="ru-RU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«МАЛОКУРИЛЬЧАТА»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8B4944-6A7C-4C9A-9255-E4D1137C0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22909" r="28715" b="43774"/>
          <a:stretch/>
        </p:blipFill>
        <p:spPr>
          <a:xfrm>
            <a:off x="3683391" y="1687243"/>
            <a:ext cx="4600136" cy="33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4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8B635-C6CB-4245-983A-145F53BF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687526-4FCC-467B-AE34-D38BD11AE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3" y="484504"/>
            <a:ext cx="6123957" cy="57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BA944-EEA4-4190-8B38-A23E31102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/>
          <a:stretch/>
        </p:blipFill>
        <p:spPr>
          <a:xfrm>
            <a:off x="6415800" y="483552"/>
            <a:ext cx="5636517" cy="566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79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C87FC-A445-45E2-B0F9-80DA6ACB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F1C00C-C564-42CE-8A91-2BD6223E9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365125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09EADB-6FFB-4939-9705-9A98D84AF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/>
          <a:stretch/>
        </p:blipFill>
        <p:spPr>
          <a:xfrm>
            <a:off x="6446520" y="1558686"/>
            <a:ext cx="5212080" cy="479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616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C2A3F-E370-480E-B958-81493B5E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4587BE-6DE9-4371-B312-8DA85DDF1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26842"/>
          <a:stretch/>
        </p:blipFill>
        <p:spPr>
          <a:xfrm>
            <a:off x="216966" y="365125"/>
            <a:ext cx="6763802" cy="406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F9825-B5D0-4EF1-82AF-54EAC4F91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62" y="0"/>
            <a:ext cx="30593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19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B68C2-F37F-46D4-B5C8-67CB1E05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CAEF1E-7DBE-4305-8B32-EEB21EDFF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r="16377"/>
          <a:stretch/>
        </p:blipFill>
        <p:spPr>
          <a:xfrm>
            <a:off x="259079" y="179705"/>
            <a:ext cx="635508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09E150-AD01-4324-94E7-12E004610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19" y="2809089"/>
            <a:ext cx="6202681" cy="404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3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CD347-F90B-4323-A552-0EE6940F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A74AE2-5D42-401A-ACF9-C6F01B3F5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603923"/>
            <a:ext cx="9662160" cy="507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93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68F7C-8978-4211-B540-422C3B3F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87FE12-B79E-4E4C-8F95-1D1D8F313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10" y="-47158"/>
            <a:ext cx="4813390" cy="695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2E3928-2657-4079-8E89-77D34FFD2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06" y="47158"/>
            <a:ext cx="47749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45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72061-E920-4B1D-8E15-B638DB1C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2078A5-7D4E-4FF7-9413-EE379E960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64" y="35460"/>
            <a:ext cx="4717162" cy="682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4C105B-66CB-4E2B-938B-BD617702C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8" y="35460"/>
            <a:ext cx="47171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84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4851FB-0D2E-432C-903B-132626B74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23187"/>
            <a:ext cx="12192000" cy="1436481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ВОЛОНТЁРСК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ОТРЯД 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«МАЛОКУРИЛЬЧАТА»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8B4944-6A7C-4C9A-9255-E4D1137C0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22909" r="28715" b="43774"/>
          <a:stretch/>
        </p:blipFill>
        <p:spPr>
          <a:xfrm>
            <a:off x="3637671" y="513763"/>
            <a:ext cx="4600136" cy="3309425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9E818E6-C3AA-4AD1-BD2F-213C7DA83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5CC411B-5A8F-4C89-A5B8-00CAC3FE8688}"/>
              </a:ext>
            </a:extLst>
          </p:cNvPr>
          <p:cNvSpPr txBox="1">
            <a:spLocks/>
          </p:cNvSpPr>
          <p:nvPr/>
        </p:nvSpPr>
        <p:spPr>
          <a:xfrm>
            <a:off x="0" y="4907756"/>
            <a:ext cx="12192000" cy="143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ТВОРИ ДОБРО!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0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B50EF-9D8F-4931-A12E-FD921E99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C83B8A-B802-4247-99F7-0EF5CD97C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28984"/>
          <a:stretch/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84363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8DE9-45E2-49C6-A1ED-5EE9F2E28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364"/>
            <a:ext cx="10515600" cy="582527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учреждение, на базе которого было создано волонтёрский отряд: Муниципальное бюджетное общеобразовательное учреждение «Средняя общеобразовательная школа с.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Малокурильское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 волонтёрского отряда: 17.12.2018 г. Приказ директора № 63 «О создании волонтёрского отряда «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Малокурильчата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волонтёрского отряда: «Событийное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1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3494DA-5024-4265-BD88-0AAD112C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557205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 ОУ: 694520, Сахалинская область, Южно-Курильский район,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Малокурильское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ул. Терешкова, 7.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Ф.И.О. руководителя ОУ: </a:t>
            </a:r>
            <a:r>
              <a:rPr lang="ru-RU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Хромченкова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Анна Олеговна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(тел., 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(42455) 96-7-14, 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yukgo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mbousoshm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sakhalin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gov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en-US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волонтёрского отряда: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Климова Анна Петровна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(тел., 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+7962-107-5192, 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klimova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anna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petrovna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mail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0480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B8E39-6332-4497-883D-093AFFE7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Основными направлениями деятельности волонтёрского отряда «</a:t>
            </a:r>
            <a:r>
              <a:rPr lang="ru-RU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Малокурильчата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являются:</a:t>
            </a:r>
            <a:b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6FBDB-A171-4741-9651-F4E875A2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717"/>
            <a:ext cx="10515600" cy="4889158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профилактическая работа по предупреждению девиантного поведения в школьной среде;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пропаганда здорового образа жизни среди учащихся;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экологическое воспитание;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военно-патриотическое воспитание;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духовно-нравственное воспитание;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сотрудничество с сельской администрацией села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Малокурильское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сотрудничество с сельской библиотекой, домом культуры и детскими садами села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Малокурильское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пропаганда волонтёрского движения в школьной среде через официальный сайт школы;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взаимодействие с государственными органами и общественными организациями, заинтересованными в осуществлении деятельности волонтёрского движения.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7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C0F59-B294-4E69-9B28-47B73DB6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Ключевые мероприятия, которые проводит наш волонтёрский отряд: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0DE76-4246-458E-A3B7-E1C7FB94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поддержка различных социальных категорий населения;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помощь ветеранам войны и труда;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помощь инвалидам и пенсионерам;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вовлечение детей на игровые площадки села;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экологическое направление;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благоустройство памятных мест;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благоустройство территории села и школы;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пропаганда здорового образа жизни;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выпуск информационных листовок, буклетов  по здоровому образу жизни.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53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F1C36-8B31-42CE-9AE2-DAAEA44A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52A6D9-0FD0-4B35-9772-98855676D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0"/>
            <a:ext cx="6127750" cy="612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25FC89-8FC7-4E4D-9D6F-72AE4F800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1" y="730250"/>
            <a:ext cx="5989319" cy="298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56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4FF4D-0A20-4000-B21F-C61D4E3E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527791-B8BB-4DD3-8770-E630D3D9A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9" y="149224"/>
            <a:ext cx="6177352" cy="622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213756-A10C-4261-938E-E380CF7AA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20" y="883920"/>
            <a:ext cx="6397280" cy="43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4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32AC1-FD94-4091-BDC2-3FA43D88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D9098E-A2D1-4A6C-BAEB-346D520E7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606425"/>
            <a:ext cx="2585992" cy="579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91219D-B253-416B-9868-702DF0EC01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22250"/>
          <a:stretch/>
        </p:blipFill>
        <p:spPr>
          <a:xfrm>
            <a:off x="3424192" y="709612"/>
            <a:ext cx="8199120" cy="543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403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305</Words>
  <Application>Microsoft Office PowerPoint</Application>
  <PresentationFormat>Широкоэкранный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 New Roman</vt:lpstr>
      <vt:lpstr>Тема Office</vt:lpstr>
      <vt:lpstr>Муниципальное бюджетное общеобразовательное учреждение «Средняя общеобразовательная школа с. Малокурильское»</vt:lpstr>
      <vt:lpstr>Презентация PowerPoint</vt:lpstr>
      <vt:lpstr>Презентация PowerPoint</vt:lpstr>
      <vt:lpstr>Презентация PowerPoint</vt:lpstr>
      <vt:lpstr>Основными направлениями деятельности волонтёрского отряда «Малокурильчата» являются: </vt:lpstr>
      <vt:lpstr>Ключевые мероприятия, которые проводит наш волонтёрский отряд: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с. Малокурильское»</dc:title>
  <dc:creator>Александр Лакута</dc:creator>
  <cp:lastModifiedBy>Александр Лакута</cp:lastModifiedBy>
  <cp:revision>4</cp:revision>
  <dcterms:created xsi:type="dcterms:W3CDTF">2023-11-14T07:49:27Z</dcterms:created>
  <dcterms:modified xsi:type="dcterms:W3CDTF">2023-11-14T08:47:42Z</dcterms:modified>
</cp:coreProperties>
</file>