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67" r:id="rId4"/>
    <p:sldId id="270" r:id="rId5"/>
    <p:sldId id="271" r:id="rId6"/>
    <p:sldId id="274" r:id="rId7"/>
    <p:sldId id="276" r:id="rId8"/>
    <p:sldId id="278" r:id="rId9"/>
    <p:sldId id="279" r:id="rId10"/>
    <p:sldId id="280" r:id="rId11"/>
    <p:sldId id="281" r:id="rId12"/>
    <p:sldId id="284" r:id="rId13"/>
    <p:sldId id="28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465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850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827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425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748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696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463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35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134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658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154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229C8-DF01-462C-B52A-B3346DF53F43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5F2B6-6983-4A66-8C96-2C2DC19C1D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0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papik.pro/uploads/posts/2021-12/1639193508_8-papik-pro-p-serdechko-klipart-1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950" y="373514"/>
            <a:ext cx="1691082" cy="159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83253" y="2088859"/>
            <a:ext cx="82073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Волонтеры культуры </a:t>
            </a: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Кимовский</a:t>
            </a: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bumper-stickers.ru/38838-thickbox_default/serce-i-ru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780" y="418083"/>
            <a:ext cx="1858604" cy="1858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96282" y="436605"/>
            <a:ext cx="4967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Библиотека №2 МБУК 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Кимовская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МЦРБ»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970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2759" y="1624207"/>
            <a:ext cx="4750811" cy="37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076" y="1623270"/>
            <a:ext cx="5016616" cy="37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https://forumsmilenet.b-cdn.net/u/b/3/6/b36786c3232cbbc15e4f2bbf3fed8f7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3527" y="632917"/>
            <a:ext cx="1247775" cy="9429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837037" y="378941"/>
            <a:ext cx="9399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Добровольцы  принимают  участие в отправке   посылок участникам СВО,   пишут  письма-благодарности в адрес участников военных действий.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0068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665" y="1853686"/>
            <a:ext cx="5039686" cy="377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9300" y="1895912"/>
            <a:ext cx="4932726" cy="369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492694" y="385894"/>
            <a:ext cx="95080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Волонтеры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участники  встреч с земляками,  которые сегодня   защищают Россию,  нас, наши дома.     Молодое поколение на конкретном примере видит, что настоящие герои живут рядом, что мужество, храбрость, любовь к Родине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качества патриота и настоящего гражданина России.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20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087" y="2141291"/>
            <a:ext cx="5022208" cy="376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5028" y="2139193"/>
            <a:ext cx="4954609" cy="371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317072" y="360728"/>
            <a:ext cx="98151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Помогая младшим дошколятам, у детей-волонтеров формируется ощущение «взрослости». Ребята осознают свою ответственность, получают внутреннее удовлетворение от своей работы, у них повышается самооценка, уверенность в себе.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263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s://sun9-44.userapi.com/impg/cboxnm6g4IGsARsEd1jRLmsDL-rQxClbFod4XQ/XSe4xl1Sc9w.jpg?size=1280x960&amp;quality=95&amp;sign=408eeffeb82b38e483304f20f2fe99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5475" y="195742"/>
            <a:ext cx="4303553" cy="3227665"/>
          </a:xfrm>
          <a:prstGeom prst="rect">
            <a:avLst/>
          </a:prstGeom>
          <a:noFill/>
        </p:spPr>
      </p:pic>
      <p:pic>
        <p:nvPicPr>
          <p:cNvPr id="6" name="Picture 2" descr="https://sun9-62.userapi.com/impg/R_2jYOk_P9jMX_5WCrFr_aqR814yd6QSQuq8nw/fc66Du821x8.jpg?size=1040x780&amp;quality=95&amp;sign=2a44cf987de5d4bc70cce720132ed283&amp;type=album"/>
          <p:cNvPicPr>
            <a:picLocks noChangeAspect="1" noChangeArrowheads="1"/>
          </p:cNvPicPr>
          <p:nvPr/>
        </p:nvPicPr>
        <p:blipFill>
          <a:blip r:embed="rId4"/>
          <a:srcRect l="5114" t="6818"/>
          <a:stretch>
            <a:fillRect/>
          </a:stretch>
        </p:blipFill>
        <p:spPr bwMode="auto">
          <a:xfrm>
            <a:off x="880844" y="3406526"/>
            <a:ext cx="4572000" cy="3367401"/>
          </a:xfrm>
          <a:prstGeom prst="rect">
            <a:avLst/>
          </a:prstGeom>
          <a:noFill/>
        </p:spPr>
      </p:pic>
      <p:pic>
        <p:nvPicPr>
          <p:cNvPr id="7" name="Picture 4" descr="https://sun9-9.userapi.com/impg/29r1ZYAxq3y6z0sFzxf9Ai8DNnjIqwGoClnHdQ/yKKqrksJ7RU.jpg?size=604x453&amp;quality=95&amp;sign=f8926a9b3f9bba26b770fcda50a3c42e&amp;c_uniq_tag=R8VK5vxRZmmkqRPV32qjwzsnmElQHr3-GGlpBk5hVEc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8272" y="3481431"/>
            <a:ext cx="4300755" cy="3225567"/>
          </a:xfrm>
          <a:prstGeom prst="rect">
            <a:avLst/>
          </a:prstGeom>
          <a:noFill/>
        </p:spPr>
      </p:pic>
      <p:pic>
        <p:nvPicPr>
          <p:cNvPr id="2050" name="Picture 2" descr="https://forumsmile.net/u/0/e/1/0e15ddd38ad172e5212aa5113374406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1463" y="3444031"/>
            <a:ext cx="2428875" cy="1828800"/>
          </a:xfrm>
          <a:prstGeom prst="rect">
            <a:avLst/>
          </a:prstGeom>
          <a:noFill/>
        </p:spPr>
      </p:pic>
      <p:pic>
        <p:nvPicPr>
          <p:cNvPr id="9" name="Picture 6" descr="https://pozdravushka.ru/_ph/59/2/7005960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93" y="2149587"/>
            <a:ext cx="3659348" cy="12031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44071" y="218114"/>
            <a:ext cx="58644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Девиз наших волонтеров – бескорыстие и альтруизм, они всегда готовы помочь библиотеке и призывают в свои ряды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«Хочешь с нами идти – становись волонтёром!»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Впереди у нас много работы, много интересных идей,  которые мы будем претворять в жизнь вместе с волонтёрами.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245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87829" y="92119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 работу  движения  активно включаются школьники, молодежь.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s://sun9-43.userapi.com/impg/JXZbnRSwhccuYARfr0buCPwfWwTPoToStgP09w/clVrGhRqZl8.jpg?size=1600x1200&amp;quality=95&amp;sign=567d99cff8a58d2b136ef341e82d0ac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03" y="1888920"/>
            <a:ext cx="4304484" cy="3228363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8393" y="3472344"/>
            <a:ext cx="5698037" cy="275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s://bumper-stickers.ru/38838-thickbox_default/serce-i-ruk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46" y="350971"/>
            <a:ext cx="1384183" cy="1384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881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фото\2022\волонтерство\IMG_20220729_114829_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39" y="1551963"/>
            <a:ext cx="5368955" cy="4026716"/>
          </a:xfrm>
          <a:prstGeom prst="rect">
            <a:avLst/>
          </a:prstGeom>
          <a:noFill/>
        </p:spPr>
      </p:pic>
      <p:pic>
        <p:nvPicPr>
          <p:cNvPr id="6" name="Picture 3" descr="D:\фото\2022\волонтерство\IMG_20220729_114032_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1349" y="1567168"/>
            <a:ext cx="5315124" cy="3986343"/>
          </a:xfrm>
          <a:prstGeom prst="rect">
            <a:avLst/>
          </a:prstGeom>
          <a:noFill/>
        </p:spPr>
      </p:pic>
      <p:pic>
        <p:nvPicPr>
          <p:cNvPr id="7" name="Рисунок 6" descr="https://papik.pro/uploads/posts/2021-12/1639193508_8-papik-pro-p-serdechko-klipart-14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0565" y="298014"/>
            <a:ext cx="1510018" cy="125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85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16404" y="454427"/>
            <a:ext cx="100667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Наши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добровольцы - это сплоченная команда, объединенная любовью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 культуре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знаниям.   Их знания, навыки, уровень общения помогают им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волонтёрской работе.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4" descr="https://sun9-48.userapi.com/impg/4LEJkVod4JylElG9iWCJ3100SxCt9NOsA3SO3A/GauljraHAD0.jpg?size=1600x1200&amp;quality=95&amp;sign=1b23e537b0ae5549cb0a8f0f33e8c72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882" y="2084173"/>
            <a:ext cx="5106024" cy="3795464"/>
          </a:xfrm>
          <a:prstGeom prst="rect">
            <a:avLst/>
          </a:prstGeom>
          <a:noFill/>
        </p:spPr>
      </p:pic>
      <p:pic>
        <p:nvPicPr>
          <p:cNvPr id="7" name="Picture 2" descr="https://sun9-49.userapi.com/impg/vsb2NCgQEuuTVvz5h8qc5do1tOZXoF7TT_3fKw/307O0CCnUfA.jpg?size=604x453&amp;quality=95&amp;sign=ce534f821a6d1b9e281e5b48a1bbac56&amp;c_uniq_tag=GWMkdsxZ9q2witBYfVstbbstgqnhH3zCAzEs-NICw1c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6909" y="2059460"/>
            <a:ext cx="5125447" cy="3799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385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51963"/>
            <a:ext cx="4988652" cy="374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https://sun9-49.userapi.com/impg/UfIq1XFu5e_4H0VK8sSG3DxTXgGAI0DBKo8uQA/94yZSOPQNM8.jpg?size=604x453&amp;quality=95&amp;sign=49c2bc3de9c5c57b58446401cd7d5450&amp;c_uniq_tag=7NWfF3b7OVzcFIv0jW2nqt4t55rFx1jxh512Y41jqxk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0743" y="1543574"/>
            <a:ext cx="4938320" cy="370374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91049" y="387179"/>
            <a:ext cx="905338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Волонтеры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 участвуют в деятельности библиотеки, помогают в проведении крупных мероприятий и акций,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квестов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игр, работают на творческих площадках,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их участием мероприятия проходят веселее и динамичней.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17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11728" y="246399"/>
            <a:ext cx="6493079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Волонтёры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книжной культуры приняли участие в акции «День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книгодарения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В ходе проведения акции добровольцы подарили детские книги воспитанникам детского сада №16, № 17, коллективу библиотеки №2. Книга – это великий дар, способный творить чудеса. И каждый может подарить это чудо всем окружающим.</a:t>
            </a:r>
            <a:endParaRPr lang="ru-RU" sz="1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 descr="D:\фото\2023\книгодарение\библиотека\70ce67ec-377d-486f-bdc6-94529dd91bd9.jpg"/>
          <p:cNvPicPr>
            <a:picLocks noChangeAspect="1" noChangeArrowheads="1"/>
          </p:cNvPicPr>
          <p:nvPr/>
        </p:nvPicPr>
        <p:blipFill>
          <a:blip r:embed="rId3"/>
          <a:srcRect t="6700"/>
          <a:stretch>
            <a:fillRect/>
          </a:stretch>
        </p:blipFill>
        <p:spPr bwMode="auto">
          <a:xfrm>
            <a:off x="7298421" y="184557"/>
            <a:ext cx="4364139" cy="3053814"/>
          </a:xfrm>
          <a:prstGeom prst="rect">
            <a:avLst/>
          </a:prstGeom>
          <a:noFill/>
        </p:spPr>
      </p:pic>
      <p:pic>
        <p:nvPicPr>
          <p:cNvPr id="7" name="Picture 4" descr="D:\фото\2023\книгодарение\детский сад 17\d17fc49e-ecc4-4389-81fa-bcaf3eed42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512889"/>
            <a:ext cx="4086370" cy="3064778"/>
          </a:xfrm>
          <a:prstGeom prst="rect">
            <a:avLst/>
          </a:prstGeom>
          <a:noFill/>
        </p:spPr>
      </p:pic>
      <p:pic>
        <p:nvPicPr>
          <p:cNvPr id="8" name="Picture 3" descr="D:\фото\2023\книгодарение\детский сад 16\1a029961-b22e-40f3-8abc-f591610259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199" y="3353499"/>
            <a:ext cx="4337109" cy="3252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09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4616" y="304889"/>
            <a:ext cx="6149130" cy="2424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целью подарить хорошее настроение, заботу и повод для улыбки прекрасным женщинам нашего города,  волонтеры приняли участие в акции, приуроченной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Международному женскому дню "Вам, любимые!".  Они   поздравили </a:t>
            </a:r>
            <a:r>
              <a:rPr lang="ru-RU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кимовчанок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наступающим праздником,   и вручили поздравительные открытки, которые сделали воспитанники детского сада №17. </a:t>
            </a:r>
            <a:endParaRPr lang="ru-RU" sz="19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фото\2023\волонтеры\акция, вам любимые\4b851459-5b36-4cf3-be96-42669f262a8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4576" y="2978093"/>
            <a:ext cx="4064000" cy="3048000"/>
          </a:xfrm>
          <a:prstGeom prst="rect">
            <a:avLst/>
          </a:prstGeom>
          <a:noFill/>
        </p:spPr>
      </p:pic>
      <p:pic>
        <p:nvPicPr>
          <p:cNvPr id="7" name="Picture 4" descr="https://sun9-44.userapi.com/impg/b40ZsNRKGgBGXtW9BoqPBs6jR_8AISctbGK5tA/444buh5rEEE.jpg?size=604x453&amp;quality=95&amp;sign=ed211908c871483833b18ef9a920347e&amp;c_uniq_tag=C5Ffd77GvwxGg_leG6Od6lpu1KDprYYgtCfQ14c0gQY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1035" y="306898"/>
            <a:ext cx="4035103" cy="3026328"/>
          </a:xfrm>
          <a:prstGeom prst="rect">
            <a:avLst/>
          </a:prstGeom>
          <a:noFill/>
        </p:spPr>
      </p:pic>
      <p:pic>
        <p:nvPicPr>
          <p:cNvPr id="8" name="Picture 6" descr="https://sun9-71.userapi.com/impg/dAQCoCcvB9kKztMDfPI1S_kOQTN8WFxYUSbifw/rqo9qNpT4Ms.jpg?size=604x453&amp;quality=95&amp;sign=183255d374a6c98335ffe2c4b7ed8902&amp;c_uniq_tag=vLGMMPCpiBRy0tfJXWPPcMxH9tRI5zoCiNatNXsUZpk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4257" y="3432495"/>
            <a:ext cx="4094759" cy="3071069"/>
          </a:xfrm>
          <a:prstGeom prst="rect">
            <a:avLst/>
          </a:prstGeom>
          <a:noFill/>
        </p:spPr>
      </p:pic>
      <p:pic>
        <p:nvPicPr>
          <p:cNvPr id="9" name="Picture 4" descr="http://blestiashky.narod.ru/1/blestiashka-1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0548" y="621382"/>
            <a:ext cx="762177" cy="2516102"/>
          </a:xfrm>
          <a:prstGeom prst="rect">
            <a:avLst/>
          </a:prstGeom>
          <a:noFill/>
        </p:spPr>
      </p:pic>
      <p:pic>
        <p:nvPicPr>
          <p:cNvPr id="10" name="Picture 4" descr="http://blestiashky.narod.ru/1/blestiashka-1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30539" y="3372970"/>
            <a:ext cx="790575" cy="2609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210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8970" y="195743"/>
            <a:ext cx="4221060" cy="313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-192" t="4677"/>
          <a:stretch>
            <a:fillRect/>
          </a:stretch>
        </p:blipFill>
        <p:spPr bwMode="auto">
          <a:xfrm>
            <a:off x="7373923" y="3447875"/>
            <a:ext cx="4186106" cy="298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 t="9980" r="1127"/>
          <a:stretch>
            <a:fillRect/>
          </a:stretch>
        </p:blipFill>
        <p:spPr bwMode="auto">
          <a:xfrm>
            <a:off x="1057013" y="3112316"/>
            <a:ext cx="4924337" cy="33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https://pozdravushka.ru/_ph/59/2/7005960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30" y="327171"/>
            <a:ext cx="4432620" cy="939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20118" y="1308683"/>
            <a:ext cx="676991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Стало доброй традицией поздравление читателей, переживших Великую Отечественную войну, с праздником Победы. Это проявление заботы очень трогает пожилых людей, всегда звучат слова благодарности. Ребята же испытывают чувство гордости и удовлетворения от доставленной людям радости.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64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atherineasquithgallery.com/uploads/posts/2021-03/1614852930_62-p-foni-dlya-prezentatsii-shkolnie-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фото\2023\волонтеры\письма\493b5438-4357-4b13-9b4e-8b764417b5d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177" y="1912690"/>
            <a:ext cx="5282268" cy="3961701"/>
          </a:xfrm>
          <a:prstGeom prst="rect">
            <a:avLst/>
          </a:prstGeom>
          <a:noFill/>
        </p:spPr>
      </p:pic>
      <p:pic>
        <p:nvPicPr>
          <p:cNvPr id="6" name="Picture 3" descr="D:\фото\2023\волонтеры\письма\567a7e78-9359-4a37-addd-0e725ecea8b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1064" y="1937857"/>
            <a:ext cx="5201174" cy="3900881"/>
          </a:xfrm>
          <a:prstGeom prst="rect">
            <a:avLst/>
          </a:prstGeom>
          <a:noFill/>
        </p:spPr>
      </p:pic>
      <p:pic>
        <p:nvPicPr>
          <p:cNvPr id="8" name="Picture 8" descr="https://otkritkis.com/wp-content/uploads/2022/07/hmruh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9955" y="5486401"/>
            <a:ext cx="2103537" cy="467452"/>
          </a:xfrm>
          <a:prstGeom prst="rect">
            <a:avLst/>
          </a:prstGeom>
          <a:noFill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939567" y="260059"/>
            <a:ext cx="106120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Сейчас вся Россия объединилась, чтобы оказать максимальную поддержку нашим солдатам, которые сражаются за мирное небо. Помощь нашим солдатам - это не долг, это зов души!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62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376</Words>
  <Application>Microsoft Office PowerPoint</Application>
  <PresentationFormat>Произвольный</PresentationFormat>
  <Paragraphs>17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19</cp:revision>
  <dcterms:created xsi:type="dcterms:W3CDTF">2023-08-25T16:32:53Z</dcterms:created>
  <dcterms:modified xsi:type="dcterms:W3CDTF">2024-01-29T07:40:30Z</dcterms:modified>
</cp:coreProperties>
</file>