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3" r:id="rId3"/>
    <p:sldId id="262" r:id="rId4"/>
    <p:sldId id="268" r:id="rId5"/>
    <p:sldId id="258" r:id="rId6"/>
    <p:sldId id="256" r:id="rId7"/>
    <p:sldId id="265" r:id="rId8"/>
    <p:sldId id="257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17" autoAdjust="0"/>
  </p:normalViewPr>
  <p:slideViewPr>
    <p:cSldViewPr snapToGrid="0" showGuides="1">
      <p:cViewPr varScale="1">
        <p:scale>
          <a:sx n="80" d="100"/>
          <a:sy n="80" d="100"/>
        </p:scale>
        <p:origin x="-96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A700E-EC64-4915-9FCC-4DD580041938}" type="datetimeFigureOut">
              <a:rPr lang="ru-RU" smtClean="0"/>
              <a:pPr/>
              <a:t>19.08.2025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63B7-107C-4B74-A222-30C895779A7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1782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A700E-EC64-4915-9FCC-4DD580041938}" type="datetimeFigureOut">
              <a:rPr lang="ru-RU" smtClean="0"/>
              <a:pPr/>
              <a:t>19.08.2025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63B7-107C-4B74-A222-30C895779A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2853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A700E-EC64-4915-9FCC-4DD580041938}" type="datetimeFigureOut">
              <a:rPr lang="ru-RU" smtClean="0"/>
              <a:pPr/>
              <a:t>19.08.2025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63B7-107C-4B74-A222-30C895779A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1587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A700E-EC64-4915-9FCC-4DD580041938}" type="datetimeFigureOut">
              <a:rPr lang="ru-RU" smtClean="0"/>
              <a:pPr/>
              <a:t>19.08.2025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63B7-107C-4B74-A222-30C895779A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503117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A700E-EC64-4915-9FCC-4DD580041938}" type="datetimeFigureOut">
              <a:rPr lang="ru-RU" smtClean="0"/>
              <a:pPr/>
              <a:t>19.08.2025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63B7-107C-4B74-A222-30C895779A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4659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A700E-EC64-4915-9FCC-4DD580041938}" type="datetimeFigureOut">
              <a:rPr lang="ru-RU" smtClean="0"/>
              <a:pPr/>
              <a:t>19.08.2025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63B7-107C-4B74-A222-30C895779A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631596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A700E-EC64-4915-9FCC-4DD580041938}" type="datetimeFigureOut">
              <a:rPr lang="ru-RU" smtClean="0"/>
              <a:pPr/>
              <a:t>19.08.2025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63B7-107C-4B74-A222-30C895779A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611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A700E-EC64-4915-9FCC-4DD580041938}" type="datetimeFigureOut">
              <a:rPr lang="ru-RU" smtClean="0"/>
              <a:pPr/>
              <a:t>19.08.2025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63B7-107C-4B74-A222-30C895779A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4080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A700E-EC64-4915-9FCC-4DD580041938}" type="datetimeFigureOut">
              <a:rPr lang="ru-RU" smtClean="0"/>
              <a:pPr/>
              <a:t>19.08.2025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63B7-107C-4B74-A222-30C895779A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6422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A700E-EC64-4915-9FCC-4DD580041938}" type="datetimeFigureOut">
              <a:rPr lang="ru-RU" smtClean="0"/>
              <a:pPr/>
              <a:t>19.08.2025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63B7-107C-4B74-A222-30C895779A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731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A700E-EC64-4915-9FCC-4DD580041938}" type="datetimeFigureOut">
              <a:rPr lang="ru-RU" smtClean="0"/>
              <a:pPr/>
              <a:t>19.08.2025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63B7-107C-4B74-A222-30C895779A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6293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A700E-EC64-4915-9FCC-4DD580041938}" type="datetimeFigureOut">
              <a:rPr lang="ru-RU" smtClean="0"/>
              <a:pPr/>
              <a:t>19.08.2025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63B7-107C-4B74-A222-30C895779A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9900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A700E-EC64-4915-9FCC-4DD580041938}" type="datetimeFigureOut">
              <a:rPr lang="ru-RU" smtClean="0"/>
              <a:pPr/>
              <a:t>19.08.2025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63B7-107C-4B74-A222-30C895779A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6723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A700E-EC64-4915-9FCC-4DD580041938}" type="datetimeFigureOut">
              <a:rPr lang="ru-RU" smtClean="0"/>
              <a:pPr/>
              <a:t>19.08.2025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63B7-107C-4B74-A222-30C895779A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9872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A700E-EC64-4915-9FCC-4DD580041938}" type="datetimeFigureOut">
              <a:rPr lang="ru-RU" smtClean="0"/>
              <a:pPr/>
              <a:t>19.08.2025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63B7-107C-4B74-A222-30C895779A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7524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A700E-EC64-4915-9FCC-4DD580041938}" type="datetimeFigureOut">
              <a:rPr lang="ru-RU" smtClean="0"/>
              <a:pPr/>
              <a:t>19.08.2025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63B7-107C-4B74-A222-30C895779A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4635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A700E-EC64-4915-9FCC-4DD580041938}" type="datetimeFigureOut">
              <a:rPr lang="ru-RU" smtClean="0"/>
              <a:pPr/>
              <a:t>19.08.2025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63B7-107C-4B74-A222-30C895779A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9536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16A700E-EC64-4915-9FCC-4DD580041938}" type="datetimeFigureOut">
              <a:rPr lang="ru-RU" smtClean="0"/>
              <a:pPr/>
              <a:t>19.08.2025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0F663B7-107C-4B74-A222-30C895779A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97072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2660073"/>
            <a:ext cx="10692349" cy="3835729"/>
          </a:xfrm>
        </p:spPr>
        <p:txBody>
          <a:bodyPr>
            <a:normAutofit/>
          </a:bodyPr>
          <a:lstStyle/>
          <a:p>
            <a:r>
              <a:rPr lang="ru-RU" dirty="0" smtClean="0"/>
              <a:t>ВОЛОНТЕРЫ </a:t>
            </a:r>
            <a:r>
              <a:rPr lang="ru-RU" smtClean="0"/>
              <a:t>КУЛЬТУРЫ </a:t>
            </a:r>
            <a:br>
              <a:rPr lang="ru-RU" smtClean="0"/>
            </a:br>
            <a:r>
              <a:rPr lang="ru-RU" smtClean="0"/>
              <a:t>МБУ </a:t>
            </a:r>
            <a:r>
              <a:rPr lang="ru-RU" dirty="0" smtClean="0"/>
              <a:t>МОЖГИНСКОГО РАЙОНА «ЦЕНТРАЛИЗОВАННАЯ КЛУБНАЯ СИСТЕМА»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430" y="5350933"/>
            <a:ext cx="12192000" cy="150706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акция </a:t>
            </a:r>
            <a:r>
              <a:rPr lang="ru-RU" dirty="0"/>
              <a:t>"Всероссийский день заботы о памятниках истории и культуры".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049" y="154379"/>
            <a:ext cx="7383974" cy="5474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0719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20" y="570700"/>
            <a:ext cx="5774946" cy="3360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3209192"/>
            <a:ext cx="12192000" cy="36488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ведущие </a:t>
            </a:r>
            <a:r>
              <a:rPr lang="ru-RU" dirty="0"/>
              <a:t>на </a:t>
            </a:r>
            <a:r>
              <a:rPr lang="ru-RU" dirty="0" smtClean="0"/>
              <a:t>концертных программах </a:t>
            </a:r>
            <a:endParaRPr lang="ru-RU" dirty="0"/>
          </a:p>
        </p:txBody>
      </p:sp>
      <p:pic>
        <p:nvPicPr>
          <p:cNvPr id="2050" name="Picture 2" descr="C:\РАБОЧАЯ\ВОЛОНТЕРЫ\гыро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5802" y="589586"/>
            <a:ext cx="5391397" cy="3329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811063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831" y="4071696"/>
            <a:ext cx="5360328" cy="2305354"/>
          </a:xfrm>
        </p:spPr>
        <p:txBody>
          <a:bodyPr/>
          <a:lstStyle/>
          <a:p>
            <a:pPr algn="ctr"/>
            <a:r>
              <a:rPr lang="ru-RU" dirty="0" smtClean="0"/>
              <a:t>Участие в проектной деятельности</a:t>
            </a:r>
            <a:endParaRPr lang="ru-RU" dirty="0"/>
          </a:p>
        </p:txBody>
      </p:sp>
      <p:pic>
        <p:nvPicPr>
          <p:cNvPr id="1026" name="Picture 2" descr="C:\РАБОЧАЯ\ВОЛОНТЕРЫ\фестиваль на Вал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144" y="175308"/>
            <a:ext cx="4952010" cy="3311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РАБОЧАЯ\ВОЛОНТЕРЫ\культура малой Родин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2559" y="3657600"/>
            <a:ext cx="5005253" cy="3057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РАБОЧАЯ\ВОЛОНТЕРЫ\по дорогам памят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0178" y="199616"/>
            <a:ext cx="5016684" cy="3339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377539" y="3004457"/>
            <a:ext cx="3752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«Фестиваль на Вале»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35833" y="3028208"/>
            <a:ext cx="275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«По дорогам памяти»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208323" y="6239286"/>
            <a:ext cx="4251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«Культура малой Родины»</a:t>
            </a:r>
            <a:endParaRPr lang="ru-RU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264"/>
          <a:stretch/>
        </p:blipFill>
        <p:spPr>
          <a:xfrm>
            <a:off x="2743201" y="424200"/>
            <a:ext cx="6804556" cy="4132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81739" y="4855467"/>
            <a:ext cx="8534400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флэшмоб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"</a:t>
            </a:r>
            <a:r>
              <a:rPr lang="ru-RU" dirty="0"/>
              <a:t>Здоровье в порядке-спасибо зарядке</a:t>
            </a:r>
            <a:r>
              <a:rPr lang="ru-RU" dirty="0" smtClean="0"/>
              <a:t>!"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12842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9358" b="513"/>
          <a:stretch/>
        </p:blipFill>
        <p:spPr>
          <a:xfrm>
            <a:off x="254680" y="228600"/>
            <a:ext cx="3505794" cy="48093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462"/>
          <a:stretch/>
        </p:blipFill>
        <p:spPr>
          <a:xfrm>
            <a:off x="7334006" y="1468315"/>
            <a:ext cx="3854450" cy="5249008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5549" y="5037992"/>
            <a:ext cx="6831920" cy="1507067"/>
          </a:xfrm>
        </p:spPr>
        <p:txBody>
          <a:bodyPr/>
          <a:lstStyle/>
          <a:p>
            <a:pPr algn="ctr"/>
            <a:r>
              <a:rPr lang="ru-RU" dirty="0" smtClean="0"/>
              <a:t>Подготовка ДК к творческому сезону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58060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87332"/>
            <a:ext cx="12192000" cy="1507067"/>
          </a:xfrm>
        </p:spPr>
        <p:txBody>
          <a:bodyPr/>
          <a:lstStyle/>
          <a:p>
            <a:pPr algn="ctr"/>
            <a:r>
              <a:rPr lang="ru-RU" dirty="0" smtClean="0"/>
              <a:t>ИЗГОТОВЛЕНИЕ РЕКВИЗИТА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82" y="408442"/>
            <a:ext cx="4615962" cy="461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РАБОЧАЯ\ВОЛОНТЕРЫ\маслениц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9418" y="427512"/>
            <a:ext cx="3562596" cy="4610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59560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975" b="19487"/>
          <a:stretch/>
        </p:blipFill>
        <p:spPr>
          <a:xfrm>
            <a:off x="218343" y="105508"/>
            <a:ext cx="5143500" cy="4906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699" y="2723416"/>
            <a:ext cx="5207977" cy="3905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9236" y="5122332"/>
            <a:ext cx="6314464" cy="1507067"/>
          </a:xfrm>
        </p:spPr>
        <p:txBody>
          <a:bodyPr/>
          <a:lstStyle/>
          <a:p>
            <a:r>
              <a:rPr lang="ru-RU" dirty="0" smtClean="0"/>
              <a:t>Участие в экологических акциях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15075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488" r="13573"/>
          <a:stretch/>
        </p:blipFill>
        <p:spPr>
          <a:xfrm>
            <a:off x="6137603" y="155957"/>
            <a:ext cx="5274584" cy="3926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949" r="22466" b="11410"/>
          <a:stretch/>
        </p:blipFill>
        <p:spPr>
          <a:xfrm>
            <a:off x="2544495" y="185245"/>
            <a:ext cx="3202733" cy="4149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4359"/>
          <a:stretch/>
        </p:blipFill>
        <p:spPr>
          <a:xfrm>
            <a:off x="7403255" y="3922273"/>
            <a:ext cx="3366721" cy="2935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9009" y="4783644"/>
            <a:ext cx="5688040" cy="1507067"/>
          </a:xfrm>
        </p:spPr>
        <p:txBody>
          <a:bodyPr/>
          <a:lstStyle/>
          <a:p>
            <a:pPr algn="ctr"/>
            <a:r>
              <a:rPr lang="ru-RU" dirty="0" smtClean="0"/>
              <a:t>Помощь одиноким пожилым людям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6319876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177</TotalTime>
  <Words>52</Words>
  <Application>Microsoft Office PowerPoint</Application>
  <PresentationFormat>Произвольный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Сектор</vt:lpstr>
      <vt:lpstr>ВОЛОНТЕРЫ КУЛЬТУРЫ  МБУ МОЖГИНСКОГО РАЙОНА «ЦЕНТРАЛИЗОВАННАЯ КЛУБНАЯ СИСТЕМА»</vt:lpstr>
      <vt:lpstr>акция "Всероссийский день заботы о памятниках истории и культуры".</vt:lpstr>
      <vt:lpstr>ведущие на концертных программах </vt:lpstr>
      <vt:lpstr>Участие в проектной деятельности</vt:lpstr>
      <vt:lpstr>флэшмоб  "Здоровье в порядке-спасибо зарядке!"</vt:lpstr>
      <vt:lpstr>Подготовка ДК к творческому сезону</vt:lpstr>
      <vt:lpstr>ИЗГОТОВЛЕНИЕ РЕКВИЗИТА</vt:lpstr>
      <vt:lpstr>Участие в экологических акциях</vt:lpstr>
      <vt:lpstr>Помощь одиноким пожилым людям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РДК</dc:creator>
  <cp:lastModifiedBy>Пользователь</cp:lastModifiedBy>
  <cp:revision>29</cp:revision>
  <dcterms:created xsi:type="dcterms:W3CDTF">2024-12-06T09:54:22Z</dcterms:created>
  <dcterms:modified xsi:type="dcterms:W3CDTF">2025-08-19T07:56:11Z</dcterms:modified>
</cp:coreProperties>
</file>