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89C99-52BC-45FB-9F72-9658F8759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EE0F73-88E8-4D06-A404-21805A1D3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336E1-5C6F-4E09-8AEA-725297C4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49EE9-6868-44D8-B79C-B32ABBA1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3F2AD-C44D-4040-98F6-62A5453C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55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D9512-6665-449B-BAA5-BBE02137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9B4A8D-8FAD-4553-84E7-C02D98461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BF2D3F-72F1-4CF0-A20F-193DC48F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34C89C-B4BC-4767-821A-9B1AA101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F2EC1-A446-4CC6-98FD-37B2162F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7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62523D-B9B1-4130-AB63-E71BA9051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EB5702-B495-4249-892E-D8E772C96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733C2-7E58-49EA-967E-603943B0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8535A-5938-436D-98B5-B7C8058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94A15-6031-44CE-A9CA-EFAC6FA1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3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E48AB-AFB3-49AD-8D4E-84FD09CA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52A0F-E305-4CEF-B28C-A298DA5F6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70B41-1681-4708-BE1F-5C90B52A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07DBF7-5C8D-40D6-8148-B5BEA7B5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0C480-BCCF-4908-B099-B381176A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933E3-4D31-4CAE-B74A-23F0C122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F4A18B-744C-4466-9477-9A24E7D53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98A99D-AEF8-4B1C-A47F-70EA6B16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3444B8-8827-4023-A0D2-F991A8CC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C77ED8-FCB7-47B3-A339-BC34B088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3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846FF-AD46-43A4-8DA3-672224D0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FF74D-AE4C-44F5-A543-69DA564C7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E799-5359-44D5-8CC8-780498A0B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C36F49-5547-420B-AD43-3F7B5CE4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A0A402-A4B1-4B60-AAAF-76DC6D5B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021DE-E599-4051-88B0-EF62B177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0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4B210-F992-429D-B38A-21D72077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0C61E6-2280-4D8D-93C9-6DE5DBC36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2D0E4-24FB-4876-9FCA-2138CF189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21A7D6-A4E8-4C00-B665-E66107DD7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006EC7-7BAC-4643-983A-42F6D6E6C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DBE3A6-2A7C-45B2-B6E2-689BE4F7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2799A0-E956-47D9-88AF-CDD3DF78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91B176-D28E-4D89-A5A9-394A7475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0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8650C-7F73-42B8-955C-A601C1F5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7A2B32-D6AD-46C6-9C26-8353EE57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EB86A4-E7D6-4A06-9826-52262BA0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406CC5-4A42-4D37-A0E8-80B961E2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49CADF-1986-4A5B-95F2-7AE1EDC1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DC000A-46AC-442C-86E2-839EF6AD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D2AC36-AE4C-4C99-A56D-AD8FD914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16B9E-CDFE-4AA7-8DB9-5DA0A247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1DAA2-F1B4-445F-AAF2-1415E1317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872186-CA23-4785-92E5-6D37C7400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57AE33-1D7E-4EBD-923D-48022D77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007344-18C5-4236-A1D9-F57986E4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8362FB-5D1B-47AF-AB75-C6CED31D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1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ABAB-202C-41DD-8556-36EA29A0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160082-CE90-4E62-A3F9-DDDCE44D0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83DD44-63B7-49BC-A393-F3667C503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001AA-1DF6-45BD-9537-ACB78CFD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53F57C-C211-40D9-8016-747048E8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EA0965-C8F0-461D-86AD-BC1D72E5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1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6217A-0961-4C98-ABDB-9E1F7561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1F385F-9178-4BCD-A36C-008B4D1D0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39D6A3-7C1F-494D-B8B2-36F2AA1CA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E54C-01FF-4B1B-BC73-8D2B09187A05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C1E3B3-CEC1-41B1-9F2E-05F083F5D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E098C-3365-4813-B457-906823A9A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0D00-6C44-4786-8586-4A5D4F3A1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4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E507979-2DA4-4856-938B-BCFB84E7A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81" y="-53786"/>
            <a:ext cx="12303561" cy="69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изитная карточ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17D7A26-2A21-480B-8F99-E6F30A286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111C10-C2B4-453A-BD7C-A48769EC0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изитная карточ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205DFD8F-8EE9-46CE-B96A-0B56222B1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1CCDD7-A96D-4E92-B3A6-AEDA2508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3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изитная карточка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C39A72F-D72E-4C67-B23A-877DB080E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FA2E08-2BA6-48AD-8EF6-008353F92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8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0D138F87-359B-410F-B00F-F85D76C10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315DBF-2665-4BF3-9698-21A7F36FE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FE276A-71D3-4027-B878-D33961997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4D7738-B1A4-4D42-A011-B09CC7F8D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9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C5EEE99-3019-41E2-8106-912749902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659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0A7440-46B8-4631-AFCE-F3915BB4F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02A0-4160-4401-BAAE-9C4770013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033D69-D9BB-4F60-BFD8-1CB0E18258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обувь, графическая вставка, одеж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1450712-BFA0-436C-B3C8-66803167B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7658246-C136-4D29-98EB-AA0774016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7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одежда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9FF82ED-EB7E-4049-AC45-FA3CD55C0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933E75-415B-408B-9D80-15209FA9D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1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одежда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434383B-3A4D-4FD3-AE44-29E0642F4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FBF5DF-9251-426B-92CF-35EBB8A5A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визитная карточ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E9A2C94B-CA4B-48BA-9D79-5204586F2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202626-00A8-4ADB-8D0F-92824C5BD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5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дежда, текст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E52231B-1E78-40F1-B5F4-D169A38E9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62447" cy="63563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E70A43-231C-40BF-A06F-A9BE5F90A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изитная карточ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73CB560-252A-44C9-8532-703D582D9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F4D87-C056-44E4-B697-C3FAA4616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изитная карточка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B8C9604-473B-47F2-A217-FC044C691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7D13D3-C0C4-417E-8DC6-0E0824DAB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3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изитная карточк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6C3CC42-6844-460E-A047-BF81F8E98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724351-7D9B-436F-8B5E-AE91B6A56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65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Scherbachev Ivan</dc:creator>
  <cp:lastModifiedBy>Scherbachev Ivan</cp:lastModifiedBy>
  <cp:revision>1</cp:revision>
  <dcterms:created xsi:type="dcterms:W3CDTF">2023-12-04T13:10:40Z</dcterms:created>
  <dcterms:modified xsi:type="dcterms:W3CDTF">2023-12-04T13:10:41Z</dcterms:modified>
</cp:coreProperties>
</file>