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9"/>
  </p:notesMasterIdLst>
  <p:sldIdLst>
    <p:sldId id="297" r:id="rId2"/>
    <p:sldId id="299" r:id="rId3"/>
    <p:sldId id="300" r:id="rId4"/>
    <p:sldId id="291" r:id="rId5"/>
    <p:sldId id="278" r:id="rId6"/>
    <p:sldId id="281" r:id="rId7"/>
    <p:sldId id="287" r:id="rId8"/>
  </p:sldIdLst>
  <p:sldSz cx="12192000" cy="6858000"/>
  <p:notesSz cx="12192000" cy="6858000"/>
  <p:embeddedFontLst>
    <p:embeddedFont>
      <p:font typeface="Bahnschrift SemiLight SemiConde" panose="020B0502040204020203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Schoolbook" panose="02040604050505020304" pitchFamily="18" charset="0"/>
      <p:regular r:id="rId15"/>
      <p:bold r:id="rId16"/>
      <p:italic r:id="rId17"/>
      <p:boldItalic r:id="rId18"/>
    </p:embeddedFont>
    <p:embeddedFont>
      <p:font typeface="Wingdings 2" panose="05020102010507070707" pitchFamily="18" charset="2"/>
      <p:regular r:id="rId1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89C"/>
    <a:srgbClr val="F1F1F1"/>
    <a:srgbClr val="275287"/>
    <a:srgbClr val="366085"/>
    <a:srgbClr val="000D26"/>
    <a:srgbClr val="577996"/>
    <a:srgbClr val="577BAD"/>
    <a:srgbClr val="67A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01134E-1B2B-4E52-94EE-AECC5C79613D}" v="162" dt="2022-09-20T13:37:29.688"/>
    <p1510:client id="{C18AB4E4-3DD0-48E1-8486-432909B7392C}" v="2280" dt="2022-09-20T13:16:43.7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лов Евгений" userId="f03019a4194f2b71" providerId="Windows Live" clId="Web-{BD01134E-1B2B-4E52-94EE-AECC5C79613D}"/>
    <pc:docChg chg="addSld delSld modSld">
      <pc:chgData name="Малов Евгений" userId="f03019a4194f2b71" providerId="Windows Live" clId="Web-{BD01134E-1B2B-4E52-94EE-AECC5C79613D}" dt="2022-09-20T13:37:29.688" v="121"/>
      <pc:docMkLst>
        <pc:docMk/>
      </pc:docMkLst>
      <pc:sldChg chg="modSp">
        <pc:chgData name="Малов Евгений" userId="f03019a4194f2b71" providerId="Windows Live" clId="Web-{BD01134E-1B2B-4E52-94EE-AECC5C79613D}" dt="2022-09-20T13:20:57.781" v="0" actId="1076"/>
        <pc:sldMkLst>
          <pc:docMk/>
          <pc:sldMk cId="0" sldId="260"/>
        </pc:sldMkLst>
        <pc:spChg chg="mod">
          <ac:chgData name="Малов Евгений" userId="f03019a4194f2b71" providerId="Windows Live" clId="Web-{BD01134E-1B2B-4E52-94EE-AECC5C79613D}" dt="2022-09-20T13:20:57.781" v="0" actId="1076"/>
          <ac:spMkLst>
            <pc:docMk/>
            <pc:sldMk cId="0" sldId="260"/>
            <ac:spMk id="17" creationId="{453DADC9-7353-11EE-99E1-D1368BD7D98C}"/>
          </ac:spMkLst>
        </pc:spChg>
      </pc:sldChg>
      <pc:sldChg chg="delSp modSp">
        <pc:chgData name="Малов Евгений" userId="f03019a4194f2b71" providerId="Windows Live" clId="Web-{BD01134E-1B2B-4E52-94EE-AECC5C79613D}" dt="2022-09-20T13:23:24.348" v="42" actId="20577"/>
        <pc:sldMkLst>
          <pc:docMk/>
          <pc:sldMk cId="0" sldId="263"/>
        </pc:sldMkLst>
        <pc:spChg chg="mod">
          <ac:chgData name="Малов Евгений" userId="f03019a4194f2b71" providerId="Windows Live" clId="Web-{BD01134E-1B2B-4E52-94EE-AECC5C79613D}" dt="2022-09-20T13:23:24.348" v="42" actId="20577"/>
          <ac:spMkLst>
            <pc:docMk/>
            <pc:sldMk cId="0" sldId="263"/>
            <ac:spMk id="15" creationId="{97AC772B-8A05-701F-BE06-6DD2712BCF14}"/>
          </ac:spMkLst>
        </pc:spChg>
        <pc:picChg chg="del">
          <ac:chgData name="Малов Евгений" userId="f03019a4194f2b71" providerId="Windows Live" clId="Web-{BD01134E-1B2B-4E52-94EE-AECC5C79613D}" dt="2022-09-20T13:22:49.628" v="25"/>
          <ac:picMkLst>
            <pc:docMk/>
            <pc:sldMk cId="0" sldId="263"/>
            <ac:picMk id="13" creationId="{41D3E04C-EBC7-5751-1EAA-18238A917168}"/>
          </ac:picMkLst>
        </pc:picChg>
        <pc:picChg chg="mod">
          <ac:chgData name="Малов Евгений" userId="f03019a4194f2b71" providerId="Windows Live" clId="Web-{BD01134E-1B2B-4E52-94EE-AECC5C79613D}" dt="2022-09-20T13:23:13.285" v="30" actId="1076"/>
          <ac:picMkLst>
            <pc:docMk/>
            <pc:sldMk cId="0" sldId="263"/>
            <ac:picMk id="14" creationId="{C51914D2-5141-A88C-6BEC-C3FA8C8B8DBC}"/>
          </ac:picMkLst>
        </pc:picChg>
      </pc:sldChg>
      <pc:sldChg chg="modSp">
        <pc:chgData name="Малов Евгений" userId="f03019a4194f2b71" providerId="Windows Live" clId="Web-{BD01134E-1B2B-4E52-94EE-AECC5C79613D}" dt="2022-09-20T13:22:33.255" v="24" actId="20577"/>
        <pc:sldMkLst>
          <pc:docMk/>
          <pc:sldMk cId="0" sldId="264"/>
        </pc:sldMkLst>
        <pc:spChg chg="mod">
          <ac:chgData name="Малов Евгений" userId="f03019a4194f2b71" providerId="Windows Live" clId="Web-{BD01134E-1B2B-4E52-94EE-AECC5C79613D}" dt="2022-09-20T13:22:33.255" v="24" actId="20577"/>
          <ac:spMkLst>
            <pc:docMk/>
            <pc:sldMk cId="0" sldId="264"/>
            <ac:spMk id="16" creationId="{80F131D6-EC7A-9C9E-98C8-3D72F666F5D4}"/>
          </ac:spMkLst>
        </pc:spChg>
      </pc:sldChg>
      <pc:sldChg chg="delSp modSp">
        <pc:chgData name="Малов Евгений" userId="f03019a4194f2b71" providerId="Windows Live" clId="Web-{BD01134E-1B2B-4E52-94EE-AECC5C79613D}" dt="2022-09-20T13:22:06.767" v="10"/>
        <pc:sldMkLst>
          <pc:docMk/>
          <pc:sldMk cId="0" sldId="267"/>
        </pc:sldMkLst>
        <pc:spChg chg="mod">
          <ac:chgData name="Малов Евгений" userId="f03019a4194f2b71" providerId="Windows Live" clId="Web-{BD01134E-1B2B-4E52-94EE-AECC5C79613D}" dt="2022-09-20T13:22:05.861" v="9" actId="20577"/>
          <ac:spMkLst>
            <pc:docMk/>
            <pc:sldMk cId="0" sldId="267"/>
            <ac:spMk id="12" creationId="{D3B59C7F-8F43-F89F-EA04-7F76C794E4B7}"/>
          </ac:spMkLst>
        </pc:spChg>
        <pc:picChg chg="del">
          <ac:chgData name="Малов Евгений" userId="f03019a4194f2b71" providerId="Windows Live" clId="Web-{BD01134E-1B2B-4E52-94EE-AECC5C79613D}" dt="2022-09-20T13:22:06.767" v="10"/>
          <ac:picMkLst>
            <pc:docMk/>
            <pc:sldMk cId="0" sldId="267"/>
            <ac:picMk id="14" creationId="{3845541A-FEE2-FEAF-EA7A-B5C813518075}"/>
          </ac:picMkLst>
        </pc:picChg>
      </pc:sldChg>
      <pc:sldChg chg="addSp delSp modSp new">
        <pc:chgData name="Малов Евгений" userId="f03019a4194f2b71" providerId="Windows Live" clId="Web-{BD01134E-1B2B-4E52-94EE-AECC5C79613D}" dt="2022-09-20T13:34:20.025" v="73" actId="14100"/>
        <pc:sldMkLst>
          <pc:docMk/>
          <pc:sldMk cId="31310957" sldId="268"/>
        </pc:sldMkLst>
        <pc:spChg chg="del mod">
          <ac:chgData name="Малов Евгений" userId="f03019a4194f2b71" providerId="Windows Live" clId="Web-{BD01134E-1B2B-4E52-94EE-AECC5C79613D}" dt="2022-09-20T13:23:55.896" v="46"/>
          <ac:spMkLst>
            <pc:docMk/>
            <pc:sldMk cId="31310957" sldId="268"/>
            <ac:spMk id="2" creationId="{8B17CBDF-398E-D735-8B5F-94399946F0B8}"/>
          </ac:spMkLst>
        </pc:spChg>
        <pc:picChg chg="add del mod">
          <ac:chgData name="Малов Евгений" userId="f03019a4194f2b71" providerId="Windows Live" clId="Web-{BD01134E-1B2B-4E52-94EE-AECC5C79613D}" dt="2022-09-20T13:30:55.581" v="69"/>
          <ac:picMkLst>
            <pc:docMk/>
            <pc:sldMk cId="31310957" sldId="268"/>
            <ac:picMk id="3" creationId="{1E25D4F1-CEEE-BA9E-4D47-A5DADCC4C805}"/>
          </ac:picMkLst>
        </pc:picChg>
        <pc:picChg chg="add mod">
          <ac:chgData name="Малов Евгений" userId="f03019a4194f2b71" providerId="Windows Live" clId="Web-{BD01134E-1B2B-4E52-94EE-AECC5C79613D}" dt="2022-09-20T13:29:39.407" v="54" actId="14100"/>
          <ac:picMkLst>
            <pc:docMk/>
            <pc:sldMk cId="31310957" sldId="268"/>
            <ac:picMk id="4" creationId="{25638BB2-AB6E-D81B-F289-6A743929D3A8}"/>
          </ac:picMkLst>
        </pc:picChg>
        <pc:picChg chg="add mod">
          <ac:chgData name="Малов Евгений" userId="f03019a4194f2b71" providerId="Windows Live" clId="Web-{BD01134E-1B2B-4E52-94EE-AECC5C79613D}" dt="2022-09-20T13:34:20.025" v="73" actId="14100"/>
          <ac:picMkLst>
            <pc:docMk/>
            <pc:sldMk cId="31310957" sldId="268"/>
            <ac:picMk id="5" creationId="{0829F35E-860D-61D4-089F-BA525854D70A}"/>
          </ac:picMkLst>
        </pc:picChg>
      </pc:sldChg>
      <pc:sldChg chg="del">
        <pc:chgData name="Малов Евгений" userId="f03019a4194f2b71" providerId="Windows Live" clId="Web-{BD01134E-1B2B-4E52-94EE-AECC5C79613D}" dt="2022-09-20T13:23:50.286" v="43"/>
        <pc:sldMkLst>
          <pc:docMk/>
          <pc:sldMk cId="1120017873" sldId="268"/>
        </pc:sldMkLst>
      </pc:sldChg>
      <pc:sldChg chg="addSp delSp modSp new">
        <pc:chgData name="Малов Евгений" userId="f03019a4194f2b71" providerId="Windows Live" clId="Web-{BD01134E-1B2B-4E52-94EE-AECC5C79613D}" dt="2022-09-20T13:34:35.088" v="77" actId="1076"/>
        <pc:sldMkLst>
          <pc:docMk/>
          <pc:sldMk cId="784397539" sldId="269"/>
        </pc:sldMkLst>
        <pc:spChg chg="del mod">
          <ac:chgData name="Малов Евгений" userId="f03019a4194f2b71" providerId="Windows Live" clId="Web-{BD01134E-1B2B-4E52-94EE-AECC5C79613D}" dt="2022-09-20T13:29:44.548" v="57"/>
          <ac:spMkLst>
            <pc:docMk/>
            <pc:sldMk cId="784397539" sldId="269"/>
            <ac:spMk id="2" creationId="{371272AA-8BA1-B283-A64D-02A0553311FD}"/>
          </ac:spMkLst>
        </pc:spChg>
        <pc:picChg chg="add del mod">
          <ac:chgData name="Малов Евгений" userId="f03019a4194f2b71" providerId="Windows Live" clId="Web-{BD01134E-1B2B-4E52-94EE-AECC5C79613D}" dt="2022-09-20T13:30:10.517" v="64"/>
          <ac:picMkLst>
            <pc:docMk/>
            <pc:sldMk cId="784397539" sldId="269"/>
            <ac:picMk id="3" creationId="{D371EE34-A5C0-6923-5253-00DE1054322D}"/>
          </ac:picMkLst>
        </pc:picChg>
        <pc:picChg chg="add mod">
          <ac:chgData name="Малов Евгений" userId="f03019a4194f2b71" providerId="Windows Live" clId="Web-{BD01134E-1B2B-4E52-94EE-AECC5C79613D}" dt="2022-09-20T13:30:51.925" v="68" actId="1076"/>
          <ac:picMkLst>
            <pc:docMk/>
            <pc:sldMk cId="784397539" sldId="269"/>
            <ac:picMk id="4" creationId="{02FF00AF-7081-F407-3144-FC480EFDAE06}"/>
          </ac:picMkLst>
        </pc:picChg>
        <pc:picChg chg="add mod">
          <ac:chgData name="Малов Евгений" userId="f03019a4194f2b71" providerId="Windows Live" clId="Web-{BD01134E-1B2B-4E52-94EE-AECC5C79613D}" dt="2022-09-20T13:34:35.088" v="77" actId="1076"/>
          <ac:picMkLst>
            <pc:docMk/>
            <pc:sldMk cId="784397539" sldId="269"/>
            <ac:picMk id="5" creationId="{4ABC7A96-540C-4189-2AC2-B8D7CE8A9FA2}"/>
          </ac:picMkLst>
        </pc:picChg>
      </pc:sldChg>
      <pc:sldChg chg="addSp delSp modSp new">
        <pc:chgData name="Малов Евгений" userId="f03019a4194f2b71" providerId="Windows Live" clId="Web-{BD01134E-1B2B-4E52-94EE-AECC5C79613D}" dt="2022-09-20T13:35:18.355" v="90" actId="14100"/>
        <pc:sldMkLst>
          <pc:docMk/>
          <pc:sldMk cId="823986289" sldId="270"/>
        </pc:sldMkLst>
        <pc:spChg chg="del mod">
          <ac:chgData name="Малов Евгений" userId="f03019a4194f2b71" providerId="Windows Live" clId="Web-{BD01134E-1B2B-4E52-94EE-AECC5C79613D}" dt="2022-09-20T13:34:42.964" v="80"/>
          <ac:spMkLst>
            <pc:docMk/>
            <pc:sldMk cId="823986289" sldId="270"/>
            <ac:spMk id="2" creationId="{29DE28A2-8C24-6238-0C2E-CD345E38C0F2}"/>
          </ac:spMkLst>
        </pc:spChg>
        <pc:picChg chg="add mod">
          <ac:chgData name="Малов Евгений" userId="f03019a4194f2b71" providerId="Windows Live" clId="Web-{BD01134E-1B2B-4E52-94EE-AECC5C79613D}" dt="2022-09-20T13:35:02.824" v="84" actId="1076"/>
          <ac:picMkLst>
            <pc:docMk/>
            <pc:sldMk cId="823986289" sldId="270"/>
            <ac:picMk id="3" creationId="{44E7C414-6E54-9A12-A810-061C1771929C}"/>
          </ac:picMkLst>
        </pc:picChg>
        <pc:picChg chg="add mod">
          <ac:chgData name="Малов Евгений" userId="f03019a4194f2b71" providerId="Windows Live" clId="Web-{BD01134E-1B2B-4E52-94EE-AECC5C79613D}" dt="2022-09-20T13:35:18.355" v="90" actId="14100"/>
          <ac:picMkLst>
            <pc:docMk/>
            <pc:sldMk cId="823986289" sldId="270"/>
            <ac:picMk id="4" creationId="{61E58BE5-257D-B28A-6A7B-7C5A9567D9F7}"/>
          </ac:picMkLst>
        </pc:picChg>
      </pc:sldChg>
      <pc:sldChg chg="addSp delSp modSp new">
        <pc:chgData name="Малов Евгений" userId="f03019a4194f2b71" providerId="Windows Live" clId="Web-{BD01134E-1B2B-4E52-94EE-AECC5C79613D}" dt="2022-09-20T13:35:56.107" v="103" actId="1076"/>
        <pc:sldMkLst>
          <pc:docMk/>
          <pc:sldMk cId="1941169070" sldId="271"/>
        </pc:sldMkLst>
        <pc:spChg chg="del mod">
          <ac:chgData name="Малов Евгений" userId="f03019a4194f2b71" providerId="Windows Live" clId="Web-{BD01134E-1B2B-4E52-94EE-AECC5C79613D}" dt="2022-09-20T13:35:32.887" v="93"/>
          <ac:spMkLst>
            <pc:docMk/>
            <pc:sldMk cId="1941169070" sldId="271"/>
            <ac:spMk id="2" creationId="{5DEEA257-4D8A-3CCA-DDBA-9FCFA9FB341A}"/>
          </ac:spMkLst>
        </pc:spChg>
        <pc:picChg chg="add mod">
          <ac:chgData name="Малов Евгений" userId="f03019a4194f2b71" providerId="Windows Live" clId="Web-{BD01134E-1B2B-4E52-94EE-AECC5C79613D}" dt="2022-09-20T13:35:42.184" v="99" actId="1076"/>
          <ac:picMkLst>
            <pc:docMk/>
            <pc:sldMk cId="1941169070" sldId="271"/>
            <ac:picMk id="3" creationId="{EC8FE782-104F-5B00-2B2A-09A3D836F09A}"/>
          </ac:picMkLst>
        </pc:picChg>
        <pc:picChg chg="add mod">
          <ac:chgData name="Малов Евгений" userId="f03019a4194f2b71" providerId="Windows Live" clId="Web-{BD01134E-1B2B-4E52-94EE-AECC5C79613D}" dt="2022-09-20T13:35:56.107" v="103" actId="1076"/>
          <ac:picMkLst>
            <pc:docMk/>
            <pc:sldMk cId="1941169070" sldId="271"/>
            <ac:picMk id="4" creationId="{CB894635-C7D8-202C-9693-9629012F772D}"/>
          </ac:picMkLst>
        </pc:picChg>
      </pc:sldChg>
      <pc:sldChg chg="addSp delSp modSp new">
        <pc:chgData name="Малов Евгений" userId="f03019a4194f2b71" providerId="Windows Live" clId="Web-{BD01134E-1B2B-4E52-94EE-AECC5C79613D}" dt="2022-09-20T13:37:24.156" v="118" actId="14100"/>
        <pc:sldMkLst>
          <pc:docMk/>
          <pc:sldMk cId="15581690" sldId="272"/>
        </pc:sldMkLst>
        <pc:spChg chg="del mod">
          <ac:chgData name="Малов Евгений" userId="f03019a4194f2b71" providerId="Windows Live" clId="Web-{BD01134E-1B2B-4E52-94EE-AECC5C79613D}" dt="2022-09-20T13:36:28.889" v="106"/>
          <ac:spMkLst>
            <pc:docMk/>
            <pc:sldMk cId="15581690" sldId="272"/>
            <ac:spMk id="2" creationId="{F3599CAA-5C11-456F-2DCD-4D0307F37700}"/>
          </ac:spMkLst>
        </pc:spChg>
        <pc:spChg chg="add del mod">
          <ac:chgData name="Малов Евгений" userId="f03019a4194f2b71" providerId="Windows Live" clId="Web-{BD01134E-1B2B-4E52-94EE-AECC5C79613D}" dt="2022-09-20T13:36:43.233" v="109"/>
          <ac:spMkLst>
            <pc:docMk/>
            <pc:sldMk cId="15581690" sldId="272"/>
            <ac:spMk id="3" creationId="{2F4873CB-887A-31F8-8521-19A227379B02}"/>
          </ac:spMkLst>
        </pc:spChg>
        <pc:picChg chg="add mod">
          <ac:chgData name="Малов Евгений" userId="f03019a4194f2b71" providerId="Windows Live" clId="Web-{BD01134E-1B2B-4E52-94EE-AECC5C79613D}" dt="2022-09-20T13:37:10.797" v="113" actId="1076"/>
          <ac:picMkLst>
            <pc:docMk/>
            <pc:sldMk cId="15581690" sldId="272"/>
            <ac:picMk id="4" creationId="{6B80AD0C-E0F8-7BCD-106F-7A715D6AE3CD}"/>
          </ac:picMkLst>
        </pc:picChg>
        <pc:picChg chg="add mod">
          <ac:chgData name="Малов Евгений" userId="f03019a4194f2b71" providerId="Windows Live" clId="Web-{BD01134E-1B2B-4E52-94EE-AECC5C79613D}" dt="2022-09-20T13:37:24.156" v="118" actId="14100"/>
          <ac:picMkLst>
            <pc:docMk/>
            <pc:sldMk cId="15581690" sldId="272"/>
            <ac:picMk id="5" creationId="{3B414E14-C913-E841-1773-7224637402E5}"/>
          </ac:picMkLst>
        </pc:picChg>
      </pc:sldChg>
      <pc:sldChg chg="delSp modSp new">
        <pc:chgData name="Малов Евгений" userId="f03019a4194f2b71" providerId="Windows Live" clId="Web-{BD01134E-1B2B-4E52-94EE-AECC5C79613D}" dt="2022-09-20T13:37:29.688" v="121"/>
        <pc:sldMkLst>
          <pc:docMk/>
          <pc:sldMk cId="1903926427" sldId="273"/>
        </pc:sldMkLst>
        <pc:spChg chg="del mod">
          <ac:chgData name="Малов Евгений" userId="f03019a4194f2b71" providerId="Windows Live" clId="Web-{BD01134E-1B2B-4E52-94EE-AECC5C79613D}" dt="2022-09-20T13:37:29.688" v="121"/>
          <ac:spMkLst>
            <pc:docMk/>
            <pc:sldMk cId="1903926427" sldId="273"/>
            <ac:spMk id="2" creationId="{3917621C-01B9-6EA0-EACA-66528F90B6FA}"/>
          </ac:spMkLst>
        </pc:spChg>
      </pc:sldChg>
    </pc:docChg>
  </pc:docChgLst>
  <pc:docChgLst>
    <pc:chgData name="Малов Евгений" userId="f03019a4194f2b71" providerId="Windows Live" clId="Web-{C18AB4E4-3DD0-48E1-8486-432909B7392C}"/>
    <pc:docChg chg="addSld delSld modSld sldOrd addMainMaster delMainMaster">
      <pc:chgData name="Малов Евгений" userId="f03019a4194f2b71" providerId="Windows Live" clId="Web-{C18AB4E4-3DD0-48E1-8486-432909B7392C}" dt="2022-09-20T13:16:43.773" v="1412" actId="1076"/>
      <pc:docMkLst>
        <pc:docMk/>
      </pc:docMkLst>
      <pc:sldChg chg="modSp mod modClrScheme chgLayout">
        <pc:chgData name="Малов Евгений" userId="f03019a4194f2b71" providerId="Windows Live" clId="Web-{C18AB4E4-3DD0-48E1-8486-432909B7392C}" dt="2022-09-20T12:48:15.231" v="525" actId="20577"/>
        <pc:sldMkLst>
          <pc:docMk/>
          <pc:sldMk cId="0" sldId="256"/>
        </pc:sldMkLst>
        <pc:spChg chg="mod">
          <ac:chgData name="Малов Евгений" userId="f03019a4194f2b71" providerId="Windows Live" clId="Web-{C18AB4E4-3DD0-48E1-8486-432909B7392C}" dt="2022-09-20T12:48:15.231" v="525" actId="20577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Малов Евгений" userId="f03019a4194f2b71" providerId="Windows Live" clId="Web-{C18AB4E4-3DD0-48E1-8486-432909B7392C}" dt="2022-09-20T12:12:52.879" v="139" actId="1076"/>
          <ac:grpSpMkLst>
            <pc:docMk/>
            <pc:sldMk cId="0" sldId="256"/>
            <ac:grpSpMk id="5" creationId="{00000000-0000-0000-0000-000000000000}"/>
          </ac:grpSpMkLst>
        </pc:grpChg>
        <pc:grpChg chg="mod">
          <ac:chgData name="Малов Евгений" userId="f03019a4194f2b71" providerId="Windows Live" clId="Web-{C18AB4E4-3DD0-48E1-8486-432909B7392C}" dt="2022-09-20T12:04:24.187" v="44" actId="1076"/>
          <ac:grpSpMkLst>
            <pc:docMk/>
            <pc:sldMk cId="0" sldId="256"/>
            <ac:grpSpMk id="13" creationId="{00000000-0000-0000-0000-000000000000}"/>
          </ac:grpSpMkLst>
        </pc:grpChg>
      </pc:sldChg>
      <pc:sldChg chg="del">
        <pc:chgData name="Малов Евгений" userId="f03019a4194f2b71" providerId="Windows Live" clId="Web-{C18AB4E4-3DD0-48E1-8486-432909B7392C}" dt="2022-09-20T12:04:51.970" v="48"/>
        <pc:sldMkLst>
          <pc:docMk/>
          <pc:sldMk cId="0" sldId="257"/>
        </pc:sldMkLst>
      </pc:sldChg>
      <pc:sldChg chg="delSp modSp del">
        <pc:chgData name="Малов Евгений" userId="f03019a4194f2b71" providerId="Windows Live" clId="Web-{C18AB4E4-3DD0-48E1-8486-432909B7392C}" dt="2022-09-20T12:09:49.569" v="101"/>
        <pc:sldMkLst>
          <pc:docMk/>
          <pc:sldMk cId="0" sldId="258"/>
        </pc:sldMkLst>
        <pc:spChg chg="mod">
          <ac:chgData name="Малов Евгений" userId="f03019a4194f2b71" providerId="Windows Live" clId="Web-{C18AB4E4-3DD0-48E1-8486-432909B7392C}" dt="2022-09-20T12:05:39.474" v="63" actId="20577"/>
          <ac:spMkLst>
            <pc:docMk/>
            <pc:sldMk cId="0" sldId="258"/>
            <ac:spMk id="8" creationId="{00000000-0000-0000-0000-000000000000}"/>
          </ac:spMkLst>
        </pc:spChg>
        <pc:grpChg chg="del mod">
          <ac:chgData name="Малов Евгений" userId="f03019a4194f2b71" providerId="Windows Live" clId="Web-{C18AB4E4-3DD0-48E1-8486-432909B7392C}" dt="2022-09-20T12:05:31.770" v="58"/>
          <ac:grpSpMkLst>
            <pc:docMk/>
            <pc:sldMk cId="0" sldId="258"/>
            <ac:grpSpMk id="2" creationId="{00000000-0000-0000-0000-000000000000}"/>
          </ac:grpSpMkLst>
        </pc:grpChg>
        <pc:grpChg chg="del mod">
          <ac:chgData name="Малов Евгений" userId="f03019a4194f2b71" providerId="Windows Live" clId="Web-{C18AB4E4-3DD0-48E1-8486-432909B7392C}" dt="2022-09-20T12:05:05.628" v="52"/>
          <ac:grpSpMkLst>
            <pc:docMk/>
            <pc:sldMk cId="0" sldId="258"/>
            <ac:grpSpMk id="9" creationId="{00000000-0000-0000-0000-000000000000}"/>
          </ac:grpSpMkLst>
        </pc:grpChg>
        <pc:picChg chg="del mod">
          <ac:chgData name="Малов Евгений" userId="f03019a4194f2b71" providerId="Windows Live" clId="Web-{C18AB4E4-3DD0-48E1-8486-432909B7392C}" dt="2022-09-20T12:05:30.926" v="57"/>
          <ac:picMkLst>
            <pc:docMk/>
            <pc:sldMk cId="0" sldId="258"/>
            <ac:picMk id="3" creationId="{00000000-0000-0000-0000-000000000000}"/>
          </ac:picMkLst>
        </pc:picChg>
        <pc:picChg chg="del">
          <ac:chgData name="Малов Евгений" userId="f03019a4194f2b71" providerId="Windows Live" clId="Web-{C18AB4E4-3DD0-48E1-8486-432909B7392C}" dt="2022-09-20T12:05:03.112" v="50"/>
          <ac:picMkLst>
            <pc:docMk/>
            <pc:sldMk cId="0" sldId="258"/>
            <ac:picMk id="10" creationId="{00000000-0000-0000-0000-000000000000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2:52:46.953" v="592" actId="1076"/>
        <pc:sldMkLst>
          <pc:docMk/>
          <pc:sldMk cId="0" sldId="259"/>
        </pc:sldMkLst>
        <pc:spChg chg="mod">
          <ac:chgData name="Малов Евгений" userId="f03019a4194f2b71" providerId="Windows Live" clId="Web-{C18AB4E4-3DD0-48E1-8486-432909B7392C}" dt="2022-09-20T12:18:01.932" v="150" actId="20577"/>
          <ac:spMkLst>
            <pc:docMk/>
            <pc:sldMk cId="0" sldId="259"/>
            <ac:spMk id="8" creationId="{00000000-0000-0000-0000-000000000000}"/>
          </ac:spMkLst>
        </pc:spChg>
        <pc:spChg chg="add del mod">
          <ac:chgData name="Малов Евгений" userId="f03019a4194f2b71" providerId="Windows Live" clId="Web-{C18AB4E4-3DD0-48E1-8486-432909B7392C}" dt="2022-09-20T12:11:54.906" v="131"/>
          <ac:spMkLst>
            <pc:docMk/>
            <pc:sldMk cId="0" sldId="259"/>
            <ac:spMk id="14" creationId="{9038F4D5-400E-AE94-F999-77D5010593CC}"/>
          </ac:spMkLst>
        </pc:spChg>
        <pc:spChg chg="add del mod">
          <ac:chgData name="Малов Евгений" userId="f03019a4194f2b71" providerId="Windows Live" clId="Web-{C18AB4E4-3DD0-48E1-8486-432909B7392C}" dt="2022-09-20T12:12:44.238" v="138"/>
          <ac:spMkLst>
            <pc:docMk/>
            <pc:sldMk cId="0" sldId="259"/>
            <ac:spMk id="15" creationId="{623AF614-69EF-1FAD-A607-ED53F8CDEA82}"/>
          </ac:spMkLst>
        </pc:spChg>
        <pc:spChg chg="add mod">
          <ac:chgData name="Малов Евгений" userId="f03019a4194f2b71" providerId="Windows Live" clId="Web-{C18AB4E4-3DD0-48E1-8486-432909B7392C}" dt="2022-09-20T12:18:32.028" v="157"/>
          <ac:spMkLst>
            <pc:docMk/>
            <pc:sldMk cId="0" sldId="259"/>
            <ac:spMk id="24" creationId="{749AA474-2C01-43AA-9385-632DA9D14B38}"/>
          </ac:spMkLst>
        </pc:spChg>
        <pc:spChg chg="add del mod">
          <ac:chgData name="Малов Евгений" userId="f03019a4194f2b71" providerId="Windows Live" clId="Web-{C18AB4E4-3DD0-48E1-8486-432909B7392C}" dt="2022-09-20T12:20:49.584" v="189"/>
          <ac:spMkLst>
            <pc:docMk/>
            <pc:sldMk cId="0" sldId="259"/>
            <ac:spMk id="26" creationId="{3110F4D4-24FA-65AE-386C-7A2568A6DF49}"/>
          </ac:spMkLst>
        </pc:spChg>
        <pc:spChg chg="add mod">
          <ac:chgData name="Малов Евгений" userId="f03019a4194f2b71" providerId="Windows Live" clId="Web-{C18AB4E4-3DD0-48E1-8486-432909B7392C}" dt="2022-09-20T12:21:57.480" v="209" actId="1076"/>
          <ac:spMkLst>
            <pc:docMk/>
            <pc:sldMk cId="0" sldId="259"/>
            <ac:spMk id="27" creationId="{9FAFB1AF-8C77-13BF-5F13-C677E1BA39C9}"/>
          </ac:spMkLst>
        </pc:spChg>
        <pc:grpChg chg="del mod">
          <ac:chgData name="Малов Евгений" userId="f03019a4194f2b71" providerId="Windows Live" clId="Web-{C18AB4E4-3DD0-48E1-8486-432909B7392C}" dt="2022-09-20T12:17:49.353" v="145"/>
          <ac:grpSpMkLst>
            <pc:docMk/>
            <pc:sldMk cId="0" sldId="259"/>
            <ac:grpSpMk id="2" creationId="{00000000-0000-0000-0000-000000000000}"/>
          </ac:grpSpMkLst>
        </pc:grpChg>
        <pc:grpChg chg="del mod">
          <ac:chgData name="Малов Евгений" userId="f03019a4194f2b71" providerId="Windows Live" clId="Web-{C18AB4E4-3DD0-48E1-8486-432909B7392C}" dt="2022-09-20T12:18:02.902" v="152"/>
          <ac:grpSpMkLst>
            <pc:docMk/>
            <pc:sldMk cId="0" sldId="259"/>
            <ac:grpSpMk id="9" creationId="{00000000-0000-0000-0000-000000000000}"/>
          </ac:grpSpMkLst>
        </pc:grpChg>
        <pc:grpChg chg="add del mod">
          <ac:chgData name="Малов Евгений" userId="f03019a4194f2b71" providerId="Windows Live" clId="Web-{C18AB4E4-3DD0-48E1-8486-432909B7392C}" dt="2022-09-20T12:17:48.337" v="144"/>
          <ac:grpSpMkLst>
            <pc:docMk/>
            <pc:sldMk cId="0" sldId="259"/>
            <ac:grpSpMk id="23" creationId="{4336C27C-03A1-7AAC-D92F-3C059ED0FA1B}"/>
          </ac:grpSpMkLst>
        </pc:grpChg>
        <pc:picChg chg="add del mod">
          <ac:chgData name="Малов Евгений" userId="f03019a4194f2b71" providerId="Windows Live" clId="Web-{C18AB4E4-3DD0-48E1-8486-432909B7392C}" dt="2022-09-20T12:17:50.275" v="146"/>
          <ac:picMkLst>
            <pc:docMk/>
            <pc:sldMk cId="0" sldId="259"/>
            <ac:picMk id="13" creationId="{DD1DF7B4-5ECF-4EE3-75C7-B2E8331E9C20}"/>
          </ac:picMkLst>
        </pc:picChg>
        <pc:picChg chg="del">
          <ac:chgData name="Малов Евгений" userId="f03019a4194f2b71" providerId="Windows Live" clId="Web-{C18AB4E4-3DD0-48E1-8486-432909B7392C}" dt="2022-09-20T12:17:47.431" v="143"/>
          <ac:picMkLst>
            <pc:docMk/>
            <pc:sldMk cId="0" sldId="259"/>
            <ac:picMk id="18" creationId="{A31C70CF-C216-288A-CDF3-FD16EF6984CF}"/>
          </ac:picMkLst>
        </pc:picChg>
        <pc:picChg chg="add del mod">
          <ac:chgData name="Малов Евгений" userId="f03019a4194f2b71" providerId="Windows Live" clId="Web-{C18AB4E4-3DD0-48E1-8486-432909B7392C}" dt="2022-09-20T12:52:46.953" v="592" actId="1076"/>
          <ac:picMkLst>
            <pc:docMk/>
            <pc:sldMk cId="0" sldId="259"/>
            <ac:picMk id="25" creationId="{1F2F3AB7-A8B5-1783-C20D-D0F66EE03747}"/>
          </ac:picMkLst>
        </pc:picChg>
        <pc:picChg chg="add mod">
          <ac:chgData name="Малов Евгений" userId="f03019a4194f2b71" providerId="Windows Live" clId="Web-{C18AB4E4-3DD0-48E1-8486-432909B7392C}" dt="2022-09-20T12:22:10.465" v="213" actId="1076"/>
          <ac:picMkLst>
            <pc:docMk/>
            <pc:sldMk cId="0" sldId="259"/>
            <ac:picMk id="28" creationId="{2CBAA1AE-B33F-5413-298D-C910E386B310}"/>
          </ac:picMkLst>
        </pc:picChg>
        <pc:picChg chg="add del mod">
          <ac:chgData name="Малов Евгений" userId="f03019a4194f2b71" providerId="Windows Live" clId="Web-{C18AB4E4-3DD0-48E1-8486-432909B7392C}" dt="2022-09-20T12:24:12.317" v="216"/>
          <ac:picMkLst>
            <pc:docMk/>
            <pc:sldMk cId="0" sldId="259"/>
            <ac:picMk id="29" creationId="{D7508703-833B-4E97-1E77-388B8CF5DEC5}"/>
          </ac:picMkLst>
        </pc:picChg>
        <pc:picChg chg="add mod">
          <ac:chgData name="Малов Евгений" userId="f03019a4194f2b71" providerId="Windows Live" clId="Web-{C18AB4E4-3DD0-48E1-8486-432909B7392C}" dt="2022-09-20T12:26:50.125" v="233" actId="1076"/>
          <ac:picMkLst>
            <pc:docMk/>
            <pc:sldMk cId="0" sldId="259"/>
            <ac:picMk id="30" creationId="{59045531-4051-91FF-DD89-774ED500A528}"/>
          </ac:picMkLst>
        </pc:picChg>
        <pc:picChg chg="add mod">
          <ac:chgData name="Малов Евгений" userId="f03019a4194f2b71" providerId="Windows Live" clId="Web-{C18AB4E4-3DD0-48E1-8486-432909B7392C}" dt="2022-09-20T12:26:46.141" v="232" actId="1076"/>
          <ac:picMkLst>
            <pc:docMk/>
            <pc:sldMk cId="0" sldId="259"/>
            <ac:picMk id="31" creationId="{922FCA6B-2CE2-7C99-0BE3-60BA9C0E2E1F}"/>
          </ac:picMkLst>
        </pc:picChg>
        <pc:picChg chg="add mod">
          <ac:chgData name="Малов Евгений" userId="f03019a4194f2b71" providerId="Windows Live" clId="Web-{C18AB4E4-3DD0-48E1-8486-432909B7392C}" dt="2022-09-20T12:27:17.002" v="236" actId="1076"/>
          <ac:picMkLst>
            <pc:docMk/>
            <pc:sldMk cId="0" sldId="259"/>
            <ac:picMk id="32" creationId="{108BE732-2A53-B356-53B0-61EDAF6EEF90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2:52:39.703" v="591" actId="1076"/>
        <pc:sldMkLst>
          <pc:docMk/>
          <pc:sldMk cId="0" sldId="260"/>
        </pc:sldMkLst>
        <pc:spChg chg="del mod ord">
          <ac:chgData name="Малов Евгений" userId="f03019a4194f2b71" providerId="Windows Live" clId="Web-{C18AB4E4-3DD0-48E1-8486-432909B7392C}" dt="2022-09-20T12:32:28.336" v="306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Малов Евгений" userId="f03019a4194f2b71" providerId="Windows Live" clId="Web-{C18AB4E4-3DD0-48E1-8486-432909B7392C}" dt="2022-09-20T12:32:07.632" v="301" actId="1076"/>
          <ac:spMkLst>
            <pc:docMk/>
            <pc:sldMk cId="0" sldId="260"/>
            <ac:spMk id="13" creationId="{6E55E351-36F9-8846-D434-B58E34E97DAF}"/>
          </ac:spMkLst>
        </pc:spChg>
        <pc:spChg chg="add mod">
          <ac:chgData name="Малов Евгений" userId="f03019a4194f2b71" providerId="Windows Live" clId="Web-{C18AB4E4-3DD0-48E1-8486-432909B7392C}" dt="2022-09-20T12:29:50.075" v="253"/>
          <ac:spMkLst>
            <pc:docMk/>
            <pc:sldMk cId="0" sldId="260"/>
            <ac:spMk id="14" creationId="{04BA8F11-F69F-2E9D-0144-DFF38E330DA9}"/>
          </ac:spMkLst>
        </pc:spChg>
        <pc:spChg chg="add mod">
          <ac:chgData name="Малов Евгений" userId="f03019a4194f2b71" providerId="Windows Live" clId="Web-{C18AB4E4-3DD0-48E1-8486-432909B7392C}" dt="2022-09-20T12:31:14.472" v="286" actId="20577"/>
          <ac:spMkLst>
            <pc:docMk/>
            <pc:sldMk cId="0" sldId="260"/>
            <ac:spMk id="15" creationId="{68FD395A-8F66-3F73-6776-9A076272C71F}"/>
          </ac:spMkLst>
        </pc:spChg>
        <pc:spChg chg="add mod">
          <ac:chgData name="Малов Евгений" userId="f03019a4194f2b71" providerId="Windows Live" clId="Web-{C18AB4E4-3DD0-48E1-8486-432909B7392C}" dt="2022-09-20T12:33:45.279" v="355" actId="20577"/>
          <ac:spMkLst>
            <pc:docMk/>
            <pc:sldMk cId="0" sldId="260"/>
            <ac:spMk id="17" creationId="{453DADC9-7353-11EE-99E1-D1368BD7D98C}"/>
          </ac:spMkLst>
        </pc:spChg>
        <pc:spChg chg="add mod">
          <ac:chgData name="Малов Евгений" userId="f03019a4194f2b71" providerId="Windows Live" clId="Web-{C18AB4E4-3DD0-48E1-8486-432909B7392C}" dt="2022-09-20T12:41:27.281" v="387"/>
          <ac:spMkLst>
            <pc:docMk/>
            <pc:sldMk cId="0" sldId="260"/>
            <ac:spMk id="21" creationId="{367B0D15-1683-272F-4A57-401B103C818A}"/>
          </ac:spMkLst>
        </pc:spChg>
        <pc:spChg chg="add del">
          <ac:chgData name="Малов Евгений" userId="f03019a4194f2b71" providerId="Windows Live" clId="Web-{C18AB4E4-3DD0-48E1-8486-432909B7392C}" dt="2022-09-20T12:40:52.434" v="374"/>
          <ac:spMkLst>
            <pc:docMk/>
            <pc:sldMk cId="0" sldId="260"/>
            <ac:spMk id="22" creationId="{A460A7C3-A81C-8588-84A0-A7683CD0693C}"/>
          </ac:spMkLst>
        </pc:spChg>
        <pc:grpChg chg="mod">
          <ac:chgData name="Малов Евгений" userId="f03019a4194f2b71" providerId="Windows Live" clId="Web-{C18AB4E4-3DD0-48E1-8486-432909B7392C}" dt="2022-09-20T12:32:43.603" v="308" actId="14100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Малов Евгений" userId="f03019a4194f2b71" providerId="Windows Live" clId="Web-{C18AB4E4-3DD0-48E1-8486-432909B7392C}" dt="2022-09-20T12:27:32.581" v="237"/>
          <ac:grpSpMkLst>
            <pc:docMk/>
            <pc:sldMk cId="0" sldId="260"/>
            <ac:grpSpMk id="9" creationId="{00000000-0000-0000-0000-000000000000}"/>
          </ac:grpSpMkLst>
        </pc:grpChg>
        <pc:picChg chg="add mod">
          <ac:chgData name="Малов Евгений" userId="f03019a4194f2b71" providerId="Windows Live" clId="Web-{C18AB4E4-3DD0-48E1-8486-432909B7392C}" dt="2022-09-20T12:52:39.703" v="591" actId="1076"/>
          <ac:picMkLst>
            <pc:docMk/>
            <pc:sldMk cId="0" sldId="260"/>
            <ac:picMk id="16" creationId="{A05CA120-EA79-C2D4-79FD-861BAB681A84}"/>
          </ac:picMkLst>
        </pc:picChg>
        <pc:picChg chg="add del mod">
          <ac:chgData name="Малов Евгений" userId="f03019a4194f2b71" providerId="Windows Live" clId="Web-{C18AB4E4-3DD0-48E1-8486-432909B7392C}" dt="2022-09-20T12:39:58.306" v="360"/>
          <ac:picMkLst>
            <pc:docMk/>
            <pc:sldMk cId="0" sldId="260"/>
            <ac:picMk id="18" creationId="{3BB31883-5990-934E-26C8-6443894A910D}"/>
          </ac:picMkLst>
        </pc:picChg>
        <pc:picChg chg="add del mod">
          <ac:chgData name="Малов Евгений" userId="f03019a4194f2b71" providerId="Windows Live" clId="Web-{C18AB4E4-3DD0-48E1-8486-432909B7392C}" dt="2022-09-20T12:41:21.968" v="386"/>
          <ac:picMkLst>
            <pc:docMk/>
            <pc:sldMk cId="0" sldId="260"/>
            <ac:picMk id="19" creationId="{FF61EAD5-7FD9-56EE-C32B-A414B82ADBCC}"/>
          </ac:picMkLst>
        </pc:picChg>
        <pc:picChg chg="add del mod">
          <ac:chgData name="Малов Евгений" userId="f03019a4194f2b71" providerId="Windows Live" clId="Web-{C18AB4E4-3DD0-48E1-8486-432909B7392C}" dt="2022-09-20T12:41:20.952" v="385"/>
          <ac:picMkLst>
            <pc:docMk/>
            <pc:sldMk cId="0" sldId="260"/>
            <ac:picMk id="20" creationId="{6D4B7E9B-C854-60F2-023E-F905773CD4CE}"/>
          </ac:picMkLst>
        </pc:picChg>
        <pc:picChg chg="add del mod">
          <ac:chgData name="Малов Евгений" userId="f03019a4194f2b71" providerId="Windows Live" clId="Web-{C18AB4E4-3DD0-48E1-8486-432909B7392C}" dt="2022-09-20T12:45:03.124" v="497"/>
          <ac:picMkLst>
            <pc:docMk/>
            <pc:sldMk cId="0" sldId="260"/>
            <ac:picMk id="23" creationId="{A58B4FD7-19E2-89D1-B42B-037C4F263EF1}"/>
          </ac:picMkLst>
        </pc:picChg>
        <pc:picChg chg="add del mod">
          <ac:chgData name="Малов Евгений" userId="f03019a4194f2b71" providerId="Windows Live" clId="Web-{C18AB4E4-3DD0-48E1-8486-432909B7392C}" dt="2022-09-20T12:46:08.613" v="510"/>
          <ac:picMkLst>
            <pc:docMk/>
            <pc:sldMk cId="0" sldId="260"/>
            <ac:picMk id="24" creationId="{B5EE90D5-4B7A-7BF3-ECD7-CF74889E2248}"/>
          </ac:picMkLst>
        </pc:picChg>
        <pc:picChg chg="add mod">
          <ac:chgData name="Малов Евгений" userId="f03019a4194f2b71" providerId="Windows Live" clId="Web-{C18AB4E4-3DD0-48E1-8486-432909B7392C}" dt="2022-09-20T12:46:37.521" v="514" actId="14100"/>
          <ac:picMkLst>
            <pc:docMk/>
            <pc:sldMk cId="0" sldId="260"/>
            <ac:picMk id="25" creationId="{AEB78DE7-89F7-77F5-A5AA-D7F383ACE7E9}"/>
          </ac:picMkLst>
        </pc:picChg>
        <pc:picChg chg="add mod">
          <ac:chgData name="Малов Евгений" userId="f03019a4194f2b71" providerId="Windows Live" clId="Web-{C18AB4E4-3DD0-48E1-8486-432909B7392C}" dt="2022-09-20T12:47:10.117" v="517" actId="14100"/>
          <ac:picMkLst>
            <pc:docMk/>
            <pc:sldMk cId="0" sldId="260"/>
            <ac:picMk id="26" creationId="{1C60D271-7075-2FFA-CD64-9A7083F91367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2:47:54.917" v="524" actId="1076"/>
        <pc:sldMkLst>
          <pc:docMk/>
          <pc:sldMk cId="0" sldId="261"/>
        </pc:sldMkLst>
        <pc:spChg chg="del mod ord">
          <ac:chgData name="Малов Евгений" userId="f03019a4194f2b71" providerId="Windows Live" clId="Web-{C18AB4E4-3DD0-48E1-8486-432909B7392C}" dt="2022-09-20T12:44:31.622" v="489"/>
          <ac:spMkLst>
            <pc:docMk/>
            <pc:sldMk cId="0" sldId="261"/>
            <ac:spMk id="8" creationId="{00000000-0000-0000-0000-000000000000}"/>
          </ac:spMkLst>
        </pc:spChg>
        <pc:spChg chg="add mod">
          <ac:chgData name="Малов Евгений" userId="f03019a4194f2b71" providerId="Windows Live" clId="Web-{C18AB4E4-3DD0-48E1-8486-432909B7392C}" dt="2022-09-20T12:43:32.664" v="430" actId="1076"/>
          <ac:spMkLst>
            <pc:docMk/>
            <pc:sldMk cId="0" sldId="261"/>
            <ac:spMk id="13" creationId="{78BC7ACA-0229-4C92-7C27-03BF0EB10272}"/>
          </ac:spMkLst>
        </pc:spChg>
        <pc:spChg chg="add mod">
          <ac:chgData name="Малов Евгений" userId="f03019a4194f2b71" providerId="Windows Live" clId="Web-{C18AB4E4-3DD0-48E1-8486-432909B7392C}" dt="2022-09-20T12:43:39.040" v="431" actId="1076"/>
          <ac:spMkLst>
            <pc:docMk/>
            <pc:sldMk cId="0" sldId="261"/>
            <ac:spMk id="15" creationId="{961C1620-0579-E487-0796-30D4ED31CCD4}"/>
          </ac:spMkLst>
        </pc:spChg>
        <pc:spChg chg="add mod">
          <ac:chgData name="Малов Евгений" userId="f03019a4194f2b71" providerId="Windows Live" clId="Web-{C18AB4E4-3DD0-48E1-8486-432909B7392C}" dt="2022-09-20T12:47:54.917" v="524" actId="1076"/>
          <ac:spMkLst>
            <pc:docMk/>
            <pc:sldMk cId="0" sldId="261"/>
            <ac:spMk id="16" creationId="{1FECE143-087F-3A9F-B4F0-849CF1A68A80}"/>
          </ac:spMkLst>
        </pc:spChg>
        <pc:spChg chg="add mod">
          <ac:chgData name="Малов Евгений" userId="f03019a4194f2b71" providerId="Windows Live" clId="Web-{C18AB4E4-3DD0-48E1-8486-432909B7392C}" dt="2022-09-20T12:44:51.373" v="496"/>
          <ac:spMkLst>
            <pc:docMk/>
            <pc:sldMk cId="0" sldId="261"/>
            <ac:spMk id="17" creationId="{CC7997E7-F9D5-A21E-B4E6-88E64A1ECE87}"/>
          </ac:spMkLst>
        </pc:spChg>
        <pc:grpChg chg="mod">
          <ac:chgData name="Малов Евгений" userId="f03019a4194f2b71" providerId="Windows Live" clId="Web-{C18AB4E4-3DD0-48E1-8486-432909B7392C}" dt="2022-09-20T12:47:50.589" v="523" actId="1076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Малов Евгений" userId="f03019a4194f2b71" providerId="Windows Live" clId="Web-{C18AB4E4-3DD0-48E1-8486-432909B7392C}" dt="2022-09-20T12:42:09.987" v="399"/>
          <ac:grpSpMkLst>
            <pc:docMk/>
            <pc:sldMk cId="0" sldId="261"/>
            <ac:grpSpMk id="9" creationId="{00000000-0000-0000-0000-000000000000}"/>
          </ac:grpSpMkLst>
        </pc:grpChg>
        <pc:picChg chg="add mod">
          <ac:chgData name="Малов Евгений" userId="f03019a4194f2b71" providerId="Windows Live" clId="Web-{C18AB4E4-3DD0-48E1-8486-432909B7392C}" dt="2022-09-20T12:42:52.552" v="413" actId="1076"/>
          <ac:picMkLst>
            <pc:docMk/>
            <pc:sldMk cId="0" sldId="261"/>
            <ac:picMk id="14" creationId="{2A3BEFBB-DCD3-4310-1768-AB91F6758024}"/>
          </ac:picMkLst>
        </pc:picChg>
        <pc:picChg chg="add mod">
          <ac:chgData name="Малов Евгений" userId="f03019a4194f2b71" providerId="Windows Live" clId="Web-{C18AB4E4-3DD0-48E1-8486-432909B7392C}" dt="2022-09-20T12:45:38.626" v="503" actId="1076"/>
          <ac:picMkLst>
            <pc:docMk/>
            <pc:sldMk cId="0" sldId="261"/>
            <ac:picMk id="18" creationId="{62CEBF5F-77C6-78A6-19F7-2B90CDC33F5A}"/>
          </ac:picMkLst>
        </pc:picChg>
        <pc:picChg chg="add del mod">
          <ac:chgData name="Малов Евгений" userId="f03019a4194f2b71" providerId="Windows Live" clId="Web-{C18AB4E4-3DD0-48E1-8486-432909B7392C}" dt="2022-09-20T12:47:27.712" v="518"/>
          <ac:picMkLst>
            <pc:docMk/>
            <pc:sldMk cId="0" sldId="261"/>
            <ac:picMk id="19" creationId="{7B8EA0C5-AC01-3C61-3E47-EF81E1CB2D46}"/>
          </ac:picMkLst>
        </pc:picChg>
        <pc:picChg chg="add mod">
          <ac:chgData name="Малов Евгений" userId="f03019a4194f2b71" providerId="Windows Live" clId="Web-{C18AB4E4-3DD0-48E1-8486-432909B7392C}" dt="2022-09-20T12:47:33.213" v="521" actId="14100"/>
          <ac:picMkLst>
            <pc:docMk/>
            <pc:sldMk cId="0" sldId="261"/>
            <ac:picMk id="20" creationId="{45840F5E-9829-A329-5859-A086AE562E43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2:54:34.695" v="600" actId="1076"/>
        <pc:sldMkLst>
          <pc:docMk/>
          <pc:sldMk cId="0" sldId="262"/>
        </pc:sldMkLst>
        <pc:spChg chg="del mod ord">
          <ac:chgData name="Малов Евгений" userId="f03019a4194f2b71" providerId="Windows Live" clId="Web-{C18AB4E4-3DD0-48E1-8486-432909B7392C}" dt="2022-09-20T12:48:35.420" v="532"/>
          <ac:spMkLst>
            <pc:docMk/>
            <pc:sldMk cId="0" sldId="262"/>
            <ac:spMk id="8" creationId="{00000000-0000-0000-0000-000000000000}"/>
          </ac:spMkLst>
        </pc:spChg>
        <pc:spChg chg="add mod">
          <ac:chgData name="Малов Евгений" userId="f03019a4194f2b71" providerId="Windows Live" clId="Web-{C18AB4E4-3DD0-48E1-8486-432909B7392C}" dt="2022-09-20T12:48:45.831" v="538"/>
          <ac:spMkLst>
            <pc:docMk/>
            <pc:sldMk cId="0" sldId="262"/>
            <ac:spMk id="12" creationId="{F8C18D6F-B09F-E38C-683A-DB55843DAAEE}"/>
          </ac:spMkLst>
        </pc:spChg>
        <pc:spChg chg="add mod">
          <ac:chgData name="Малов Евгений" userId="f03019a4194f2b71" providerId="Windows Live" clId="Web-{C18AB4E4-3DD0-48E1-8486-432909B7392C}" dt="2022-09-20T12:51:46.887" v="564" actId="14100"/>
          <ac:spMkLst>
            <pc:docMk/>
            <pc:sldMk cId="0" sldId="262"/>
            <ac:spMk id="15" creationId="{5EEE92A9-7BDE-F614-F09E-ECD2BB797BAC}"/>
          </ac:spMkLst>
        </pc:spChg>
        <pc:spChg chg="add mod">
          <ac:chgData name="Малов Евгений" userId="f03019a4194f2b71" providerId="Windows Live" clId="Web-{C18AB4E4-3DD0-48E1-8486-432909B7392C}" dt="2022-09-20T12:52:27.515" v="589" actId="20577"/>
          <ac:spMkLst>
            <pc:docMk/>
            <pc:sldMk cId="0" sldId="262"/>
            <ac:spMk id="16" creationId="{B843C557-6733-5EB2-960F-20D13C3E89C5}"/>
          </ac:spMkLst>
        </pc:spChg>
        <pc:grpChg chg="del">
          <ac:chgData name="Малов Евгений" userId="f03019a4194f2b71" providerId="Windows Live" clId="Web-{C18AB4E4-3DD0-48E1-8486-432909B7392C}" dt="2022-09-20T12:48:29.201" v="526"/>
          <ac:grpSpMkLst>
            <pc:docMk/>
            <pc:sldMk cId="0" sldId="262"/>
            <ac:grpSpMk id="9" creationId="{00000000-0000-0000-0000-000000000000}"/>
          </ac:grpSpMkLst>
        </pc:grpChg>
        <pc:picChg chg="add del mod">
          <ac:chgData name="Малов Евгений" userId="f03019a4194f2b71" providerId="Windows Live" clId="Web-{C18AB4E4-3DD0-48E1-8486-432909B7392C}" dt="2022-09-20T12:49:28.346" v="541"/>
          <ac:picMkLst>
            <pc:docMk/>
            <pc:sldMk cId="0" sldId="262"/>
            <ac:picMk id="13" creationId="{19ACF5F1-97A3-485F-B494-526F57A87237}"/>
          </ac:picMkLst>
        </pc:picChg>
        <pc:picChg chg="add mod">
          <ac:chgData name="Малов Евгений" userId="f03019a4194f2b71" providerId="Windows Live" clId="Web-{C18AB4E4-3DD0-48E1-8486-432909B7392C}" dt="2022-09-20T12:51:07.993" v="545" actId="1076"/>
          <ac:picMkLst>
            <pc:docMk/>
            <pc:sldMk cId="0" sldId="262"/>
            <ac:picMk id="14" creationId="{382A3B51-0A98-CCB1-838D-50C50BE05EBF}"/>
          </ac:picMkLst>
        </pc:picChg>
        <pc:picChg chg="add mod">
          <ac:chgData name="Малов Евгений" userId="f03019a4194f2b71" providerId="Windows Live" clId="Web-{C18AB4E4-3DD0-48E1-8486-432909B7392C}" dt="2022-09-20T12:54:10.881" v="596" actId="1076"/>
          <ac:picMkLst>
            <pc:docMk/>
            <pc:sldMk cId="0" sldId="262"/>
            <ac:picMk id="17" creationId="{FDCBF8AD-29AD-5756-DC9A-E34D237C0A86}"/>
          </ac:picMkLst>
        </pc:picChg>
        <pc:picChg chg="add mod">
          <ac:chgData name="Малов Евгений" userId="f03019a4194f2b71" providerId="Windows Live" clId="Web-{C18AB4E4-3DD0-48E1-8486-432909B7392C}" dt="2022-09-20T12:54:34.695" v="600" actId="1076"/>
          <ac:picMkLst>
            <pc:docMk/>
            <pc:sldMk cId="0" sldId="262"/>
            <ac:picMk id="18" creationId="{C82D0A25-BC70-00BE-F48D-0934D3DEE98C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2:57:12.941" v="674" actId="14100"/>
        <pc:sldMkLst>
          <pc:docMk/>
          <pc:sldMk cId="0" sldId="263"/>
        </pc:sldMkLst>
        <pc:spChg chg="del mod ord">
          <ac:chgData name="Малов Евгений" userId="f03019a4194f2b71" providerId="Windows Live" clId="Web-{C18AB4E4-3DD0-48E1-8486-432909B7392C}" dt="2022-09-20T12:55:14.167" v="617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Малов Евгений" userId="f03019a4194f2b71" providerId="Windows Live" clId="Web-{C18AB4E4-3DD0-48E1-8486-432909B7392C}" dt="2022-09-20T12:55:35.653" v="622"/>
          <ac:spMkLst>
            <pc:docMk/>
            <pc:sldMk cId="0" sldId="263"/>
            <ac:spMk id="12" creationId="{5CCB5037-05CD-AE2E-5B3B-B2C92F0F4C45}"/>
          </ac:spMkLst>
        </pc:spChg>
        <pc:spChg chg="add mod">
          <ac:chgData name="Малов Евгений" userId="f03019a4194f2b71" providerId="Windows Live" clId="Web-{C18AB4E4-3DD0-48E1-8486-432909B7392C}" dt="2022-09-20T12:56:49.517" v="671" actId="20577"/>
          <ac:spMkLst>
            <pc:docMk/>
            <pc:sldMk cId="0" sldId="263"/>
            <ac:spMk id="15" creationId="{97AC772B-8A05-701F-BE06-6DD2712BCF14}"/>
          </ac:spMkLst>
        </pc:spChg>
        <pc:grpChg chg="mod">
          <ac:chgData name="Малов Евгений" userId="f03019a4194f2b71" providerId="Windows Live" clId="Web-{C18AB4E4-3DD0-48E1-8486-432909B7392C}" dt="2022-09-20T12:55:08.417" v="613" actId="1076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Малов Евгений" userId="f03019a4194f2b71" providerId="Windows Live" clId="Web-{C18AB4E4-3DD0-48E1-8486-432909B7392C}" dt="2022-09-20T12:54:57.994" v="601"/>
          <ac:grpSpMkLst>
            <pc:docMk/>
            <pc:sldMk cId="0" sldId="263"/>
            <ac:grpSpMk id="9" creationId="{00000000-0000-0000-0000-000000000000}"/>
          </ac:grpSpMkLst>
        </pc:grpChg>
        <pc:picChg chg="add mod">
          <ac:chgData name="Малов Евгений" userId="f03019a4194f2b71" providerId="Windows Live" clId="Web-{C18AB4E4-3DD0-48E1-8486-432909B7392C}" dt="2022-09-20T12:55:47.122" v="626" actId="1076"/>
          <ac:picMkLst>
            <pc:docMk/>
            <pc:sldMk cId="0" sldId="263"/>
            <ac:picMk id="13" creationId="{41D3E04C-EBC7-5751-1EAA-18238A917168}"/>
          </ac:picMkLst>
        </pc:picChg>
        <pc:picChg chg="add mod">
          <ac:chgData name="Малов Евгений" userId="f03019a4194f2b71" providerId="Windows Live" clId="Web-{C18AB4E4-3DD0-48E1-8486-432909B7392C}" dt="2022-09-20T12:56:03.561" v="630" actId="1076"/>
          <ac:picMkLst>
            <pc:docMk/>
            <pc:sldMk cId="0" sldId="263"/>
            <ac:picMk id="14" creationId="{C51914D2-5141-A88C-6BEC-C3FA8C8B8DBC}"/>
          </ac:picMkLst>
        </pc:picChg>
        <pc:picChg chg="add mod">
          <ac:chgData name="Малов Евгений" userId="f03019a4194f2b71" providerId="Windows Live" clId="Web-{C18AB4E4-3DD0-48E1-8486-432909B7392C}" dt="2022-09-20T12:57:12.941" v="674" actId="14100"/>
          <ac:picMkLst>
            <pc:docMk/>
            <pc:sldMk cId="0" sldId="263"/>
            <ac:picMk id="16" creationId="{3E66E45E-D136-A910-6683-635A0E9626A8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3:01:51.617" v="850" actId="14100"/>
        <pc:sldMkLst>
          <pc:docMk/>
          <pc:sldMk cId="0" sldId="264"/>
        </pc:sldMkLst>
        <pc:spChg chg="del mod ord">
          <ac:chgData name="Малов Евгений" userId="f03019a4194f2b71" providerId="Windows Live" clId="Web-{C18AB4E4-3DD0-48E1-8486-432909B7392C}" dt="2022-09-20T12:58:09.414" v="690"/>
          <ac:spMkLst>
            <pc:docMk/>
            <pc:sldMk cId="0" sldId="264"/>
            <ac:spMk id="8" creationId="{00000000-0000-0000-0000-000000000000}"/>
          </ac:spMkLst>
        </pc:spChg>
        <pc:spChg chg="add mod">
          <ac:chgData name="Малов Евгений" userId="f03019a4194f2b71" providerId="Windows Live" clId="Web-{C18AB4E4-3DD0-48E1-8486-432909B7392C}" dt="2022-09-20T12:58:20.602" v="695"/>
          <ac:spMkLst>
            <pc:docMk/>
            <pc:sldMk cId="0" sldId="264"/>
            <ac:spMk id="13" creationId="{752DC239-D324-91A7-88CC-F8DD713BDEFD}"/>
          </ac:spMkLst>
        </pc:spChg>
        <pc:spChg chg="add">
          <ac:chgData name="Малов Евгений" userId="f03019a4194f2b71" providerId="Windows Live" clId="Web-{C18AB4E4-3DD0-48E1-8486-432909B7392C}" dt="2022-09-20T12:58:25.368" v="696"/>
          <ac:spMkLst>
            <pc:docMk/>
            <pc:sldMk cId="0" sldId="264"/>
            <ac:spMk id="14" creationId="{FB27F7BF-3CD6-B64C-ECD4-F3246107F8DE}"/>
          </ac:spMkLst>
        </pc:spChg>
        <pc:spChg chg="add mod">
          <ac:chgData name="Малов Евгений" userId="f03019a4194f2b71" providerId="Windows Live" clId="Web-{C18AB4E4-3DD0-48E1-8486-432909B7392C}" dt="2022-09-20T12:59:22.716" v="726" actId="20577"/>
          <ac:spMkLst>
            <pc:docMk/>
            <pc:sldMk cId="0" sldId="264"/>
            <ac:spMk id="15" creationId="{F10B258C-097C-8358-CF67-FDAACBEB8B15}"/>
          </ac:spMkLst>
        </pc:spChg>
        <pc:spChg chg="add mod">
          <ac:chgData name="Малов Евгений" userId="f03019a4194f2b71" providerId="Windows Live" clId="Web-{C18AB4E4-3DD0-48E1-8486-432909B7392C}" dt="2022-09-20T13:00:38.409" v="831" actId="20577"/>
          <ac:spMkLst>
            <pc:docMk/>
            <pc:sldMk cId="0" sldId="264"/>
            <ac:spMk id="16" creationId="{80F131D6-EC7A-9C9E-98C8-3D72F666F5D4}"/>
          </ac:spMkLst>
        </pc:spChg>
        <pc:spChg chg="add mod">
          <ac:chgData name="Малов Евгений" userId="f03019a4194f2b71" providerId="Windows Live" clId="Web-{C18AB4E4-3DD0-48E1-8486-432909B7392C}" dt="2022-09-20T13:01:18.802" v="841"/>
          <ac:spMkLst>
            <pc:docMk/>
            <pc:sldMk cId="0" sldId="264"/>
            <ac:spMk id="18" creationId="{07848A4A-1FAD-6B48-1CD7-EF4A7AF9025D}"/>
          </ac:spMkLst>
        </pc:spChg>
        <pc:grpChg chg="add del mod">
          <ac:chgData name="Малов Евгений" userId="f03019a4194f2b71" providerId="Windows Live" clId="Web-{C18AB4E4-3DD0-48E1-8486-432909B7392C}" dt="2022-09-20T12:58:40.603" v="699" actId="1076"/>
          <ac:grpSpMkLst>
            <pc:docMk/>
            <pc:sldMk cId="0" sldId="264"/>
            <ac:grpSpMk id="2" creationId="{00000000-0000-0000-0000-000000000000}"/>
          </ac:grpSpMkLst>
        </pc:grpChg>
        <pc:grpChg chg="add del">
          <ac:chgData name="Малов Евгений" userId="f03019a4194f2b71" providerId="Windows Live" clId="Web-{C18AB4E4-3DD0-48E1-8486-432909B7392C}" dt="2022-09-20T12:58:05.898" v="688"/>
          <ac:grpSpMkLst>
            <pc:docMk/>
            <pc:sldMk cId="0" sldId="264"/>
            <ac:grpSpMk id="9" creationId="{00000000-0000-0000-0000-000000000000}"/>
          </ac:grpSpMkLst>
        </pc:grpChg>
        <pc:picChg chg="del">
          <ac:chgData name="Малов Евгений" userId="f03019a4194f2b71" providerId="Windows Live" clId="Web-{C18AB4E4-3DD0-48E1-8486-432909B7392C}" dt="2022-09-20T12:58:05.320" v="687"/>
          <ac:picMkLst>
            <pc:docMk/>
            <pc:sldMk cId="0" sldId="264"/>
            <ac:picMk id="12" creationId="{00000000-0000-0000-0000-000000000000}"/>
          </ac:picMkLst>
        </pc:picChg>
        <pc:picChg chg="add del mod">
          <ac:chgData name="Малов Евгений" userId="f03019a4194f2b71" providerId="Windows Live" clId="Web-{C18AB4E4-3DD0-48E1-8486-432909B7392C}" dt="2022-09-20T13:01:01.816" v="834"/>
          <ac:picMkLst>
            <pc:docMk/>
            <pc:sldMk cId="0" sldId="264"/>
            <ac:picMk id="17" creationId="{B0E5300F-A2DE-E91F-D029-5B8AF8F50632}"/>
          </ac:picMkLst>
        </pc:picChg>
        <pc:picChg chg="add mod">
          <ac:chgData name="Малов Евгений" userId="f03019a4194f2b71" providerId="Windows Live" clId="Web-{C18AB4E4-3DD0-48E1-8486-432909B7392C}" dt="2022-09-20T13:01:29.303" v="845" actId="1076"/>
          <ac:picMkLst>
            <pc:docMk/>
            <pc:sldMk cId="0" sldId="264"/>
            <ac:picMk id="19" creationId="{015FF02D-3E4C-4870-B269-E1389D92F082}"/>
          </ac:picMkLst>
        </pc:picChg>
        <pc:picChg chg="add mod">
          <ac:chgData name="Малов Евгений" userId="f03019a4194f2b71" providerId="Windows Live" clId="Web-{C18AB4E4-3DD0-48E1-8486-432909B7392C}" dt="2022-09-20T13:01:51.617" v="850" actId="14100"/>
          <ac:picMkLst>
            <pc:docMk/>
            <pc:sldMk cId="0" sldId="264"/>
            <ac:picMk id="20" creationId="{2428754A-434C-9806-0737-C91FCED4E671}"/>
          </ac:picMkLst>
        </pc:picChg>
      </pc:sldChg>
      <pc:sldChg chg="addSp delSp modSp mod modClrScheme chgLayout">
        <pc:chgData name="Малов Евгений" userId="f03019a4194f2b71" providerId="Windows Live" clId="Web-{C18AB4E4-3DD0-48E1-8486-432909B7392C}" dt="2022-09-20T13:05:59.978" v="1123" actId="1076"/>
        <pc:sldMkLst>
          <pc:docMk/>
          <pc:sldMk cId="0" sldId="265"/>
        </pc:sldMkLst>
        <pc:spChg chg="del mod ord">
          <ac:chgData name="Малов Евгений" userId="f03019a4194f2b71" providerId="Windows Live" clId="Web-{C18AB4E4-3DD0-48E1-8486-432909B7392C}" dt="2022-09-20T13:02:17.978" v="854"/>
          <ac:spMkLst>
            <pc:docMk/>
            <pc:sldMk cId="0" sldId="265"/>
            <ac:spMk id="8" creationId="{00000000-0000-0000-0000-000000000000}"/>
          </ac:spMkLst>
        </pc:spChg>
        <pc:spChg chg="add mod">
          <ac:chgData name="Малов Евгений" userId="f03019a4194f2b71" providerId="Windows Live" clId="Web-{C18AB4E4-3DD0-48E1-8486-432909B7392C}" dt="2022-09-20T13:02:31.791" v="859"/>
          <ac:spMkLst>
            <pc:docMk/>
            <pc:sldMk cId="0" sldId="265"/>
            <ac:spMk id="12" creationId="{FC403376-BC25-106D-8747-8E4F18C5BB1E}"/>
          </ac:spMkLst>
        </pc:spChg>
        <pc:spChg chg="add mod">
          <ac:chgData name="Малов Евгений" userId="f03019a4194f2b71" providerId="Windows Live" clId="Web-{C18AB4E4-3DD0-48E1-8486-432909B7392C}" dt="2022-09-20T13:02:56.453" v="882" actId="20577"/>
          <ac:spMkLst>
            <pc:docMk/>
            <pc:sldMk cId="0" sldId="265"/>
            <ac:spMk id="13" creationId="{A6217856-F2AE-A5EB-E6C4-DBBACF7283F3}"/>
          </ac:spMkLst>
        </pc:spChg>
        <pc:spChg chg="add mod">
          <ac:chgData name="Малов Евгений" userId="f03019a4194f2b71" providerId="Windows Live" clId="Web-{C18AB4E4-3DD0-48E1-8486-432909B7392C}" dt="2022-09-20T13:05:37.398" v="1117" actId="20577"/>
          <ac:spMkLst>
            <pc:docMk/>
            <pc:sldMk cId="0" sldId="265"/>
            <ac:spMk id="15" creationId="{F65E7903-16C6-F6CC-6F4E-2DDC9E95898C}"/>
          </ac:spMkLst>
        </pc:spChg>
        <pc:grpChg chg="del">
          <ac:chgData name="Малов Евгений" userId="f03019a4194f2b71" providerId="Windows Live" clId="Web-{C18AB4E4-3DD0-48E1-8486-432909B7392C}" dt="2022-09-20T13:02:10.243" v="851"/>
          <ac:grpSpMkLst>
            <pc:docMk/>
            <pc:sldMk cId="0" sldId="265"/>
            <ac:grpSpMk id="9" creationId="{00000000-0000-0000-0000-000000000000}"/>
          </ac:grpSpMkLst>
        </pc:grpChg>
        <pc:picChg chg="add mod">
          <ac:chgData name="Малов Евгений" userId="f03019a4194f2b71" providerId="Windows Live" clId="Web-{C18AB4E4-3DD0-48E1-8486-432909B7392C}" dt="2022-09-20T13:03:03.122" v="886" actId="1076"/>
          <ac:picMkLst>
            <pc:docMk/>
            <pc:sldMk cId="0" sldId="265"/>
            <ac:picMk id="14" creationId="{2D221FF5-2CF7-CB9C-75CB-E488B075527B}"/>
          </ac:picMkLst>
        </pc:picChg>
        <pc:picChg chg="add mod">
          <ac:chgData name="Малов Евгений" userId="f03019a4194f2b71" providerId="Windows Live" clId="Web-{C18AB4E4-3DD0-48E1-8486-432909B7392C}" dt="2022-09-20T13:05:59.978" v="1123" actId="1076"/>
          <ac:picMkLst>
            <pc:docMk/>
            <pc:sldMk cId="0" sldId="265"/>
            <ac:picMk id="16" creationId="{6598CB58-ABE8-01F6-1916-B7D714EAFDBC}"/>
          </ac:picMkLst>
        </pc:picChg>
      </pc:sldChg>
      <pc:sldChg chg="addSp delSp modSp del mod modClrScheme chgLayout">
        <pc:chgData name="Малов Евгений" userId="f03019a4194f2b71" providerId="Windows Live" clId="Web-{C18AB4E4-3DD0-48E1-8486-432909B7392C}" dt="2022-09-20T13:09:40.697" v="1154"/>
        <pc:sldMkLst>
          <pc:docMk/>
          <pc:sldMk cId="0" sldId="266"/>
        </pc:sldMkLst>
        <pc:spChg chg="del mod ord">
          <ac:chgData name="Малов Евгений" userId="f03019a4194f2b71" providerId="Windows Live" clId="Web-{C18AB4E4-3DD0-48E1-8486-432909B7392C}" dt="2022-09-20T13:06:07.744" v="1128"/>
          <ac:spMkLst>
            <pc:docMk/>
            <pc:sldMk cId="0" sldId="266"/>
            <ac:spMk id="8" creationId="{00000000-0000-0000-0000-000000000000}"/>
          </ac:spMkLst>
        </pc:spChg>
        <pc:spChg chg="add del mod">
          <ac:chgData name="Малов Евгений" userId="f03019a4194f2b71" providerId="Windows Live" clId="Web-{C18AB4E4-3DD0-48E1-8486-432909B7392C}" dt="2022-09-20T13:06:20.589" v="1129"/>
          <ac:spMkLst>
            <pc:docMk/>
            <pc:sldMk cId="0" sldId="266"/>
            <ac:spMk id="14" creationId="{EFCE850C-94C4-E1A1-3CC3-4B921F8B1A36}"/>
          </ac:spMkLst>
        </pc:spChg>
        <pc:spChg chg="add del mod">
          <ac:chgData name="Малов Евгений" userId="f03019a4194f2b71" providerId="Windows Live" clId="Web-{C18AB4E4-3DD0-48E1-8486-432909B7392C}" dt="2022-09-20T13:09:32.915" v="1152" actId="1076"/>
          <ac:spMkLst>
            <pc:docMk/>
            <pc:sldMk cId="0" sldId="266"/>
            <ac:spMk id="15" creationId="{10125D39-ED5A-BBC2-002B-489F0FEC11F3}"/>
          </ac:spMkLst>
        </pc:spChg>
        <pc:grpChg chg="del">
          <ac:chgData name="Малов Евгений" userId="f03019a4194f2b71" providerId="Windows Live" clId="Web-{C18AB4E4-3DD0-48E1-8486-432909B7392C}" dt="2022-09-20T13:06:25.167" v="1130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Малов Евгений" userId="f03019a4194f2b71" providerId="Windows Live" clId="Web-{C18AB4E4-3DD0-48E1-8486-432909B7392C}" dt="2022-09-20T13:06:05.119" v="1125"/>
          <ac:grpSpMkLst>
            <pc:docMk/>
            <pc:sldMk cId="0" sldId="266"/>
            <ac:grpSpMk id="9" creationId="{00000000-0000-0000-0000-000000000000}"/>
          </ac:grpSpMkLst>
        </pc:grpChg>
        <pc:picChg chg="del">
          <ac:chgData name="Малов Евгений" userId="f03019a4194f2b71" providerId="Windows Live" clId="Web-{C18AB4E4-3DD0-48E1-8486-432909B7392C}" dt="2022-09-20T13:06:03.978" v="1124"/>
          <ac:picMkLst>
            <pc:docMk/>
            <pc:sldMk cId="0" sldId="266"/>
            <ac:picMk id="11" creationId="{00000000-0000-0000-0000-000000000000}"/>
          </ac:picMkLst>
        </pc:picChg>
      </pc:sldChg>
      <pc:sldChg chg="addSp delSp modSp add del mod ord modClrScheme chgLayout">
        <pc:chgData name="Малов Евгений" userId="f03019a4194f2b71" providerId="Windows Live" clId="Web-{C18AB4E4-3DD0-48E1-8486-432909B7392C}" dt="2022-09-20T13:15:56.286" v="1398" actId="1076"/>
        <pc:sldMkLst>
          <pc:docMk/>
          <pc:sldMk cId="0" sldId="267"/>
        </pc:sldMkLst>
        <pc:spChg chg="add mod">
          <ac:chgData name="Малов Евгений" userId="f03019a4194f2b71" providerId="Windows Live" clId="Web-{C18AB4E4-3DD0-48E1-8486-432909B7392C}" dt="2022-09-20T13:10:23.293" v="1167"/>
          <ac:spMkLst>
            <pc:docMk/>
            <pc:sldMk cId="0" sldId="267"/>
            <ac:spMk id="11" creationId="{3123A637-B8A4-0D32-B69A-CF5C35E4B057}"/>
          </ac:spMkLst>
        </pc:spChg>
        <pc:spChg chg="add mod">
          <ac:chgData name="Малов Евгений" userId="f03019a4194f2b71" providerId="Windows Live" clId="Web-{C18AB4E4-3DD0-48E1-8486-432909B7392C}" dt="2022-09-20T13:13:56.371" v="1352" actId="14100"/>
          <ac:spMkLst>
            <pc:docMk/>
            <pc:sldMk cId="0" sldId="267"/>
            <ac:spMk id="12" creationId="{D3B59C7F-8F43-F89F-EA04-7F76C794E4B7}"/>
          </ac:spMkLst>
        </pc:spChg>
        <pc:spChg chg="add mod">
          <ac:chgData name="Малов Евгений" userId="f03019a4194f2b71" providerId="Windows Live" clId="Web-{C18AB4E4-3DD0-48E1-8486-432909B7392C}" dt="2022-09-20T13:15:09.360" v="1384" actId="20577"/>
          <ac:spMkLst>
            <pc:docMk/>
            <pc:sldMk cId="0" sldId="267"/>
            <ac:spMk id="13" creationId="{35404CFD-C87E-F489-F3A3-7DBBC99C1EE9}"/>
          </ac:spMkLst>
        </pc:spChg>
        <pc:grpChg chg="add del mod">
          <ac:chgData name="Малов Евгений" userId="f03019a4194f2b71" providerId="Windows Live" clId="Web-{C18AB4E4-3DD0-48E1-8486-432909B7392C}" dt="2022-09-20T13:14:19.404" v="1357" actId="1076"/>
          <ac:grpSpMkLst>
            <pc:docMk/>
            <pc:sldMk cId="0" sldId="267"/>
            <ac:grpSpMk id="2" creationId="{00000000-0000-0000-0000-000000000000}"/>
          </ac:grpSpMkLst>
        </pc:grpChg>
        <pc:picChg chg="del">
          <ac:chgData name="Малов Евгений" userId="f03019a4194f2b71" providerId="Windows Live" clId="Web-{C18AB4E4-3DD0-48E1-8486-432909B7392C}" dt="2022-09-20T13:09:55.760" v="1158"/>
          <ac:picMkLst>
            <pc:docMk/>
            <pc:sldMk cId="0" sldId="267"/>
            <ac:picMk id="8" creationId="{00000000-0000-0000-0000-000000000000}"/>
          </ac:picMkLst>
        </pc:picChg>
        <pc:picChg chg="del">
          <ac:chgData name="Малов Евгений" userId="f03019a4194f2b71" providerId="Windows Live" clId="Web-{C18AB4E4-3DD0-48E1-8486-432909B7392C}" dt="2022-09-20T13:10:02.198" v="1161"/>
          <ac:picMkLst>
            <pc:docMk/>
            <pc:sldMk cId="0" sldId="267"/>
            <ac:picMk id="9" creationId="{00000000-0000-0000-0000-000000000000}"/>
          </ac:picMkLst>
        </pc:picChg>
        <pc:picChg chg="del">
          <ac:chgData name="Малов Евгений" userId="f03019a4194f2b71" providerId="Windows Live" clId="Web-{C18AB4E4-3DD0-48E1-8486-432909B7392C}" dt="2022-09-20T13:09:43.416" v="1155"/>
          <ac:picMkLst>
            <pc:docMk/>
            <pc:sldMk cId="0" sldId="267"/>
            <ac:picMk id="10" creationId="{00000000-0000-0000-0000-000000000000}"/>
          </ac:picMkLst>
        </pc:picChg>
        <pc:picChg chg="add mod">
          <ac:chgData name="Малов Евгений" userId="f03019a4194f2b71" providerId="Windows Live" clId="Web-{C18AB4E4-3DD0-48E1-8486-432909B7392C}" dt="2022-09-20T13:15:56.286" v="1398" actId="1076"/>
          <ac:picMkLst>
            <pc:docMk/>
            <pc:sldMk cId="0" sldId="267"/>
            <ac:picMk id="14" creationId="{3845541A-FEE2-FEAF-EA7A-B5C813518075}"/>
          </ac:picMkLst>
        </pc:picChg>
        <pc:picChg chg="add mod">
          <ac:chgData name="Малов Евгений" userId="f03019a4194f2b71" providerId="Windows Live" clId="Web-{C18AB4E4-3DD0-48E1-8486-432909B7392C}" dt="2022-09-20T13:15:25.205" v="1388" actId="1076"/>
          <ac:picMkLst>
            <pc:docMk/>
            <pc:sldMk cId="0" sldId="267"/>
            <ac:picMk id="15" creationId="{9D69F7A1-74C8-AA4A-18D5-B67D3020B3DC}"/>
          </ac:picMkLst>
        </pc:picChg>
        <pc:picChg chg="add mod">
          <ac:chgData name="Малов Евгений" userId="f03019a4194f2b71" providerId="Windows Live" clId="Web-{C18AB4E4-3DD0-48E1-8486-432909B7392C}" dt="2022-09-20T13:15:47.473" v="1394" actId="14100"/>
          <ac:picMkLst>
            <pc:docMk/>
            <pc:sldMk cId="0" sldId="267"/>
            <ac:picMk id="16" creationId="{080F5D08-0094-C256-824E-175746732A40}"/>
          </ac:picMkLst>
        </pc:picChg>
      </pc:sldChg>
      <pc:sldChg chg="modSp new">
        <pc:chgData name="Малов Евгений" userId="f03019a4194f2b71" providerId="Windows Live" clId="Web-{C18AB4E4-3DD0-48E1-8486-432909B7392C}" dt="2022-09-20T13:16:43.773" v="1412" actId="1076"/>
        <pc:sldMkLst>
          <pc:docMk/>
          <pc:sldMk cId="1120017873" sldId="268"/>
        </pc:sldMkLst>
        <pc:spChg chg="mod">
          <ac:chgData name="Малов Евгений" userId="f03019a4194f2b71" providerId="Windows Live" clId="Web-{C18AB4E4-3DD0-48E1-8486-432909B7392C}" dt="2022-09-20T13:16:43.773" v="1412" actId="1076"/>
          <ac:spMkLst>
            <pc:docMk/>
            <pc:sldMk cId="1120017873" sldId="268"/>
            <ac:spMk id="2" creationId="{912F6B0A-F242-A606-1475-55D7C9352529}"/>
          </ac:spMkLst>
        </pc:spChg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1120017873" sldId="268"/>
            <ac:spMk id="8" creationId="{00000000-0000-0000-0000-000000000000}"/>
          </ac:spMkLst>
        </pc:spChg>
      </pc:sldChg>
      <pc:sldChg chg="del mod modClrScheme chgLayout">
        <pc:chgData name="Малов Евгений" userId="f03019a4194f2b71" providerId="Windows Live" clId="Web-{C18AB4E4-3DD0-48E1-8486-432909B7392C}" dt="2022-09-20T13:06:49.185" v="1144"/>
        <pc:sldMkLst>
          <pc:docMk/>
          <pc:sldMk cId="0" sldId="269"/>
        </pc:sldMkLst>
      </pc:sldChg>
      <pc:sldChg chg="modSp del mod modClrScheme chgLayout">
        <pc:chgData name="Малов Евгений" userId="f03019a4194f2b71" providerId="Windows Live" clId="Web-{C18AB4E4-3DD0-48E1-8486-432909B7392C}" dt="2022-09-20T13:06:48.731" v="1143"/>
        <pc:sldMkLst>
          <pc:docMk/>
          <pc:sldMk cId="0" sldId="270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0"/>
            <ac:spMk id="8" creationId="{00000000-0000-0000-0000-000000000000}"/>
          </ac:spMkLst>
        </pc:spChg>
      </pc:sldChg>
      <pc:sldChg chg="modSp del mod modClrScheme chgLayout">
        <pc:chgData name="Малов Евгений" userId="f03019a4194f2b71" providerId="Windows Live" clId="Web-{C18AB4E4-3DD0-48E1-8486-432909B7392C}" dt="2022-09-20T13:06:48.138" v="1142"/>
        <pc:sldMkLst>
          <pc:docMk/>
          <pc:sldMk cId="0" sldId="271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1"/>
            <ac:spMk id="8" creationId="{00000000-0000-0000-0000-000000000000}"/>
          </ac:spMkLst>
        </pc:spChg>
      </pc:sldChg>
      <pc:sldChg chg="del mod modClrScheme chgLayout">
        <pc:chgData name="Малов Евгений" userId="f03019a4194f2b71" providerId="Windows Live" clId="Web-{C18AB4E4-3DD0-48E1-8486-432909B7392C}" dt="2022-09-20T13:06:47.497" v="1141"/>
        <pc:sldMkLst>
          <pc:docMk/>
          <pc:sldMk cId="0" sldId="272"/>
        </pc:sldMkLst>
      </pc:sldChg>
      <pc:sldChg chg="modSp del mod modClrScheme chgLayout">
        <pc:chgData name="Малов Евгений" userId="f03019a4194f2b71" providerId="Windows Live" clId="Web-{C18AB4E4-3DD0-48E1-8486-432909B7392C}" dt="2022-09-20T13:06:46.950" v="1140"/>
        <pc:sldMkLst>
          <pc:docMk/>
          <pc:sldMk cId="0" sldId="273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3"/>
            <ac:spMk id="8" creationId="{00000000-0000-0000-0000-000000000000}"/>
          </ac:spMkLst>
        </pc:spChg>
      </pc:sldChg>
      <pc:sldChg chg="modSp del mod modClrScheme chgLayout">
        <pc:chgData name="Малов Евгений" userId="f03019a4194f2b71" providerId="Windows Live" clId="Web-{C18AB4E4-3DD0-48E1-8486-432909B7392C}" dt="2022-09-20T13:06:46.606" v="1139"/>
        <pc:sldMkLst>
          <pc:docMk/>
          <pc:sldMk cId="0" sldId="274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4"/>
            <ac:spMk id="8" creationId="{00000000-0000-0000-0000-000000000000}"/>
          </ac:spMkLst>
        </pc:spChg>
      </pc:sldChg>
      <pc:sldChg chg="modSp del mod modClrScheme chgLayout">
        <pc:chgData name="Малов Евгений" userId="f03019a4194f2b71" providerId="Windows Live" clId="Web-{C18AB4E4-3DD0-48E1-8486-432909B7392C}" dt="2022-09-20T13:06:46.591" v="1138"/>
        <pc:sldMkLst>
          <pc:docMk/>
          <pc:sldMk cId="0" sldId="275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5"/>
            <ac:spMk id="8" creationId="{00000000-0000-0000-0000-000000000000}"/>
          </ac:spMkLst>
        </pc:spChg>
      </pc:sldChg>
      <pc:sldChg chg="modSp del mod modClrScheme chgLayout">
        <pc:chgData name="Малов Евгений" userId="f03019a4194f2b71" providerId="Windows Live" clId="Web-{C18AB4E4-3DD0-48E1-8486-432909B7392C}" dt="2022-09-20T13:06:45.528" v="1137"/>
        <pc:sldMkLst>
          <pc:docMk/>
          <pc:sldMk cId="0" sldId="276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6"/>
            <ac:spMk id="8" creationId="{00000000-0000-0000-0000-000000000000}"/>
          </ac:spMkLst>
        </pc:spChg>
      </pc:sldChg>
      <pc:sldChg chg="modSp del mod modClrScheme chgLayout">
        <pc:chgData name="Малов Евгений" userId="f03019a4194f2b71" providerId="Windows Live" clId="Web-{C18AB4E4-3DD0-48E1-8486-432909B7392C}" dt="2022-09-20T13:06:45.512" v="1136"/>
        <pc:sldMkLst>
          <pc:docMk/>
          <pc:sldMk cId="0" sldId="277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7"/>
            <ac:spMk id="8" creationId="{00000000-0000-0000-0000-000000000000}"/>
          </ac:spMkLst>
        </pc:spChg>
      </pc:sldChg>
      <pc:sldChg chg="modSp del mod modClrScheme chgLayout">
        <pc:chgData name="Малов Евгений" userId="f03019a4194f2b71" providerId="Windows Live" clId="Web-{C18AB4E4-3DD0-48E1-8486-432909B7392C}" dt="2022-09-20T13:06:45.497" v="1135"/>
        <pc:sldMkLst>
          <pc:docMk/>
          <pc:sldMk cId="0" sldId="278"/>
        </pc:sldMkLst>
        <pc:spChg chg="mod ord">
          <ac:chgData name="Малов Евгений" userId="f03019a4194f2b71" providerId="Windows Live" clId="Web-{C18AB4E4-3DD0-48E1-8486-432909B7392C}" dt="2022-09-20T12:19:13.500" v="158"/>
          <ac:spMkLst>
            <pc:docMk/>
            <pc:sldMk cId="0" sldId="278"/>
            <ac:spMk id="8" creationId="{00000000-0000-0000-0000-000000000000}"/>
          </ac:spMkLst>
        </pc:spChg>
      </pc:sldChg>
      <pc:sldChg chg="del mod modClrScheme chgLayout">
        <pc:chgData name="Малов Евгений" userId="f03019a4194f2b71" providerId="Windows Live" clId="Web-{C18AB4E4-3DD0-48E1-8486-432909B7392C}" dt="2022-09-20T13:06:43.232" v="1134"/>
        <pc:sldMkLst>
          <pc:docMk/>
          <pc:sldMk cId="0" sldId="279"/>
        </pc:sldMkLst>
      </pc:sldChg>
      <pc:sldChg chg="del mod modClrScheme chgLayout">
        <pc:chgData name="Малов Евгений" userId="f03019a4194f2b71" providerId="Windows Live" clId="Web-{C18AB4E4-3DD0-48E1-8486-432909B7392C}" dt="2022-09-20T13:06:42.403" v="1133"/>
        <pc:sldMkLst>
          <pc:docMk/>
          <pc:sldMk cId="0" sldId="280"/>
        </pc:sldMkLst>
      </pc:sldChg>
      <pc:sldChg chg="addSp delSp modSp new del ord">
        <pc:chgData name="Малов Евгений" userId="f03019a4194f2b71" providerId="Windows Live" clId="Web-{C18AB4E4-3DD0-48E1-8486-432909B7392C}" dt="2022-09-20T12:10:10.477" v="102"/>
        <pc:sldMkLst>
          <pc:docMk/>
          <pc:sldMk cId="249538132" sldId="281"/>
        </pc:sldMkLst>
        <pc:spChg chg="add del mod">
          <ac:chgData name="Малов Евгений" userId="f03019a4194f2b71" providerId="Windows Live" clId="Web-{C18AB4E4-3DD0-48E1-8486-432909B7392C}" dt="2022-09-20T12:07:54.093" v="74"/>
          <ac:spMkLst>
            <pc:docMk/>
            <pc:sldMk cId="249538132" sldId="281"/>
            <ac:spMk id="3" creationId="{37BB67B6-4310-4A35-A605-93E1E25EA05B}"/>
          </ac:spMkLst>
        </pc:spChg>
        <pc:spChg chg="add del mod">
          <ac:chgData name="Малов Евгений" userId="f03019a4194f2b71" providerId="Windows Live" clId="Web-{C18AB4E4-3DD0-48E1-8486-432909B7392C}" dt="2022-09-20T12:09:44.444" v="97"/>
          <ac:spMkLst>
            <pc:docMk/>
            <pc:sldMk cId="249538132" sldId="281"/>
            <ac:spMk id="4" creationId="{AA4DAC66-5FF3-08E2-A4C6-81CDA1F55931}"/>
          </ac:spMkLst>
        </pc:spChg>
        <pc:spChg chg="add del mod">
          <ac:chgData name="Малов Евгений" userId="f03019a4194f2b71" providerId="Windows Live" clId="Web-{C18AB4E4-3DD0-48E1-8486-432909B7392C}" dt="2022-09-20T12:09:45.850" v="98"/>
          <ac:spMkLst>
            <pc:docMk/>
            <pc:sldMk cId="249538132" sldId="281"/>
            <ac:spMk id="5" creationId="{A24D272A-18A4-EAC9-D04D-4AE392E854B0}"/>
          </ac:spMkLst>
        </pc:spChg>
        <pc:picChg chg="add del mod">
          <ac:chgData name="Малов Евгений" userId="f03019a4194f2b71" providerId="Windows Live" clId="Web-{C18AB4E4-3DD0-48E1-8486-432909B7392C}" dt="2022-09-20T12:09:47.569" v="100"/>
          <ac:picMkLst>
            <pc:docMk/>
            <pc:sldMk cId="249538132" sldId="281"/>
            <ac:picMk id="2" creationId="{7846C0E9-8CDE-2A76-24ED-4C356391C036}"/>
          </ac:picMkLst>
        </pc:picChg>
        <pc:picChg chg="add del mod">
          <ac:chgData name="Малов Евгений" userId="f03019a4194f2b71" providerId="Windows Live" clId="Web-{C18AB4E4-3DD0-48E1-8486-432909B7392C}" dt="2022-09-20T12:09:46.772" v="99"/>
          <ac:picMkLst>
            <pc:docMk/>
            <pc:sldMk cId="249538132" sldId="281"/>
            <ac:picMk id="6" creationId="{6DB046E3-AEC6-001F-755F-6DD9B41FE417}"/>
          </ac:picMkLst>
        </pc:picChg>
      </pc:sldChg>
      <pc:sldMasterChg chg="del delSldLayout">
        <pc:chgData name="Малов Евгений" userId="f03019a4194f2b71" providerId="Windows Live" clId="Web-{C18AB4E4-3DD0-48E1-8486-432909B7392C}" dt="2022-09-20T12:19:13.500" v="158"/>
        <pc:sldMasterMkLst>
          <pc:docMk/>
          <pc:sldMasterMk cId="0" sldId="2147483648"/>
        </pc:sldMasterMkLst>
        <pc:sldLayoutChg chg="del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0" sldId="2147483648"/>
            <pc:sldLayoutMk cId="0" sldId="2147483665"/>
          </pc:sldLayoutMkLst>
        </pc:sldLayoutChg>
      </pc:sldMasterChg>
      <pc:sldMasterChg chg="add addSldLayout modSldLayout">
        <pc:chgData name="Малов Евгений" userId="f03019a4194f2b71" providerId="Windows Live" clId="Web-{C18AB4E4-3DD0-48E1-8486-432909B7392C}" dt="2022-09-20T12:19:13.500" v="158"/>
        <pc:sldMasterMkLst>
          <pc:docMk/>
          <pc:sldMasterMk cId="337077619" sldId="2147483666"/>
        </pc:sldMasterMkLst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4235712496" sldId="2147483667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4022057613" sldId="2147483668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3257680377" sldId="2147483669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4118123782" sldId="2147483670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137221797" sldId="2147483671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3239661409" sldId="2147483672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4088757747" sldId="2147483673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715571585" sldId="2147483674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3425654694" sldId="2147483675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1597618511" sldId="2147483676"/>
          </pc:sldLayoutMkLst>
        </pc:sldLayoutChg>
        <pc:sldLayoutChg chg="add mod replId">
          <pc:chgData name="Малов Евгений" userId="f03019a4194f2b71" providerId="Windows Live" clId="Web-{C18AB4E4-3DD0-48E1-8486-432909B7392C}" dt="2022-09-20T12:19:13.500" v="158"/>
          <pc:sldLayoutMkLst>
            <pc:docMk/>
            <pc:sldMasterMk cId="337077619" sldId="2147483666"/>
            <pc:sldLayoutMk cId="2150702607" sldId="214748367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3d2#3" qsCatId="3D" csTypeId="urn:microsoft.com/office/officeart/2005/8/colors/accent2_5" csCatId="accent2" phldr="1"/>
      <dgm:spPr/>
      <dgm:t>
        <a:bodyPr rtlCol="0"/>
        <a:lstStyle/>
        <a:p>
          <a:pPr rtl="0"/>
          <a:endParaRPr lang="en-US"/>
        </a:p>
      </dgm:t>
    </dgm:pt>
    <dgm:pt modelId="{58FF46FB-368D-4E9C-A650-0513B8879DA8}">
      <dgm:prSet phldr="0" custT="1"/>
      <dgm:spPr/>
      <dgm:t>
        <a:bodyPr rtlCol="0"/>
        <a:lstStyle/>
        <a:p>
          <a:pPr>
            <a:defRPr b="1"/>
          </a:pPr>
          <a:r>
            <a:rPr lang="ru-RU" sz="4400" b="1" noProof="0" dirty="0">
              <a:solidFill>
                <a:srgbClr val="002060"/>
              </a:solidFill>
              <a:latin typeface="Arial" panose="020B0604020202020204" pitchFamily="34" charset="0"/>
            </a:rPr>
            <a:t>Апрель 2022</a:t>
          </a:r>
        </a:p>
      </dgm:t>
    </dgm:pt>
    <dgm:pt modelId="{CFA40740-0682-470C-AD5A-CFF53CD12BD2}" type="sibTrans" cxnId="{C5645B39-CB65-4A0A-B369-E455C3B827C3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11DFA284-5E99-474D-BF05-364A45269DC7}" type="parTrans" cxnId="{C5645B39-CB65-4A0A-B369-E455C3B827C3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9A875394-CA1E-4432-AEEB-9054FCFF5E0E}">
      <dgm:prSet phldr="0" custT="1"/>
      <dgm:spPr/>
      <dgm:t>
        <a:bodyPr rtlCol="0"/>
        <a:lstStyle/>
        <a:p>
          <a:r>
            <a:rPr lang="ru-RU" sz="3600" b="1" noProof="0" dirty="0">
              <a:solidFill>
                <a:srgbClr val="366085"/>
              </a:solidFill>
              <a:latin typeface="Arial" panose="020B0604020202020204" pitchFamily="34" charset="0"/>
            </a:rPr>
            <a:t>Встреча переселенцев </a:t>
          </a:r>
        </a:p>
        <a:p>
          <a:r>
            <a:rPr lang="ru-RU" sz="3600" b="1" noProof="0" dirty="0">
              <a:solidFill>
                <a:srgbClr val="366085"/>
              </a:solidFill>
              <a:latin typeface="Arial" panose="020B0604020202020204" pitchFamily="34" charset="0"/>
            </a:rPr>
            <a:t>из Донбасса</a:t>
          </a:r>
        </a:p>
      </dgm:t>
    </dgm:pt>
    <dgm:pt modelId="{0314452B-82A0-42F4-9551-DF00CFFC3580}" type="sibTrans" cxnId="{B659504B-18E4-4D89-A17C-34ABB280AE52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FCC92BDD-6EA3-421D-9DA8-7D3A12D003B6}" type="parTrans" cxnId="{B659504B-18E4-4D89-A17C-34ABB280AE52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</dgm:pt>
    <dgm:pt modelId="{E8AACCBB-6709-4071-B389-3BB226B3A586}" type="pres">
      <dgm:prSet presAssocID="{05A24E01-5535-46B9-A9A1-A9A07E639A88}" presName="divider" presStyleLbl="fgAcc1" presStyleIdx="0" presStyleCnt="2"/>
      <dgm:spPr/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161C6747-9F1F-48F6-B1B7-D48795C95389}" type="pres">
      <dgm:prSet presAssocID="{58FF46FB-368D-4E9C-A650-0513B8879DA8}" presName="composite1" presStyleCnt="0"/>
      <dgm:spPr/>
    </dgm:pt>
    <dgm:pt modelId="{6B56240C-44E2-481E-B382-F761C85C6CB1}" type="pres">
      <dgm:prSet presAssocID="{58FF46FB-368D-4E9C-A650-0513B8879DA8}" presName="ConnectorPoint1" presStyleLbl="lnNode1" presStyleIdx="0" presStyleCnt="1"/>
      <dgm:spPr/>
    </dgm:pt>
    <dgm:pt modelId="{9D9F8FA1-A194-4511-A1FA-9BC100DF4FF6}" type="pres">
      <dgm:prSet presAssocID="{58FF46FB-368D-4E9C-A650-0513B8879DA8}" presName="DropPinPlaceHolder1" presStyleCnt="0"/>
      <dgm:spPr/>
    </dgm:pt>
    <dgm:pt modelId="{92CD59A0-9101-47D2-A8CA-A80830BF3F96}" type="pres">
      <dgm:prSet presAssocID="{58FF46FB-368D-4E9C-A650-0513B8879DA8}" presName="DropPin1" presStyleLbl="alignNode1" presStyleIdx="0" presStyleCnt="1"/>
      <dgm:spPr/>
    </dgm:pt>
    <dgm:pt modelId="{3F8BDAFA-9DB0-4F36-8FF1-7F15F3DE67FD}" type="pres">
      <dgm:prSet presAssocID="{58FF46FB-368D-4E9C-A650-0513B8879DA8}" presName="Ellipse1" presStyleLbl="fgAcc1" presStyleIdx="1" presStyleCnt="2"/>
      <dgm:spPr/>
    </dgm:pt>
    <dgm:pt modelId="{350B2503-50B9-4D13-81D0-DEC9475B3A48}" type="pres">
      <dgm:prSet presAssocID="{58FF46FB-368D-4E9C-A650-0513B8879DA8}" presName="L2TextContainer1" presStyleLbl="revTx" presStyleIdx="0" presStyleCnt="2" custScaleX="115225" custLinFactNeighborX="5693" custLinFactNeighborY="381">
        <dgm:presLayoutVars>
          <dgm:bulletEnabled val="1"/>
        </dgm:presLayoutVars>
      </dgm:prSet>
      <dgm:spPr/>
    </dgm:pt>
    <dgm:pt modelId="{5D2BF258-296F-4F53-9238-7218FC2B3E6A}" type="pres">
      <dgm:prSet presAssocID="{58FF46FB-368D-4E9C-A650-0513B8879DA8}" presName="L1TextContainer1" presStyleLbl="revTx" presStyleIdx="1" presStyleCnt="2" custLinFactNeighborX="-856" custLinFactNeighborY="13736">
        <dgm:presLayoutVars>
          <dgm:chMax val="1"/>
          <dgm:chPref val="1"/>
          <dgm:bulletEnabled val="1"/>
        </dgm:presLayoutVars>
      </dgm:prSet>
      <dgm:spPr/>
    </dgm:pt>
    <dgm:pt modelId="{8995A68F-8FD2-472D-BA58-BA4AB2A45398}" type="pres">
      <dgm:prSet presAssocID="{58FF46FB-368D-4E9C-A650-0513B8879DA8}" presName="ConnectLine1" presStyleLbl="sibTrans1D1" presStyleIdx="0" presStyleCnt="1"/>
      <dgm:spPr/>
    </dgm:pt>
    <dgm:pt modelId="{D1DC40A5-C364-45CF-868E-FE96089D3DCC}" type="pres">
      <dgm:prSet presAssocID="{58FF46FB-368D-4E9C-A650-0513B8879DA8}" presName="EmptyPlaceHolder1" presStyleCnt="0"/>
      <dgm:spPr/>
    </dgm:pt>
  </dgm:ptLst>
  <dgm:cxnLst>
    <dgm:cxn modelId="{E2F35D06-78B7-499F-805E-554155A49FEE}" type="presOf" srcId="{05A24E01-5535-46B9-A9A1-A9A07E639A88}" destId="{6E9F3C9B-13CA-43A8-8836-0B2B41D07DEF}" srcOrd="0" destOrd="0" presId="urn:microsoft.com/office/officeart/2017/3/layout/DropPinTimeline"/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B659504B-18E4-4D89-A17C-34ABB280AE52}" srcId="{58FF46FB-368D-4E9C-A650-0513B8879DA8}" destId="{9A875394-CA1E-4432-AEEB-9054FCFF5E0E}" srcOrd="0" destOrd="0" parTransId="{FCC92BDD-6EA3-421D-9DA8-7D3A12D003B6}" sibTransId="{0314452B-82A0-42F4-9551-DF00CFFC3580}"/>
    <dgm:cxn modelId="{90CEA5AE-68B7-4669-B32F-DD583D64D706}" type="presOf" srcId="{58FF46FB-368D-4E9C-A650-0513B8879DA8}" destId="{5D2BF258-296F-4F53-9238-7218FC2B3E6A}" srcOrd="0" destOrd="0" presId="urn:microsoft.com/office/officeart/2017/3/layout/DropPinTimeline"/>
    <dgm:cxn modelId="{F8F3ABC9-0567-4589-893E-7BD460D5E9DD}" type="presOf" srcId="{9A875394-CA1E-4432-AEEB-9054FCFF5E0E}" destId="{350B2503-50B9-4D13-81D0-DEC9475B3A48}" srcOrd="0" destOrd="0" presId="urn:microsoft.com/office/officeart/2017/3/layout/DropPinTimeline"/>
    <dgm:cxn modelId="{F953F792-EF9E-42A2-B778-759D6B9FDC3B}" type="presParOf" srcId="{6E9F3C9B-13CA-43A8-8836-0B2B41D07DEF}" destId="{E8AACCBB-6709-4071-B389-3BB226B3A586}" srcOrd="0" destOrd="0" presId="urn:microsoft.com/office/officeart/2017/3/layout/DropPinTimeline"/>
    <dgm:cxn modelId="{A2443F10-198E-4999-8C2A-E5C3442C83FF}" type="presParOf" srcId="{6E9F3C9B-13CA-43A8-8836-0B2B41D07DEF}" destId="{E6F74CED-5217-4282-85F1-1C12DC84731C}" srcOrd="1" destOrd="0" presId="urn:microsoft.com/office/officeart/2017/3/layout/DropPinTimeline"/>
    <dgm:cxn modelId="{33288907-0843-4C7E-983D-88A4D9A1166A}" type="presParOf" srcId="{E6F74CED-5217-4282-85F1-1C12DC84731C}" destId="{161C6747-9F1F-48F6-B1B7-D48795C95389}" srcOrd="0" destOrd="0" presId="urn:microsoft.com/office/officeart/2017/3/layout/DropPinTimeline"/>
    <dgm:cxn modelId="{9611FCBA-22FC-4E91-98D2-724267A2599C}" type="presParOf" srcId="{161C6747-9F1F-48F6-B1B7-D48795C95389}" destId="{6B56240C-44E2-481E-B382-F761C85C6CB1}" srcOrd="0" destOrd="0" presId="urn:microsoft.com/office/officeart/2017/3/layout/DropPinTimeline"/>
    <dgm:cxn modelId="{53768056-4B4F-4381-B513-B672ABDB8422}" type="presParOf" srcId="{161C6747-9F1F-48F6-B1B7-D48795C95389}" destId="{9D9F8FA1-A194-4511-A1FA-9BC100DF4FF6}" srcOrd="1" destOrd="0" presId="urn:microsoft.com/office/officeart/2017/3/layout/DropPinTimeline"/>
    <dgm:cxn modelId="{4CC0358B-7369-43F8-8449-433B3EB9C9BF}" type="presParOf" srcId="{9D9F8FA1-A194-4511-A1FA-9BC100DF4FF6}" destId="{92CD59A0-9101-47D2-A8CA-A80830BF3F96}" srcOrd="0" destOrd="0" presId="urn:microsoft.com/office/officeart/2017/3/layout/DropPinTimeline"/>
    <dgm:cxn modelId="{2F9CA978-9825-426C-8AB8-75FBD8CAD0F4}" type="presParOf" srcId="{9D9F8FA1-A194-4511-A1FA-9BC100DF4FF6}" destId="{3F8BDAFA-9DB0-4F36-8FF1-7F15F3DE67FD}" srcOrd="1" destOrd="0" presId="urn:microsoft.com/office/officeart/2017/3/layout/DropPinTimeline"/>
    <dgm:cxn modelId="{473B5626-1B7C-4CF0-B52F-43C8C9998007}" type="presParOf" srcId="{161C6747-9F1F-48F6-B1B7-D48795C95389}" destId="{350B2503-50B9-4D13-81D0-DEC9475B3A48}" srcOrd="2" destOrd="0" presId="urn:microsoft.com/office/officeart/2017/3/layout/DropPinTimeline"/>
    <dgm:cxn modelId="{CA80159C-FF6B-4C3B-B739-DB7777162AB6}" type="presParOf" srcId="{161C6747-9F1F-48F6-B1B7-D48795C95389}" destId="{5D2BF258-296F-4F53-9238-7218FC2B3E6A}" srcOrd="3" destOrd="0" presId="urn:microsoft.com/office/officeart/2017/3/layout/DropPinTimeline"/>
    <dgm:cxn modelId="{FC4C17B8-56B2-46F8-B85E-CED8DD9FDC98}" type="presParOf" srcId="{161C6747-9F1F-48F6-B1B7-D48795C95389}" destId="{8995A68F-8FD2-472D-BA58-BA4AB2A45398}" srcOrd="4" destOrd="0" presId="urn:microsoft.com/office/officeart/2017/3/layout/DropPinTimeline"/>
    <dgm:cxn modelId="{712CB390-C700-47A5-B604-7D963A80B9BB}" type="presParOf" srcId="{161C6747-9F1F-48F6-B1B7-D48795C95389}" destId="{D1DC40A5-C364-45CF-868E-FE96089D3DCC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3d2#6" qsCatId="3D" csTypeId="urn:microsoft.com/office/officeart/2005/8/colors/accent2_5" csCatId="accent2" phldr="1"/>
      <dgm:spPr/>
      <dgm:t>
        <a:bodyPr rtlCol="0"/>
        <a:lstStyle/>
        <a:p>
          <a:pPr rtl="0"/>
          <a:endParaRPr lang="en-US"/>
        </a:p>
      </dgm:t>
    </dgm:pt>
    <dgm:pt modelId="{58FF46FB-368D-4E9C-A650-0513B8879DA8}">
      <dgm:prSet phldr="0" custT="1"/>
      <dgm:spPr/>
      <dgm:t>
        <a:bodyPr rtlCol="0"/>
        <a:lstStyle/>
        <a:p>
          <a:pPr>
            <a:defRPr b="1"/>
          </a:pPr>
          <a:r>
            <a:rPr lang="ru-RU" sz="4400" b="1" noProof="0" dirty="0">
              <a:solidFill>
                <a:srgbClr val="002060"/>
              </a:solidFill>
              <a:latin typeface="Arial" panose="020B0604020202020204" pitchFamily="34" charset="0"/>
            </a:rPr>
            <a:t>Август 2022</a:t>
          </a:r>
        </a:p>
      </dgm:t>
    </dgm:pt>
    <dgm:pt modelId="{CFA40740-0682-470C-AD5A-CFF53CD12BD2}" type="sibTrans" cxnId="{C5645B39-CB65-4A0A-B369-E455C3B827C3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11DFA284-5E99-474D-BF05-364A45269DC7}" type="parTrans" cxnId="{C5645B39-CB65-4A0A-B369-E455C3B827C3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9A875394-CA1E-4432-AEEB-9054FCFF5E0E}">
      <dgm:prSet phldr="0" custT="1"/>
      <dgm:spPr/>
      <dgm:t>
        <a:bodyPr/>
        <a:lstStyle/>
        <a:p>
          <a:r>
            <a:rPr lang="ru-RU" sz="3800" b="1" dirty="0">
              <a:solidFill>
                <a:srgbClr val="275287"/>
              </a:solidFill>
              <a:latin typeface="Arial" pitchFamily="34" charset="0"/>
              <a:cs typeface="Arial" pitchFamily="34" charset="0"/>
            </a:rPr>
            <a:t>Оказание помощи в стенах гуманитарного центра и за его пределами </a:t>
          </a:r>
          <a:endParaRPr lang="ru-RU" sz="3800" b="1" noProof="0" dirty="0">
            <a:solidFill>
              <a:srgbClr val="275287"/>
            </a:solidFill>
            <a:latin typeface="Arial" pitchFamily="34" charset="0"/>
            <a:cs typeface="Arial" pitchFamily="34" charset="0"/>
          </a:endParaRPr>
        </a:p>
      </dgm:t>
    </dgm:pt>
    <dgm:pt modelId="{0314452B-82A0-42F4-9551-DF00CFFC3580}" type="sibTrans" cxnId="{B659504B-18E4-4D89-A17C-34ABB280AE52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FCC92BDD-6EA3-421D-9DA8-7D3A12D003B6}" type="parTrans" cxnId="{B659504B-18E4-4D89-A17C-34ABB280AE52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</dgm:pt>
    <dgm:pt modelId="{E8AACCBB-6709-4071-B389-3BB226B3A586}" type="pres">
      <dgm:prSet presAssocID="{05A24E01-5535-46B9-A9A1-A9A07E639A88}" presName="divider" presStyleLbl="fgAcc1" presStyleIdx="0" presStyleCnt="2"/>
      <dgm:spPr/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161C6747-9F1F-48F6-B1B7-D48795C95389}" type="pres">
      <dgm:prSet presAssocID="{58FF46FB-368D-4E9C-A650-0513B8879DA8}" presName="composite1" presStyleCnt="0"/>
      <dgm:spPr/>
    </dgm:pt>
    <dgm:pt modelId="{6B56240C-44E2-481E-B382-F761C85C6CB1}" type="pres">
      <dgm:prSet presAssocID="{58FF46FB-368D-4E9C-A650-0513B8879DA8}" presName="ConnectorPoint1" presStyleLbl="lnNode1" presStyleIdx="0" presStyleCnt="1"/>
      <dgm:spPr/>
    </dgm:pt>
    <dgm:pt modelId="{9D9F8FA1-A194-4511-A1FA-9BC100DF4FF6}" type="pres">
      <dgm:prSet presAssocID="{58FF46FB-368D-4E9C-A650-0513B8879DA8}" presName="DropPinPlaceHolder1" presStyleCnt="0"/>
      <dgm:spPr/>
    </dgm:pt>
    <dgm:pt modelId="{92CD59A0-9101-47D2-A8CA-A80830BF3F96}" type="pres">
      <dgm:prSet presAssocID="{58FF46FB-368D-4E9C-A650-0513B8879DA8}" presName="DropPin1" presStyleLbl="alignNode1" presStyleIdx="0" presStyleCnt="1" custLinFactNeighborX="0" custLinFactNeighborY="-6712"/>
      <dgm:spPr/>
    </dgm:pt>
    <dgm:pt modelId="{3F8BDAFA-9DB0-4F36-8FF1-7F15F3DE67FD}" type="pres">
      <dgm:prSet presAssocID="{58FF46FB-368D-4E9C-A650-0513B8879DA8}" presName="Ellipse1" presStyleLbl="fgAcc1" presStyleIdx="1" presStyleCnt="2"/>
      <dgm:spPr/>
    </dgm:pt>
    <dgm:pt modelId="{350B2503-50B9-4D13-81D0-DEC9475B3A48}" type="pres">
      <dgm:prSet presAssocID="{58FF46FB-368D-4E9C-A650-0513B8879DA8}" presName="L2TextContainer1" presStyleLbl="revTx" presStyleIdx="0" presStyleCnt="2" custScaleX="115225" custLinFactNeighborX="6599" custLinFactNeighborY="-3950">
        <dgm:presLayoutVars>
          <dgm:bulletEnabled val="1"/>
        </dgm:presLayoutVars>
      </dgm:prSet>
      <dgm:spPr/>
    </dgm:pt>
    <dgm:pt modelId="{5D2BF258-296F-4F53-9238-7218FC2B3E6A}" type="pres">
      <dgm:prSet presAssocID="{58FF46FB-368D-4E9C-A650-0513B8879DA8}" presName="L1TextContainer1" presStyleLbl="revTx" presStyleIdx="1" presStyleCnt="2" custLinFactNeighborX="-107" custLinFactNeighborY="2465">
        <dgm:presLayoutVars>
          <dgm:chMax val="1"/>
          <dgm:chPref val="1"/>
          <dgm:bulletEnabled val="1"/>
        </dgm:presLayoutVars>
      </dgm:prSet>
      <dgm:spPr/>
    </dgm:pt>
    <dgm:pt modelId="{8995A68F-8FD2-472D-BA58-BA4AB2A45398}" type="pres">
      <dgm:prSet presAssocID="{58FF46FB-368D-4E9C-A650-0513B8879DA8}" presName="ConnectLine1" presStyleLbl="sibTrans1D1" presStyleIdx="0" presStyleCnt="1"/>
      <dgm:spPr/>
    </dgm:pt>
    <dgm:pt modelId="{D1DC40A5-C364-45CF-868E-FE96089D3DCC}" type="pres">
      <dgm:prSet presAssocID="{58FF46FB-368D-4E9C-A650-0513B8879DA8}" presName="EmptyPlaceHolder1" presStyleCnt="0"/>
      <dgm:spPr/>
    </dgm:pt>
  </dgm:ptLst>
  <dgm:cxnLst>
    <dgm:cxn modelId="{B83E6902-6409-4C7C-955E-6E010DE0A983}" type="presOf" srcId="{58FF46FB-368D-4E9C-A650-0513B8879DA8}" destId="{5D2BF258-296F-4F53-9238-7218FC2B3E6A}" srcOrd="0" destOrd="0" presId="urn:microsoft.com/office/officeart/2017/3/layout/DropPinTimeline"/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B659504B-18E4-4D89-A17C-34ABB280AE52}" srcId="{58FF46FB-368D-4E9C-A650-0513B8879DA8}" destId="{9A875394-CA1E-4432-AEEB-9054FCFF5E0E}" srcOrd="0" destOrd="0" parTransId="{FCC92BDD-6EA3-421D-9DA8-7D3A12D003B6}" sibTransId="{0314452B-82A0-42F4-9551-DF00CFFC3580}"/>
    <dgm:cxn modelId="{62E2196D-4D16-4F65-9AC0-B6FF0AF795C8}" type="presOf" srcId="{05A24E01-5535-46B9-A9A1-A9A07E639A88}" destId="{6E9F3C9B-13CA-43A8-8836-0B2B41D07DEF}" srcOrd="0" destOrd="0" presId="urn:microsoft.com/office/officeart/2017/3/layout/DropPinTimeline"/>
    <dgm:cxn modelId="{C264A29E-A4C6-4549-A65B-47A1FD9FECF8}" type="presOf" srcId="{9A875394-CA1E-4432-AEEB-9054FCFF5E0E}" destId="{350B2503-50B9-4D13-81D0-DEC9475B3A48}" srcOrd="0" destOrd="0" presId="urn:microsoft.com/office/officeart/2017/3/layout/DropPinTimeline"/>
    <dgm:cxn modelId="{417AFE13-BF94-4213-8754-E8FF61C9C351}" type="presParOf" srcId="{6E9F3C9B-13CA-43A8-8836-0B2B41D07DEF}" destId="{E8AACCBB-6709-4071-B389-3BB226B3A586}" srcOrd="0" destOrd="0" presId="urn:microsoft.com/office/officeart/2017/3/layout/DropPinTimeline"/>
    <dgm:cxn modelId="{898C392B-8FD1-4932-A9A3-477AFACA9C6E}" type="presParOf" srcId="{6E9F3C9B-13CA-43A8-8836-0B2B41D07DEF}" destId="{E6F74CED-5217-4282-85F1-1C12DC84731C}" srcOrd="1" destOrd="0" presId="urn:microsoft.com/office/officeart/2017/3/layout/DropPinTimeline"/>
    <dgm:cxn modelId="{A25F4D29-14CD-4ED5-9F94-281FF600559D}" type="presParOf" srcId="{E6F74CED-5217-4282-85F1-1C12DC84731C}" destId="{161C6747-9F1F-48F6-B1B7-D48795C95389}" srcOrd="0" destOrd="0" presId="urn:microsoft.com/office/officeart/2017/3/layout/DropPinTimeline"/>
    <dgm:cxn modelId="{0AC61A08-5BAC-443B-8151-6F8EDB52014E}" type="presParOf" srcId="{161C6747-9F1F-48F6-B1B7-D48795C95389}" destId="{6B56240C-44E2-481E-B382-F761C85C6CB1}" srcOrd="0" destOrd="0" presId="urn:microsoft.com/office/officeart/2017/3/layout/DropPinTimeline"/>
    <dgm:cxn modelId="{08216457-E3E9-4698-BE86-2922AC025627}" type="presParOf" srcId="{161C6747-9F1F-48F6-B1B7-D48795C95389}" destId="{9D9F8FA1-A194-4511-A1FA-9BC100DF4FF6}" srcOrd="1" destOrd="0" presId="urn:microsoft.com/office/officeart/2017/3/layout/DropPinTimeline"/>
    <dgm:cxn modelId="{8516801E-236B-4BB2-901B-4BC9CC795BD6}" type="presParOf" srcId="{9D9F8FA1-A194-4511-A1FA-9BC100DF4FF6}" destId="{92CD59A0-9101-47D2-A8CA-A80830BF3F96}" srcOrd="0" destOrd="0" presId="urn:microsoft.com/office/officeart/2017/3/layout/DropPinTimeline"/>
    <dgm:cxn modelId="{91BA996F-209A-4D56-A082-D41A6B93EF0A}" type="presParOf" srcId="{9D9F8FA1-A194-4511-A1FA-9BC100DF4FF6}" destId="{3F8BDAFA-9DB0-4F36-8FF1-7F15F3DE67FD}" srcOrd="1" destOrd="0" presId="urn:microsoft.com/office/officeart/2017/3/layout/DropPinTimeline"/>
    <dgm:cxn modelId="{6CF9DE72-A394-45AA-BD95-1B47076CF2EC}" type="presParOf" srcId="{161C6747-9F1F-48F6-B1B7-D48795C95389}" destId="{350B2503-50B9-4D13-81D0-DEC9475B3A48}" srcOrd="2" destOrd="0" presId="urn:microsoft.com/office/officeart/2017/3/layout/DropPinTimeline"/>
    <dgm:cxn modelId="{00E93496-5842-47AB-A04D-23667F5D5CA6}" type="presParOf" srcId="{161C6747-9F1F-48F6-B1B7-D48795C95389}" destId="{5D2BF258-296F-4F53-9238-7218FC2B3E6A}" srcOrd="3" destOrd="0" presId="urn:microsoft.com/office/officeart/2017/3/layout/DropPinTimeline"/>
    <dgm:cxn modelId="{618611B4-3FA0-4D69-93B3-316F1C37EA42}" type="presParOf" srcId="{161C6747-9F1F-48F6-B1B7-D48795C95389}" destId="{8995A68F-8FD2-472D-BA58-BA4AB2A45398}" srcOrd="4" destOrd="0" presId="urn:microsoft.com/office/officeart/2017/3/layout/DropPinTimeline"/>
    <dgm:cxn modelId="{597E04BC-B7D1-4D9A-96FC-D15CA9CAB972}" type="presParOf" srcId="{161C6747-9F1F-48F6-B1B7-D48795C95389}" destId="{D1DC40A5-C364-45CF-868E-FE96089D3DCC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3d2#8" qsCatId="3D" csTypeId="urn:microsoft.com/office/officeart/2005/8/colors/accent2_5" csCatId="accent2" phldr="1"/>
      <dgm:spPr/>
      <dgm:t>
        <a:bodyPr rtlCol="0"/>
        <a:lstStyle/>
        <a:p>
          <a:pPr rtl="0"/>
          <a:endParaRPr lang="en-US"/>
        </a:p>
      </dgm:t>
    </dgm:pt>
    <dgm:pt modelId="{58FF46FB-368D-4E9C-A650-0513B8879DA8}">
      <dgm:prSet phldr="0" custT="1"/>
      <dgm:spPr/>
      <dgm:t>
        <a:bodyPr rtlCol="0"/>
        <a:lstStyle/>
        <a:p>
          <a:pPr>
            <a:defRPr b="1"/>
          </a:pPr>
          <a:r>
            <a:rPr lang="ru-RU" sz="4400" b="1" noProof="0" dirty="0">
              <a:solidFill>
                <a:srgbClr val="002060"/>
              </a:solidFill>
              <a:latin typeface="Arial" panose="020B0604020202020204" pitchFamily="34" charset="0"/>
            </a:rPr>
            <a:t>Сентябрь 2022</a:t>
          </a:r>
        </a:p>
      </dgm:t>
    </dgm:pt>
    <dgm:pt modelId="{CFA40740-0682-470C-AD5A-CFF53CD12BD2}" type="sibTrans" cxnId="{C5645B39-CB65-4A0A-B369-E455C3B827C3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11DFA284-5E99-474D-BF05-364A45269DC7}" type="parTrans" cxnId="{C5645B39-CB65-4A0A-B369-E455C3B827C3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9A875394-CA1E-4432-AEEB-9054FCFF5E0E}">
      <dgm:prSet phldr="0" custT="1"/>
      <dgm:spPr/>
      <dgm:t>
        <a:bodyPr/>
        <a:lstStyle/>
        <a:p>
          <a:r>
            <a:rPr lang="ru-RU" sz="3800" b="1" u="none" baseline="0" noProof="0" dirty="0">
              <a:solidFill>
                <a:srgbClr val="275287"/>
              </a:solidFill>
              <a:latin typeface="Arial" pitchFamily="34" charset="0"/>
              <a:cs typeface="Arial" pitchFamily="34" charset="0"/>
            </a:rPr>
            <a:t>Наблюдатели на </a:t>
          </a:r>
        </a:p>
        <a:p>
          <a:r>
            <a:rPr lang="ru-RU" sz="3800" b="1" u="none" baseline="0" noProof="0" dirty="0">
              <a:solidFill>
                <a:srgbClr val="275287"/>
              </a:solidFill>
              <a:latin typeface="Arial" pitchFamily="34" charset="0"/>
              <a:cs typeface="Arial" pitchFamily="34" charset="0"/>
            </a:rPr>
            <a:t>Референдуме в Мариуполе</a:t>
          </a:r>
        </a:p>
      </dgm:t>
    </dgm:pt>
    <dgm:pt modelId="{0314452B-82A0-42F4-9551-DF00CFFC3580}" type="sibTrans" cxnId="{B659504B-18E4-4D89-A17C-34ABB280AE52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FCC92BDD-6EA3-421D-9DA8-7D3A12D003B6}" type="parTrans" cxnId="{B659504B-18E4-4D89-A17C-34ABB280AE52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</dgm:pt>
    <dgm:pt modelId="{E8AACCBB-6709-4071-B389-3BB226B3A586}" type="pres">
      <dgm:prSet presAssocID="{05A24E01-5535-46B9-A9A1-A9A07E639A88}" presName="divider" presStyleLbl="fgAcc1" presStyleIdx="0" presStyleCnt="2"/>
      <dgm:spPr/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161C6747-9F1F-48F6-B1B7-D48795C95389}" type="pres">
      <dgm:prSet presAssocID="{58FF46FB-368D-4E9C-A650-0513B8879DA8}" presName="composite1" presStyleCnt="0"/>
      <dgm:spPr/>
    </dgm:pt>
    <dgm:pt modelId="{6B56240C-44E2-481E-B382-F761C85C6CB1}" type="pres">
      <dgm:prSet presAssocID="{58FF46FB-368D-4E9C-A650-0513B8879DA8}" presName="ConnectorPoint1" presStyleLbl="lnNode1" presStyleIdx="0" presStyleCnt="1"/>
      <dgm:spPr/>
    </dgm:pt>
    <dgm:pt modelId="{9D9F8FA1-A194-4511-A1FA-9BC100DF4FF6}" type="pres">
      <dgm:prSet presAssocID="{58FF46FB-368D-4E9C-A650-0513B8879DA8}" presName="DropPinPlaceHolder1" presStyleCnt="0"/>
      <dgm:spPr/>
    </dgm:pt>
    <dgm:pt modelId="{92CD59A0-9101-47D2-A8CA-A80830BF3F96}" type="pres">
      <dgm:prSet presAssocID="{58FF46FB-368D-4E9C-A650-0513B8879DA8}" presName="DropPin1" presStyleLbl="alignNode1" presStyleIdx="0" presStyleCnt="1" custLinFactNeighborX="0" custLinFactNeighborY="-6712"/>
      <dgm:spPr/>
    </dgm:pt>
    <dgm:pt modelId="{3F8BDAFA-9DB0-4F36-8FF1-7F15F3DE67FD}" type="pres">
      <dgm:prSet presAssocID="{58FF46FB-368D-4E9C-A650-0513B8879DA8}" presName="Ellipse1" presStyleLbl="fgAcc1" presStyleIdx="1" presStyleCnt="2"/>
      <dgm:spPr/>
    </dgm:pt>
    <dgm:pt modelId="{350B2503-50B9-4D13-81D0-DEC9475B3A48}" type="pres">
      <dgm:prSet presAssocID="{58FF46FB-368D-4E9C-A650-0513B8879DA8}" presName="L2TextContainer1" presStyleLbl="revTx" presStyleIdx="0" presStyleCnt="2" custScaleX="115225" custLinFactNeighborX="6599" custLinFactNeighborY="-3950">
        <dgm:presLayoutVars>
          <dgm:bulletEnabled val="1"/>
        </dgm:presLayoutVars>
      </dgm:prSet>
      <dgm:spPr/>
    </dgm:pt>
    <dgm:pt modelId="{5D2BF258-296F-4F53-9238-7218FC2B3E6A}" type="pres">
      <dgm:prSet presAssocID="{58FF46FB-368D-4E9C-A650-0513B8879DA8}" presName="L1TextContainer1" presStyleLbl="revTx" presStyleIdx="1" presStyleCnt="2" custLinFactNeighborX="-107" custLinFactNeighborY="2465">
        <dgm:presLayoutVars>
          <dgm:chMax val="1"/>
          <dgm:chPref val="1"/>
          <dgm:bulletEnabled val="1"/>
        </dgm:presLayoutVars>
      </dgm:prSet>
      <dgm:spPr/>
    </dgm:pt>
    <dgm:pt modelId="{8995A68F-8FD2-472D-BA58-BA4AB2A45398}" type="pres">
      <dgm:prSet presAssocID="{58FF46FB-368D-4E9C-A650-0513B8879DA8}" presName="ConnectLine1" presStyleLbl="sibTrans1D1" presStyleIdx="0" presStyleCnt="1"/>
      <dgm:spPr/>
    </dgm:pt>
    <dgm:pt modelId="{D1DC40A5-C364-45CF-868E-FE96089D3DCC}" type="pres">
      <dgm:prSet presAssocID="{58FF46FB-368D-4E9C-A650-0513B8879DA8}" presName="EmptyPlaceHolder1" presStyleCnt="0"/>
      <dgm:spPr/>
    </dgm:pt>
  </dgm:ptLst>
  <dgm:cxnLst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F7F3424B-ED60-4593-BAE4-3E32D720C8A3}" type="presOf" srcId="{05A24E01-5535-46B9-A9A1-A9A07E639A88}" destId="{6E9F3C9B-13CA-43A8-8836-0B2B41D07DEF}" srcOrd="0" destOrd="0" presId="urn:microsoft.com/office/officeart/2017/3/layout/DropPinTimeline"/>
    <dgm:cxn modelId="{B659504B-18E4-4D89-A17C-34ABB280AE52}" srcId="{58FF46FB-368D-4E9C-A650-0513B8879DA8}" destId="{9A875394-CA1E-4432-AEEB-9054FCFF5E0E}" srcOrd="0" destOrd="0" parTransId="{FCC92BDD-6EA3-421D-9DA8-7D3A12D003B6}" sibTransId="{0314452B-82A0-42F4-9551-DF00CFFC3580}"/>
    <dgm:cxn modelId="{57E32679-0485-4EC7-851F-054BD89A7EE0}" type="presOf" srcId="{9A875394-CA1E-4432-AEEB-9054FCFF5E0E}" destId="{350B2503-50B9-4D13-81D0-DEC9475B3A48}" srcOrd="0" destOrd="0" presId="urn:microsoft.com/office/officeart/2017/3/layout/DropPinTimeline"/>
    <dgm:cxn modelId="{590B88BA-51B0-415C-BDAF-8FEDA497ECB9}" type="presOf" srcId="{58FF46FB-368D-4E9C-A650-0513B8879DA8}" destId="{5D2BF258-296F-4F53-9238-7218FC2B3E6A}" srcOrd="0" destOrd="0" presId="urn:microsoft.com/office/officeart/2017/3/layout/DropPinTimeline"/>
    <dgm:cxn modelId="{5D56A59D-524A-4875-8578-F2DCBA862FAA}" type="presParOf" srcId="{6E9F3C9B-13CA-43A8-8836-0B2B41D07DEF}" destId="{E8AACCBB-6709-4071-B389-3BB226B3A586}" srcOrd="0" destOrd="0" presId="urn:microsoft.com/office/officeart/2017/3/layout/DropPinTimeline"/>
    <dgm:cxn modelId="{3B9C96D6-DE5F-4B7F-9A50-5AF8CA4B5D48}" type="presParOf" srcId="{6E9F3C9B-13CA-43A8-8836-0B2B41D07DEF}" destId="{E6F74CED-5217-4282-85F1-1C12DC84731C}" srcOrd="1" destOrd="0" presId="urn:microsoft.com/office/officeart/2017/3/layout/DropPinTimeline"/>
    <dgm:cxn modelId="{61703458-F0FE-4933-A0D2-45CEBF66B096}" type="presParOf" srcId="{E6F74CED-5217-4282-85F1-1C12DC84731C}" destId="{161C6747-9F1F-48F6-B1B7-D48795C95389}" srcOrd="0" destOrd="0" presId="urn:microsoft.com/office/officeart/2017/3/layout/DropPinTimeline"/>
    <dgm:cxn modelId="{B9DC9559-2BD4-4B32-A7D7-716F24A1143A}" type="presParOf" srcId="{161C6747-9F1F-48F6-B1B7-D48795C95389}" destId="{6B56240C-44E2-481E-B382-F761C85C6CB1}" srcOrd="0" destOrd="0" presId="urn:microsoft.com/office/officeart/2017/3/layout/DropPinTimeline"/>
    <dgm:cxn modelId="{A6E29DA0-FDC2-42D9-9F94-25F843D26B31}" type="presParOf" srcId="{161C6747-9F1F-48F6-B1B7-D48795C95389}" destId="{9D9F8FA1-A194-4511-A1FA-9BC100DF4FF6}" srcOrd="1" destOrd="0" presId="urn:microsoft.com/office/officeart/2017/3/layout/DropPinTimeline"/>
    <dgm:cxn modelId="{1CC8F744-0E77-42C1-B0D9-3E9EDB7EABB3}" type="presParOf" srcId="{9D9F8FA1-A194-4511-A1FA-9BC100DF4FF6}" destId="{92CD59A0-9101-47D2-A8CA-A80830BF3F96}" srcOrd="0" destOrd="0" presId="urn:microsoft.com/office/officeart/2017/3/layout/DropPinTimeline"/>
    <dgm:cxn modelId="{7A528BC6-CFBE-407B-A387-87A402F249AF}" type="presParOf" srcId="{9D9F8FA1-A194-4511-A1FA-9BC100DF4FF6}" destId="{3F8BDAFA-9DB0-4F36-8FF1-7F15F3DE67FD}" srcOrd="1" destOrd="0" presId="urn:microsoft.com/office/officeart/2017/3/layout/DropPinTimeline"/>
    <dgm:cxn modelId="{6A5CF9A2-398C-4E0C-AE5A-E9E67A654CA5}" type="presParOf" srcId="{161C6747-9F1F-48F6-B1B7-D48795C95389}" destId="{350B2503-50B9-4D13-81D0-DEC9475B3A48}" srcOrd="2" destOrd="0" presId="urn:microsoft.com/office/officeart/2017/3/layout/DropPinTimeline"/>
    <dgm:cxn modelId="{348D3DC9-FE87-4102-B7B2-1F5BF09CA121}" type="presParOf" srcId="{161C6747-9F1F-48F6-B1B7-D48795C95389}" destId="{5D2BF258-296F-4F53-9238-7218FC2B3E6A}" srcOrd="3" destOrd="0" presId="urn:microsoft.com/office/officeart/2017/3/layout/DropPinTimeline"/>
    <dgm:cxn modelId="{9829BE4C-0392-46C4-951C-9AEBD161547B}" type="presParOf" srcId="{161C6747-9F1F-48F6-B1B7-D48795C95389}" destId="{8995A68F-8FD2-472D-BA58-BA4AB2A45398}" srcOrd="4" destOrd="0" presId="urn:microsoft.com/office/officeart/2017/3/layout/DropPinTimeline"/>
    <dgm:cxn modelId="{4246069C-04F5-4698-A03F-C26FDB4AAD69}" type="presParOf" srcId="{161C6747-9F1F-48F6-B1B7-D48795C95389}" destId="{D1DC40A5-C364-45CF-868E-FE96089D3DCC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2786082"/>
          <a:ext cx="952502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CD59A0-9101-47D2-A8CA-A80830BF3F96}">
      <dsp:nvSpPr>
        <dsp:cNvPr id="0" name=""/>
        <dsp:cNvSpPr/>
      </dsp:nvSpPr>
      <dsp:spPr>
        <a:xfrm rot="8100000">
          <a:off x="109098" y="642082"/>
          <a:ext cx="409771" cy="409771"/>
        </a:xfrm>
        <a:prstGeom prst="teardrop">
          <a:avLst>
            <a:gd name="adj" fmla="val 115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BDAFA-9DB0-4F36-8FF1-7F15F3DE67FD}">
      <dsp:nvSpPr>
        <dsp:cNvPr id="0" name=""/>
        <dsp:cNvSpPr/>
      </dsp:nvSpPr>
      <dsp:spPr>
        <a:xfrm>
          <a:off x="154620" y="687605"/>
          <a:ext cx="318727" cy="318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0B2503-50B9-4D13-81D0-DEC9475B3A48}">
      <dsp:nvSpPr>
        <dsp:cNvPr id="0" name=""/>
        <dsp:cNvSpPr/>
      </dsp:nvSpPr>
      <dsp:spPr>
        <a:xfrm>
          <a:off x="442288" y="1143005"/>
          <a:ext cx="9082735" cy="1649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0" rIns="0" bIns="342900" numCol="1" spcCol="1270" rtlCol="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noProof="0" dirty="0">
              <a:solidFill>
                <a:srgbClr val="366085"/>
              </a:solidFill>
              <a:latin typeface="Arial" panose="020B0604020202020204" pitchFamily="34" charset="0"/>
            </a:rPr>
            <a:t>Встреча переселенцев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noProof="0" dirty="0">
              <a:solidFill>
                <a:srgbClr val="366085"/>
              </a:solidFill>
              <a:latin typeface="Arial" panose="020B0604020202020204" pitchFamily="34" charset="0"/>
            </a:rPr>
            <a:t>из Донбасса</a:t>
          </a:r>
        </a:p>
      </dsp:txBody>
      <dsp:txXfrm>
        <a:off x="442288" y="1143005"/>
        <a:ext cx="9082735" cy="1649360"/>
      </dsp:txXfrm>
    </dsp:sp>
    <dsp:sp modelId="{5D2BF258-296F-4F53-9238-7218FC2B3E6A}">
      <dsp:nvSpPr>
        <dsp:cNvPr id="0" name=""/>
        <dsp:cNvSpPr/>
      </dsp:nvSpPr>
      <dsp:spPr>
        <a:xfrm>
          <a:off x="536261" y="636817"/>
          <a:ext cx="7882608" cy="579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0" bIns="0" numCol="1" spcCol="1270" rtlCol="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4400" b="1" kern="1200" noProof="0" dirty="0">
              <a:solidFill>
                <a:srgbClr val="002060"/>
              </a:solidFill>
              <a:latin typeface="Arial" panose="020B0604020202020204" pitchFamily="34" charset="0"/>
            </a:rPr>
            <a:t>Апрель 2022</a:t>
          </a:r>
        </a:p>
      </dsp:txBody>
      <dsp:txXfrm>
        <a:off x="536261" y="636817"/>
        <a:ext cx="7882608" cy="579505"/>
      </dsp:txXfrm>
    </dsp:sp>
    <dsp:sp modelId="{8995A68F-8FD2-472D-BA58-BA4AB2A45398}">
      <dsp:nvSpPr>
        <dsp:cNvPr id="0" name=""/>
        <dsp:cNvSpPr/>
      </dsp:nvSpPr>
      <dsp:spPr>
        <a:xfrm>
          <a:off x="313984" y="1136721"/>
          <a:ext cx="0" cy="1649360"/>
        </a:xfrm>
        <a:prstGeom prst="line">
          <a:avLst/>
        </a:prstGeom>
        <a:noFill/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6240C-44E2-481E-B382-F761C85C6CB1}">
      <dsp:nvSpPr>
        <dsp:cNvPr id="0" name=""/>
        <dsp:cNvSpPr/>
      </dsp:nvSpPr>
      <dsp:spPr>
        <a:xfrm>
          <a:off x="261829" y="2733926"/>
          <a:ext cx="104310" cy="104310"/>
        </a:xfrm>
        <a:prstGeom prst="ellipse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3071822"/>
          <a:ext cx="9810776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CD59A0-9101-47D2-A8CA-A80830BF3F96}">
      <dsp:nvSpPr>
        <dsp:cNvPr id="0" name=""/>
        <dsp:cNvSpPr/>
      </dsp:nvSpPr>
      <dsp:spPr>
        <a:xfrm rot="8100000">
          <a:off x="93570" y="665049"/>
          <a:ext cx="451798" cy="451798"/>
        </a:xfrm>
        <a:prstGeom prst="teardrop">
          <a:avLst>
            <a:gd name="adj" fmla="val 115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BDAFA-9DB0-4F36-8FF1-7F15F3DE67FD}">
      <dsp:nvSpPr>
        <dsp:cNvPr id="0" name=""/>
        <dsp:cNvSpPr/>
      </dsp:nvSpPr>
      <dsp:spPr>
        <a:xfrm>
          <a:off x="143761" y="715240"/>
          <a:ext cx="351416" cy="3514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0B2503-50B9-4D13-81D0-DEC9475B3A48}">
      <dsp:nvSpPr>
        <dsp:cNvPr id="0" name=""/>
        <dsp:cNvSpPr/>
      </dsp:nvSpPr>
      <dsp:spPr>
        <a:xfrm>
          <a:off x="428068" y="1181471"/>
          <a:ext cx="9382707" cy="18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1300" rIns="0" bIns="36195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rgbClr val="275287"/>
              </a:solidFill>
              <a:latin typeface="Arial" pitchFamily="34" charset="0"/>
              <a:cs typeface="Arial" pitchFamily="34" charset="0"/>
            </a:rPr>
            <a:t>Оказание помощи в стенах гуманитарного центра и за его пределами </a:t>
          </a:r>
          <a:endParaRPr lang="ru-RU" sz="3800" b="1" kern="1200" noProof="0" dirty="0">
            <a:solidFill>
              <a:srgbClr val="275287"/>
            </a:solidFill>
            <a:latin typeface="Arial" pitchFamily="34" charset="0"/>
            <a:cs typeface="Arial" pitchFamily="34" charset="0"/>
          </a:endParaRPr>
        </a:p>
      </dsp:txBody>
      <dsp:txXfrm>
        <a:off x="428068" y="1181471"/>
        <a:ext cx="9382707" cy="1818518"/>
      </dsp:txXfrm>
    </dsp:sp>
    <dsp:sp modelId="{5D2BF258-296F-4F53-9238-7218FC2B3E6A}">
      <dsp:nvSpPr>
        <dsp:cNvPr id="0" name=""/>
        <dsp:cNvSpPr/>
      </dsp:nvSpPr>
      <dsp:spPr>
        <a:xfrm>
          <a:off x="630226" y="630114"/>
          <a:ext cx="8142944" cy="63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0" bIns="0" numCol="1" spcCol="1270" rtlCol="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4400" b="1" kern="1200" noProof="0" dirty="0">
              <a:solidFill>
                <a:srgbClr val="002060"/>
              </a:solidFill>
              <a:latin typeface="Arial" panose="020B0604020202020204" pitchFamily="34" charset="0"/>
            </a:rPr>
            <a:t>Август 2022</a:t>
          </a:r>
        </a:p>
      </dsp:txBody>
      <dsp:txXfrm>
        <a:off x="630226" y="630114"/>
        <a:ext cx="8142944" cy="638938"/>
      </dsp:txXfrm>
    </dsp:sp>
    <dsp:sp modelId="{8995A68F-8FD2-472D-BA58-BA4AB2A45398}">
      <dsp:nvSpPr>
        <dsp:cNvPr id="0" name=""/>
        <dsp:cNvSpPr/>
      </dsp:nvSpPr>
      <dsp:spPr>
        <a:xfrm>
          <a:off x="319469" y="1253303"/>
          <a:ext cx="0" cy="1818518"/>
        </a:xfrm>
        <a:prstGeom prst="line">
          <a:avLst/>
        </a:prstGeom>
        <a:noFill/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6240C-44E2-481E-B382-F761C85C6CB1}">
      <dsp:nvSpPr>
        <dsp:cNvPr id="0" name=""/>
        <dsp:cNvSpPr/>
      </dsp:nvSpPr>
      <dsp:spPr>
        <a:xfrm>
          <a:off x="260103" y="3014317"/>
          <a:ext cx="115009" cy="115009"/>
        </a:xfrm>
        <a:prstGeom prst="ellipse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3071822"/>
          <a:ext cx="9810776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CD59A0-9101-47D2-A8CA-A80830BF3F96}">
      <dsp:nvSpPr>
        <dsp:cNvPr id="0" name=""/>
        <dsp:cNvSpPr/>
      </dsp:nvSpPr>
      <dsp:spPr>
        <a:xfrm rot="8100000">
          <a:off x="121609" y="666365"/>
          <a:ext cx="449165" cy="449165"/>
        </a:xfrm>
        <a:prstGeom prst="teardrop">
          <a:avLst>
            <a:gd name="adj" fmla="val 115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BDAFA-9DB0-4F36-8FF1-7F15F3DE67FD}">
      <dsp:nvSpPr>
        <dsp:cNvPr id="0" name=""/>
        <dsp:cNvSpPr/>
      </dsp:nvSpPr>
      <dsp:spPr>
        <a:xfrm>
          <a:off x="171508" y="716263"/>
          <a:ext cx="349368" cy="34936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0B2503-50B9-4D13-81D0-DEC9475B3A48}">
      <dsp:nvSpPr>
        <dsp:cNvPr id="0" name=""/>
        <dsp:cNvSpPr/>
      </dsp:nvSpPr>
      <dsp:spPr>
        <a:xfrm>
          <a:off x="482743" y="1181471"/>
          <a:ext cx="9328032" cy="18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1300" rIns="0" bIns="36195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u="none" kern="1200" baseline="0" noProof="0" dirty="0">
              <a:solidFill>
                <a:srgbClr val="275287"/>
              </a:solidFill>
              <a:latin typeface="Arial" pitchFamily="34" charset="0"/>
              <a:cs typeface="Arial" pitchFamily="34" charset="0"/>
            </a:rPr>
            <a:t>Наблюдатели на </a:t>
          </a:r>
        </a:p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u="none" kern="1200" baseline="0" noProof="0" dirty="0">
              <a:solidFill>
                <a:srgbClr val="275287"/>
              </a:solidFill>
              <a:latin typeface="Arial" pitchFamily="34" charset="0"/>
              <a:cs typeface="Arial" pitchFamily="34" charset="0"/>
            </a:rPr>
            <a:t>Референдуме в Мариуполе</a:t>
          </a:r>
        </a:p>
      </dsp:txBody>
      <dsp:txXfrm>
        <a:off x="482743" y="1181471"/>
        <a:ext cx="9328032" cy="1818518"/>
      </dsp:txXfrm>
    </dsp:sp>
    <dsp:sp modelId="{5D2BF258-296F-4F53-9238-7218FC2B3E6A}">
      <dsp:nvSpPr>
        <dsp:cNvPr id="0" name=""/>
        <dsp:cNvSpPr/>
      </dsp:nvSpPr>
      <dsp:spPr>
        <a:xfrm>
          <a:off x="655138" y="630114"/>
          <a:ext cx="8095493" cy="63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0" bIns="0" numCol="1" spcCol="1270" rtlCol="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4400" b="1" kern="1200" noProof="0" dirty="0">
              <a:solidFill>
                <a:srgbClr val="002060"/>
              </a:solidFill>
              <a:latin typeface="Arial" panose="020B0604020202020204" pitchFamily="34" charset="0"/>
            </a:rPr>
            <a:t>Сентябрь 2022</a:t>
          </a:r>
        </a:p>
      </dsp:txBody>
      <dsp:txXfrm>
        <a:off x="655138" y="630114"/>
        <a:ext cx="8095493" cy="638938"/>
      </dsp:txXfrm>
    </dsp:sp>
    <dsp:sp modelId="{8995A68F-8FD2-472D-BA58-BA4AB2A45398}">
      <dsp:nvSpPr>
        <dsp:cNvPr id="0" name=""/>
        <dsp:cNvSpPr/>
      </dsp:nvSpPr>
      <dsp:spPr>
        <a:xfrm>
          <a:off x="346192" y="1253303"/>
          <a:ext cx="0" cy="1818518"/>
        </a:xfrm>
        <a:prstGeom prst="line">
          <a:avLst/>
        </a:prstGeom>
        <a:noFill/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6240C-44E2-481E-B382-F761C85C6CB1}">
      <dsp:nvSpPr>
        <dsp:cNvPr id="0" name=""/>
        <dsp:cNvSpPr/>
      </dsp:nvSpPr>
      <dsp:spPr>
        <a:xfrm>
          <a:off x="290884" y="3014317"/>
          <a:ext cx="114338" cy="115009"/>
        </a:xfrm>
        <a:prstGeom prst="ellipse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Временная шкала с булавками"/>
  <dgm:desc val="Используется для отображения списка событий в хронологическом порядке. Невидимая коробка рядом с булавкой содержит дату. Ниже приведено описание. В ней может содержаться среднее количество текста с форматом даты средней длин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Временная шкала с булавками"/>
  <dgm:desc val="Используется для отображения списка событий в хронологическом порядке. Невидимая коробка рядом с булавкой содержит дату. Ниже приведено описание. В ней может содержаться среднее количество текста с форматом даты средней длин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Временная шкала с булавками"/>
  <dgm:desc val="Используется для отображения списка событий в хронологическом порядке. Невидимая коробка рядом с булавкой содержит дату. Ниже приведено описание. В ней может содержаться среднее количество текста с форматом даты средней длин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8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C5D9-79FC-4568-BC35-255CCFA4F2CC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D8A31-AA28-4FBB-A2C2-5005C5344D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8224-87EE-4983-87CD-259E64D5CA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0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571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1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0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5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768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2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6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5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7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5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diagramData" Target="../diagrams/data1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diagramDrawing" Target="../diagrams/drawing1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diagramData" Target="../diagrams/data2.xm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diagramDrawing" Target="../diagrams/drawing2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diagramData" Target="../diagrams/data3.xml"/><Relationship Id="rId12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diagramDrawing" Target="../diagrams/drawing3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7348F-D0B6-4007-8F43-FDA98C23A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MetaBoldCapsLFC" panose="00000500000000000000" pitchFamily="50" charset="0"/>
              </a:rPr>
              <a:t>Молодежный школьный штаб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4E9D38-14C5-408F-8DEF-F3E55A754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Проект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C3780-2F04-440F-8FB8-F97FF6C00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59" y="239697"/>
            <a:ext cx="1801978" cy="14559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BD8E9-D519-47A3-AA75-8AF33B945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8" y="0"/>
            <a:ext cx="121920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110FB3-4C81-E493-7AF4-BD0481B5B790}"/>
              </a:ext>
            </a:extLst>
          </p:cNvPr>
          <p:cNvSpPr txBox="1"/>
          <p:nvPr/>
        </p:nvSpPr>
        <p:spPr>
          <a:xfrm>
            <a:off x="191344" y="2420888"/>
            <a:ext cx="7675520" cy="2985433"/>
          </a:xfrm>
          <a:prstGeom prst="rect">
            <a:avLst/>
          </a:prstGeom>
          <a:solidFill>
            <a:srgbClr val="3A789C"/>
          </a:solidFill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ЧУВАШСКОЕ РЕГИОГНАЛЬНОЕ ОТДЕЛЕНИЕ ВОО «МОЛОДАЯ ГВАРДИЯ ЕДИНОЙ РОССИИ»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ГРАЖДАНСКО-ПАТРИОТИЧЕСКИЕ 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ПРОЕКТЫ </a:t>
            </a:r>
          </a:p>
        </p:txBody>
      </p:sp>
    </p:spTree>
    <p:extLst>
      <p:ext uri="{BB962C8B-B14F-4D97-AF65-F5344CB8AC3E}">
        <p14:creationId xmlns:p14="http://schemas.microsoft.com/office/powerpoint/2010/main" val="139446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160F6-3950-4B8B-8197-79883CCB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B3568C-185A-4E0A-8B19-2C41EEA1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7" y="0"/>
            <a:ext cx="12288474" cy="6858000"/>
          </a:xfrm>
        </p:spPr>
      </p:pic>
      <p:pic>
        <p:nvPicPr>
          <p:cNvPr id="8194" name="Picture 2" descr="https://sun7-9.userapi.com/impg/7VGbHgOIYz0en7OXLzfsaSCue780zCe6gKtW8Q/tgGo8rYJ35M.jpg?size=312x176&amp;quality=96&amp;sign=7a554589e65e80173d5f0b3a90884f0d&amp;type=album"/>
          <p:cNvPicPr>
            <a:picLocks noChangeAspect="1" noChangeArrowheads="1"/>
          </p:cNvPicPr>
          <p:nvPr/>
        </p:nvPicPr>
        <p:blipFill>
          <a:blip r:embed="rId3"/>
          <a:srcRect r="3183"/>
          <a:stretch>
            <a:fillRect/>
          </a:stretch>
        </p:blipFill>
        <p:spPr bwMode="auto">
          <a:xfrm>
            <a:off x="582306" y="357912"/>
            <a:ext cx="4794801" cy="2710688"/>
          </a:xfrm>
          <a:prstGeom prst="rect">
            <a:avLst/>
          </a:prstGeom>
          <a:noFill/>
        </p:spPr>
      </p:pic>
      <p:pic>
        <p:nvPicPr>
          <p:cNvPr id="8196" name="Picture 4" descr="https://sun7-9.userapi.com/impg/7VGbHgOIYz0en7OXLzfsaSCue780zCe6gKtW8Q/tgGo8rYJ35M.jpg?size=312x176&amp;quality=96&amp;sign=7a554589e65e80173d5f0b3a90884f0d&amp;type=album"/>
          <p:cNvPicPr>
            <a:picLocks noChangeAspect="1" noChangeArrowheads="1"/>
          </p:cNvPicPr>
          <p:nvPr/>
        </p:nvPicPr>
        <p:blipFill>
          <a:blip r:embed="rId3"/>
          <a:srcRect r="1376"/>
          <a:stretch>
            <a:fillRect/>
          </a:stretch>
        </p:blipFill>
        <p:spPr bwMode="auto">
          <a:xfrm>
            <a:off x="942849" y="2653080"/>
            <a:ext cx="6781253" cy="3878682"/>
          </a:xfrm>
          <a:prstGeom prst="rect">
            <a:avLst/>
          </a:prstGeom>
          <a:noFill/>
        </p:spPr>
      </p:pic>
      <p:pic>
        <p:nvPicPr>
          <p:cNvPr id="8200" name="Picture 8" descr="https://sun7-9.userapi.com/impg/7VGbHgOIYz0en7OXLzfsaSCue780zCe6gKtW8Q/tgGo8rYJ35M.jpg?size=312x176&amp;quality=96&amp;sign=7a554589e65e80173d5f0b3a90884f0d&amp;type=album"/>
          <p:cNvPicPr>
            <a:picLocks noChangeAspect="1" noChangeArrowheads="1"/>
          </p:cNvPicPr>
          <p:nvPr/>
        </p:nvPicPr>
        <p:blipFill>
          <a:blip r:embed="rId3"/>
          <a:srcRect r="3732"/>
          <a:stretch>
            <a:fillRect/>
          </a:stretch>
        </p:blipFill>
        <p:spPr bwMode="auto">
          <a:xfrm>
            <a:off x="7050360" y="4917528"/>
            <a:ext cx="3071101" cy="1676400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4A265C-2242-5E45-EADD-3961BB06EFA5}"/>
              </a:ext>
            </a:extLst>
          </p:cNvPr>
          <p:cNvSpPr/>
          <p:nvPr/>
        </p:nvSpPr>
        <p:spPr>
          <a:xfrm>
            <a:off x="8096264" y="5000636"/>
            <a:ext cx="26244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ahnschrift SemiLight SemiConde" pitchFamily="34" charset="0"/>
              </a:rPr>
              <a:t>«МОЛОДЕЖНЫЙ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ahnschrift SemiLight SemiConde" pitchFamily="34" charset="0"/>
              </a:rPr>
              <a:t>ШКОЛЬНЫЙ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ahnschrift SemiLight SemiConde" pitchFamily="34" charset="0"/>
              </a:rPr>
              <a:t>ШТАБ»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t="31255"/>
          <a:stretch>
            <a:fillRect/>
          </a:stretch>
        </p:blipFill>
        <p:spPr bwMode="auto">
          <a:xfrm>
            <a:off x="239697" y="236507"/>
            <a:ext cx="5643602" cy="290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t="32001" b="12463"/>
          <a:stretch>
            <a:fillRect/>
          </a:stretch>
        </p:blipFill>
        <p:spPr bwMode="auto">
          <a:xfrm>
            <a:off x="0" y="3519105"/>
            <a:ext cx="8024826" cy="333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869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160F6-3950-4B8B-8197-79883CCB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B3568C-185A-4E0A-8B19-2C41EEA1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79" y="-4572"/>
            <a:ext cx="12288474" cy="6858000"/>
          </a:xfrm>
        </p:spPr>
      </p:pic>
      <p:pic>
        <p:nvPicPr>
          <p:cNvPr id="8194" name="Picture 2" descr="https://sun7-9.userapi.com/impg/7VGbHgOIYz0en7OXLzfsaSCue780zCe6gKtW8Q/tgGo8rYJ35M.jpg?size=312x176&amp;quality=96&amp;sign=7a554589e65e80173d5f0b3a90884f0d&amp;type=album"/>
          <p:cNvPicPr>
            <a:picLocks noChangeAspect="1" noChangeArrowheads="1"/>
          </p:cNvPicPr>
          <p:nvPr/>
        </p:nvPicPr>
        <p:blipFill rotWithShape="1">
          <a:blip r:embed="rId3"/>
          <a:srcRect l="9511" t="2960" r="3183"/>
          <a:stretch/>
        </p:blipFill>
        <p:spPr bwMode="auto">
          <a:xfrm rot="2643113">
            <a:off x="1900203" y="1661207"/>
            <a:ext cx="7267019" cy="4421054"/>
          </a:xfrm>
          <a:prstGeom prst="rect">
            <a:avLst/>
          </a:prstGeom>
          <a:noFill/>
        </p:spPr>
      </p:pic>
      <p:pic>
        <p:nvPicPr>
          <p:cNvPr id="8200" name="Picture 8" descr="https://sun7-9.userapi.com/impg/7VGbHgOIYz0en7OXLzfsaSCue780zCe6gKtW8Q/tgGo8rYJ35M.jpg?size=312x176&amp;quality=96&amp;sign=7a554589e65e80173d5f0b3a90884f0d&amp;type=album"/>
          <p:cNvPicPr>
            <a:picLocks noChangeAspect="1" noChangeArrowheads="1"/>
          </p:cNvPicPr>
          <p:nvPr/>
        </p:nvPicPr>
        <p:blipFill>
          <a:blip r:embed="rId3"/>
          <a:srcRect r="3732"/>
          <a:stretch>
            <a:fillRect/>
          </a:stretch>
        </p:blipFill>
        <p:spPr bwMode="auto">
          <a:xfrm>
            <a:off x="7050360" y="4917528"/>
            <a:ext cx="3071101" cy="1676400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4A265C-2242-5E45-EADD-3961BB06EFA5}"/>
              </a:ext>
            </a:extLst>
          </p:cNvPr>
          <p:cNvSpPr/>
          <p:nvPr/>
        </p:nvSpPr>
        <p:spPr>
          <a:xfrm>
            <a:off x="4354072" y="3040225"/>
            <a:ext cx="3305706" cy="954107"/>
          </a:xfrm>
          <a:prstGeom prst="rect">
            <a:avLst/>
          </a:prstGeom>
          <a:solidFill>
            <a:srgbClr val="F1F1F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ahnschrift SemiLight SemiConde" pitchFamily="34" charset="0"/>
              </a:rPr>
              <a:t>ПАТРИОТИЧЕСКАЯ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ahnschrift SemiLight SemiConde" pitchFamily="34" charset="0"/>
              </a:rPr>
              <a:t>НАПРАВЛЕННОСТЬ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CF2D1-03B6-5D6C-5C9F-3D752F100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6" t="9785" b="12533"/>
          <a:stretch/>
        </p:blipFill>
        <p:spPr>
          <a:xfrm>
            <a:off x="166210" y="142852"/>
            <a:ext cx="4167051" cy="44320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F77A1-4095-1B09-E86D-6D2C7F467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2" t="48475" r="7350" b="17785"/>
          <a:stretch/>
        </p:blipFill>
        <p:spPr>
          <a:xfrm>
            <a:off x="61158" y="4781920"/>
            <a:ext cx="6683591" cy="1904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BB3A3-0071-3858-6C01-8B95A30175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4901" y="4574897"/>
            <a:ext cx="2853668" cy="21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8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6308F-7C8F-166B-6A78-3C6C65E0D585}"/>
              </a:ext>
            </a:extLst>
          </p:cNvPr>
          <p:cNvSpPr txBox="1"/>
          <p:nvPr/>
        </p:nvSpPr>
        <p:spPr>
          <a:xfrm>
            <a:off x="551384" y="47667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Гуманитарная помощь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901295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16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39" y="286511"/>
              <a:ext cx="4794504" cy="27111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39" y="3017518"/>
              <a:ext cx="7309104" cy="38404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4071" y="2174748"/>
              <a:ext cx="2828544" cy="1676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0024" y="4917947"/>
              <a:ext cx="3070860" cy="1676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55E351-36F9-8846-D434-B58E34E97DAF}"/>
              </a:ext>
            </a:extLst>
          </p:cNvPr>
          <p:cNvSpPr txBox="1"/>
          <p:nvPr/>
        </p:nvSpPr>
        <p:spPr>
          <a:xfrm>
            <a:off x="1220932" y="1420090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BA8F11-F69F-2E9D-0144-DFF38E330DA9}"/>
              </a:ext>
            </a:extLst>
          </p:cNvPr>
          <p:cNvSpPr/>
          <p:nvPr/>
        </p:nvSpPr>
        <p:spPr>
          <a:xfrm>
            <a:off x="7096132" y="214290"/>
            <a:ext cx="3000396" cy="917863"/>
          </a:xfrm>
          <a:prstGeom prst="rect">
            <a:avLst/>
          </a:prstGeom>
          <a:solidFill>
            <a:srgbClr val="366085"/>
          </a:solidFill>
          <a:ln>
            <a:solidFill>
              <a:srgbClr val="3660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хема 2" descr="Графический элемент SmartArt">
            <a:extLst>
              <a:ext uri="{FF2B5EF4-FFF2-40B4-BE49-F238E27FC236}">
                <a16:creationId xmlns:a16="http://schemas.microsoft.com/office/drawing/2014/main" id="{364D30CB-C02F-4FE1-9E72-11B75FF74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43303"/>
              </p:ext>
            </p:extLst>
          </p:nvPr>
        </p:nvGraphicFramePr>
        <p:xfrm>
          <a:off x="0" y="357166"/>
          <a:ext cx="952502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 descr="https://sun9-32.userapi.com/impg/lgRaKx3XvaBpCZPQT4D_oi3ZS0d28soryndlXw/a-S0MrD9Rto.jpg?size=1280x853&amp;quality=95&amp;sign=27e9ae8d8115481de6551d32063930a1&amp;type=album"/>
          <p:cNvPicPr>
            <a:picLocks noChangeAspect="1" noChangeArrowheads="1"/>
          </p:cNvPicPr>
          <p:nvPr/>
        </p:nvPicPr>
        <p:blipFill>
          <a:blip r:embed="rId12" cstate="print"/>
          <a:srcRect r="13043"/>
          <a:stretch>
            <a:fillRect/>
          </a:stretch>
        </p:blipFill>
        <p:spPr bwMode="auto">
          <a:xfrm>
            <a:off x="238084" y="3357562"/>
            <a:ext cx="4286280" cy="3284865"/>
          </a:xfrm>
          <a:prstGeom prst="rect">
            <a:avLst/>
          </a:prstGeom>
          <a:noFill/>
        </p:spPr>
      </p:pic>
      <p:pic>
        <p:nvPicPr>
          <p:cNvPr id="2052" name="Picture 4" descr="https://sun9-68.userapi.com/impg/qKQlLnT-k-T1223jhxY_TtNpT_THD6mY21vD4Q/pfWSdjDG0D8.jpg?size=1280x853&amp;quality=95&amp;sign=38ee9f24fd54cff8de66c68fd673dce7&amp;type=album"/>
          <p:cNvPicPr>
            <a:picLocks noChangeAspect="1" noChangeArrowheads="1"/>
          </p:cNvPicPr>
          <p:nvPr/>
        </p:nvPicPr>
        <p:blipFill>
          <a:blip r:embed="rId13" cstate="print"/>
          <a:srcRect t="6719" r="16418" b="-5265"/>
          <a:stretch>
            <a:fillRect/>
          </a:stretch>
        </p:blipFill>
        <p:spPr bwMode="auto">
          <a:xfrm>
            <a:off x="4667240" y="3500438"/>
            <a:ext cx="400052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901295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16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39" y="286511"/>
              <a:ext cx="4794504" cy="27111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39" y="3017518"/>
              <a:ext cx="7309104" cy="38404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4071" y="2174748"/>
              <a:ext cx="2828544" cy="1676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0024" y="4917947"/>
              <a:ext cx="3070860" cy="1676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55E351-36F9-8846-D434-B58E34E97DAF}"/>
              </a:ext>
            </a:extLst>
          </p:cNvPr>
          <p:cNvSpPr txBox="1"/>
          <p:nvPr/>
        </p:nvSpPr>
        <p:spPr>
          <a:xfrm>
            <a:off x="1220932" y="1420090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BA8F11-F69F-2E9D-0144-DFF38E330DA9}"/>
              </a:ext>
            </a:extLst>
          </p:cNvPr>
          <p:cNvSpPr/>
          <p:nvPr/>
        </p:nvSpPr>
        <p:spPr>
          <a:xfrm>
            <a:off x="7096132" y="214290"/>
            <a:ext cx="3000396" cy="917863"/>
          </a:xfrm>
          <a:prstGeom prst="rect">
            <a:avLst/>
          </a:prstGeom>
          <a:solidFill>
            <a:srgbClr val="366085"/>
          </a:solidFill>
          <a:ln>
            <a:solidFill>
              <a:srgbClr val="3660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хема 2" descr="Графический элемент SmartArt">
            <a:extLst>
              <a:ext uri="{FF2B5EF4-FFF2-40B4-BE49-F238E27FC236}">
                <a16:creationId xmlns:a16="http://schemas.microsoft.com/office/drawing/2014/main" id="{364D30CB-C02F-4FE1-9E72-11B75FF74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43303"/>
              </p:ext>
            </p:extLst>
          </p:nvPr>
        </p:nvGraphicFramePr>
        <p:xfrm>
          <a:off x="0" y="0"/>
          <a:ext cx="9810776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Рисунок 19" descr="Изображение выглядит как земля,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15FF02D-3E4C-4870-B269-E1389D92F0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91" y="3581400"/>
            <a:ext cx="2907722" cy="2907722"/>
          </a:xfrm>
          <a:prstGeom prst="rect">
            <a:avLst/>
          </a:prstGeom>
        </p:spPr>
      </p:pic>
      <p:pic>
        <p:nvPicPr>
          <p:cNvPr id="16" name="Рисунок 20" descr="Изображение выглядит как человек, внешний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2428754A-434C-9806-0737-C91FCED4E671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27763" y="3577936"/>
            <a:ext cx="3816927" cy="28973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901295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16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39" y="286511"/>
              <a:ext cx="4794504" cy="27111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39" y="3017518"/>
              <a:ext cx="7309104" cy="38404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4071" y="2174748"/>
              <a:ext cx="2828544" cy="1676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0024" y="4917947"/>
              <a:ext cx="3070860" cy="1676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55E351-36F9-8846-D434-B58E34E97DAF}"/>
              </a:ext>
            </a:extLst>
          </p:cNvPr>
          <p:cNvSpPr txBox="1"/>
          <p:nvPr/>
        </p:nvSpPr>
        <p:spPr>
          <a:xfrm>
            <a:off x="1220932" y="1420090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BA8F11-F69F-2E9D-0144-DFF38E330DA9}"/>
              </a:ext>
            </a:extLst>
          </p:cNvPr>
          <p:cNvSpPr/>
          <p:nvPr/>
        </p:nvSpPr>
        <p:spPr>
          <a:xfrm>
            <a:off x="7096132" y="214290"/>
            <a:ext cx="3000396" cy="917863"/>
          </a:xfrm>
          <a:prstGeom prst="rect">
            <a:avLst/>
          </a:prstGeom>
          <a:solidFill>
            <a:srgbClr val="366085"/>
          </a:solidFill>
          <a:ln>
            <a:solidFill>
              <a:srgbClr val="3660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хема 2" descr="Графический элемент SmartArt">
            <a:extLst>
              <a:ext uri="{FF2B5EF4-FFF2-40B4-BE49-F238E27FC236}">
                <a16:creationId xmlns:a16="http://schemas.microsoft.com/office/drawing/2014/main" id="{364D30CB-C02F-4FE1-9E72-11B75FF74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43303"/>
              </p:ext>
            </p:extLst>
          </p:nvPr>
        </p:nvGraphicFramePr>
        <p:xfrm>
          <a:off x="0" y="0"/>
          <a:ext cx="9810776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1746" name="Picture 2" descr="https://sun9-33.userapi.com/impg/4N6FNmrFnLiDQPhWvtJYYxnnW1zxSa5ylwbLaA/ZU0VCgZbljU.jpg?size=1280x960&amp;quality=95&amp;sign=3951bd34ef5e747c2ef7ded8dbbd39aa&amp;type=alb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084" y="3357562"/>
            <a:ext cx="4214842" cy="3161132"/>
          </a:xfrm>
          <a:prstGeom prst="rect">
            <a:avLst/>
          </a:prstGeom>
          <a:noFill/>
        </p:spPr>
      </p:pic>
      <p:pic>
        <p:nvPicPr>
          <p:cNvPr id="31748" name="Picture 4" descr="https://sun9-18.userapi.com/impg/KQ3EuWhNz4Kb65-I5L2_y33fcDqw6AHS_Qofrg/m46I6O4tt4I.jpg?size=1280x960&amp;quality=95&amp;sign=b1d5a3dc9a775c2f5279b5419275c402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67240" y="3500438"/>
            <a:ext cx="4095778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52</Words>
  <Application>Microsoft Office PowerPoint</Application>
  <PresentationFormat>Широкоэкранный</PresentationFormat>
  <Paragraphs>22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Calibri</vt:lpstr>
      <vt:lpstr>Century Schoolbook</vt:lpstr>
      <vt:lpstr>Bahnschrift SemiLight SemiConde</vt:lpstr>
      <vt:lpstr>Arial</vt:lpstr>
      <vt:lpstr>MetaBoldCapsLFC</vt:lpstr>
      <vt:lpstr>Wingdings 2</vt:lpstr>
      <vt:lpstr>View</vt:lpstr>
      <vt:lpstr>Молодежный школьный штаб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Молодежный школьный штаб</dc:title>
  <dc:creator>Пользователь</dc:creator>
  <cp:lastModifiedBy>AnastasiaAndreevna19012006@outlook.com</cp:lastModifiedBy>
  <cp:revision>474</cp:revision>
  <dcterms:created xsi:type="dcterms:W3CDTF">2022-07-29T03:38:41Z</dcterms:created>
  <dcterms:modified xsi:type="dcterms:W3CDTF">2023-02-22T15:17:56Z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2022-07-29T00:00:00Z</vt:filetime>
  </property>
</Properties>
</file>