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74" r:id="rId2"/>
    <p:sldId id="260" r:id="rId3"/>
    <p:sldId id="261" r:id="rId4"/>
    <p:sldId id="262" r:id="rId5"/>
    <p:sldId id="263" r:id="rId6"/>
    <p:sldId id="264" r:id="rId7"/>
    <p:sldId id="272" r:id="rId8"/>
    <p:sldId id="273" r:id="rId9"/>
  </p:sldIdLst>
  <p:sldSz cx="18288000" cy="10287000"/>
  <p:notesSz cx="6858000" cy="9144000"/>
  <p:embeddedFontLst>
    <p:embeddedFont>
      <p:font typeface="Clear Sans Regular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lear Sans Regular Bold Italic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51539A4-7016-43F8-9E8C-9C63570070E6}">
          <p14:sldIdLst>
            <p14:sldId id="274"/>
            <p14:sldId id="260"/>
            <p14:sldId id="261"/>
            <p14:sldId id="262"/>
            <p14:sldId id="263"/>
            <p14:sldId id="264"/>
          </p14:sldIdLst>
        </p14:section>
        <p14:section name="Раздел без заголовка" id="{329D7B54-BA2C-442A-9EAA-647538649636}">
          <p14:sldIdLst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17" autoAdjust="0"/>
    <p:restoredTop sz="85426" autoAdjust="0"/>
  </p:normalViewPr>
  <p:slideViewPr>
    <p:cSldViewPr>
      <p:cViewPr varScale="1">
        <p:scale>
          <a:sx n="38" d="100"/>
          <a:sy n="38" d="100"/>
        </p:scale>
        <p:origin x="2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D101-EDD6-45D7-8589-D8E783EAD35D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6372F-B356-4FF7-9990-2BD82A873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251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6372F-B356-4FF7-9990-2BD82A8737A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06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000" t="11778" r="1999" b="10889"/>
          <a:stretch/>
        </p:blipFill>
        <p:spPr>
          <a:xfrm>
            <a:off x="1142999" y="925224"/>
            <a:ext cx="16086959" cy="795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80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5929" y="2074167"/>
            <a:ext cx="10000479" cy="8008258"/>
            <a:chOff x="0" y="0"/>
            <a:chExt cx="78886421" cy="64657396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8741640" cy="64512617"/>
            </a:xfrm>
            <a:custGeom>
              <a:avLst/>
              <a:gdLst/>
              <a:ahLst/>
              <a:cxnLst/>
              <a:rect l="l" t="t" r="r" b="b"/>
              <a:pathLst>
                <a:path w="78741640" h="64512617">
                  <a:moveTo>
                    <a:pt x="0" y="0"/>
                  </a:moveTo>
                  <a:lnTo>
                    <a:pt x="78741640" y="0"/>
                  </a:lnTo>
                  <a:lnTo>
                    <a:pt x="78741640" y="64512617"/>
                  </a:lnTo>
                  <a:lnTo>
                    <a:pt x="0" y="64512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8886422" cy="64657399"/>
            </a:xfrm>
            <a:custGeom>
              <a:avLst/>
              <a:gdLst/>
              <a:ahLst/>
              <a:cxnLst/>
              <a:rect l="l" t="t" r="r" b="b"/>
              <a:pathLst>
                <a:path w="78886422" h="64657399">
                  <a:moveTo>
                    <a:pt x="78741643" y="64512614"/>
                  </a:moveTo>
                  <a:lnTo>
                    <a:pt x="78886422" y="64512614"/>
                  </a:lnTo>
                  <a:lnTo>
                    <a:pt x="78886422" y="64657399"/>
                  </a:lnTo>
                  <a:lnTo>
                    <a:pt x="78741643" y="64657399"/>
                  </a:lnTo>
                  <a:lnTo>
                    <a:pt x="78741643" y="6451261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4512614"/>
                  </a:lnTo>
                  <a:lnTo>
                    <a:pt x="0" y="64512614"/>
                  </a:lnTo>
                  <a:lnTo>
                    <a:pt x="0" y="144780"/>
                  </a:lnTo>
                  <a:close/>
                  <a:moveTo>
                    <a:pt x="0" y="64512614"/>
                  </a:moveTo>
                  <a:lnTo>
                    <a:pt x="144780" y="64512614"/>
                  </a:lnTo>
                  <a:lnTo>
                    <a:pt x="144780" y="64657399"/>
                  </a:lnTo>
                  <a:lnTo>
                    <a:pt x="0" y="64657399"/>
                  </a:lnTo>
                  <a:lnTo>
                    <a:pt x="0" y="64512614"/>
                  </a:lnTo>
                  <a:close/>
                  <a:moveTo>
                    <a:pt x="78741643" y="144780"/>
                  </a:moveTo>
                  <a:lnTo>
                    <a:pt x="78886422" y="144780"/>
                  </a:lnTo>
                  <a:lnTo>
                    <a:pt x="78886422" y="64512614"/>
                  </a:lnTo>
                  <a:lnTo>
                    <a:pt x="78741643" y="64512614"/>
                  </a:lnTo>
                  <a:lnTo>
                    <a:pt x="78741643" y="144780"/>
                  </a:lnTo>
                  <a:close/>
                  <a:moveTo>
                    <a:pt x="144780" y="64512614"/>
                  </a:moveTo>
                  <a:lnTo>
                    <a:pt x="78741643" y="64512614"/>
                  </a:lnTo>
                  <a:lnTo>
                    <a:pt x="78741643" y="64657399"/>
                  </a:lnTo>
                  <a:lnTo>
                    <a:pt x="144780" y="64657399"/>
                  </a:lnTo>
                  <a:lnTo>
                    <a:pt x="144780" y="64512614"/>
                  </a:lnTo>
                  <a:close/>
                  <a:moveTo>
                    <a:pt x="78741643" y="0"/>
                  </a:moveTo>
                  <a:lnTo>
                    <a:pt x="78886422" y="0"/>
                  </a:lnTo>
                  <a:lnTo>
                    <a:pt x="78886422" y="144780"/>
                  </a:lnTo>
                  <a:lnTo>
                    <a:pt x="78741643" y="144780"/>
                  </a:lnTo>
                  <a:lnTo>
                    <a:pt x="787416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8741643" y="0"/>
                  </a:lnTo>
                  <a:lnTo>
                    <a:pt x="787416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903437" y="0"/>
            <a:ext cx="5273686" cy="585965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989832" y="3225537"/>
            <a:ext cx="7298168" cy="6637625"/>
            <a:chOff x="0" y="0"/>
            <a:chExt cx="78886421" cy="7174656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78741640" cy="71601778"/>
            </a:xfrm>
            <a:custGeom>
              <a:avLst/>
              <a:gdLst/>
              <a:ahLst/>
              <a:cxnLst/>
              <a:rect l="l" t="t" r="r" b="b"/>
              <a:pathLst>
                <a:path w="78741640" h="71601778">
                  <a:moveTo>
                    <a:pt x="0" y="0"/>
                  </a:moveTo>
                  <a:lnTo>
                    <a:pt x="78741640" y="0"/>
                  </a:lnTo>
                  <a:lnTo>
                    <a:pt x="78741640" y="71601778"/>
                  </a:lnTo>
                  <a:lnTo>
                    <a:pt x="0" y="7160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8886422" cy="71746560"/>
            </a:xfrm>
            <a:custGeom>
              <a:avLst/>
              <a:gdLst/>
              <a:ahLst/>
              <a:cxnLst/>
              <a:rect l="l" t="t" r="r" b="b"/>
              <a:pathLst>
                <a:path w="78886422" h="71746560">
                  <a:moveTo>
                    <a:pt x="78741643" y="71601781"/>
                  </a:moveTo>
                  <a:lnTo>
                    <a:pt x="78886422" y="71601781"/>
                  </a:lnTo>
                  <a:lnTo>
                    <a:pt x="78886422" y="71746560"/>
                  </a:lnTo>
                  <a:lnTo>
                    <a:pt x="78741643" y="71746560"/>
                  </a:lnTo>
                  <a:lnTo>
                    <a:pt x="78741643" y="7160178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1601781"/>
                  </a:lnTo>
                  <a:lnTo>
                    <a:pt x="0" y="71601781"/>
                  </a:lnTo>
                  <a:lnTo>
                    <a:pt x="0" y="144780"/>
                  </a:lnTo>
                  <a:close/>
                  <a:moveTo>
                    <a:pt x="0" y="71601781"/>
                  </a:moveTo>
                  <a:lnTo>
                    <a:pt x="144780" y="71601781"/>
                  </a:lnTo>
                  <a:lnTo>
                    <a:pt x="144780" y="71746560"/>
                  </a:lnTo>
                  <a:lnTo>
                    <a:pt x="0" y="71746560"/>
                  </a:lnTo>
                  <a:lnTo>
                    <a:pt x="0" y="71601781"/>
                  </a:lnTo>
                  <a:close/>
                  <a:moveTo>
                    <a:pt x="78741643" y="144780"/>
                  </a:moveTo>
                  <a:lnTo>
                    <a:pt x="78886422" y="144780"/>
                  </a:lnTo>
                  <a:lnTo>
                    <a:pt x="78886422" y="71601781"/>
                  </a:lnTo>
                  <a:lnTo>
                    <a:pt x="78741643" y="71601781"/>
                  </a:lnTo>
                  <a:lnTo>
                    <a:pt x="78741643" y="144780"/>
                  </a:lnTo>
                  <a:close/>
                  <a:moveTo>
                    <a:pt x="144780" y="71601781"/>
                  </a:moveTo>
                  <a:lnTo>
                    <a:pt x="78741643" y="71601781"/>
                  </a:lnTo>
                  <a:lnTo>
                    <a:pt x="78741643" y="71746560"/>
                  </a:lnTo>
                  <a:lnTo>
                    <a:pt x="144780" y="71746560"/>
                  </a:lnTo>
                  <a:lnTo>
                    <a:pt x="144780" y="71601781"/>
                  </a:lnTo>
                  <a:close/>
                  <a:moveTo>
                    <a:pt x="78741643" y="0"/>
                  </a:moveTo>
                  <a:lnTo>
                    <a:pt x="78886422" y="0"/>
                  </a:lnTo>
                  <a:lnTo>
                    <a:pt x="78886422" y="144780"/>
                  </a:lnTo>
                  <a:lnTo>
                    <a:pt x="78741643" y="144780"/>
                  </a:lnTo>
                  <a:lnTo>
                    <a:pt x="787416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8741643" y="0"/>
                  </a:lnTo>
                  <a:lnTo>
                    <a:pt x="787416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399" y="2312445"/>
            <a:ext cx="9429073" cy="66437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93587" y="3409950"/>
            <a:ext cx="6841382" cy="447799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05930" y="9150350"/>
            <a:ext cx="9711148" cy="113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000000"/>
                </a:solidFill>
                <a:latin typeface="Clear Sans Regular Bold"/>
              </a:rPr>
              <a:t>Профилактическая акция «Стоп-ВИЧ-СПИД»</a:t>
            </a:r>
          </a:p>
          <a:p>
            <a:pPr marL="0" lvl="0" indent="0" algn="ctr">
              <a:lnSpc>
                <a:spcPts val="4550"/>
              </a:lnSpc>
              <a:spcBef>
                <a:spcPct val="0"/>
              </a:spcBef>
            </a:pPr>
            <a:endParaRPr lang="en-US" sz="3500">
              <a:solidFill>
                <a:srgbClr val="000000"/>
              </a:solidFill>
              <a:latin typeface="Clear Sans Regular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787394" y="8616072"/>
            <a:ext cx="7653769" cy="642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15"/>
              </a:lnSpc>
              <a:spcBef>
                <a:spcPct val="0"/>
              </a:spcBef>
            </a:pPr>
            <a:r>
              <a:rPr lang="en-US" sz="4011">
                <a:solidFill>
                  <a:srgbClr val="000000"/>
                </a:solidFill>
                <a:latin typeface="Clear Sans Regular Bold"/>
              </a:rPr>
              <a:t>Акция «Здоровый город»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5930" y="267642"/>
            <a:ext cx="1679147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lear Sans Regular Bold Italics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lear Sans Regular Bold Italics"/>
              </a:rPr>
              <a:t>Медицинское</a:t>
            </a:r>
            <a:r>
              <a:rPr lang="en-US" sz="6000" dirty="0">
                <a:solidFill>
                  <a:srgbClr val="000000"/>
                </a:solidFill>
                <a:latin typeface="Clear Sans Regular Bold Italics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Clear Sans Regular Bold Italics"/>
              </a:rPr>
              <a:t>волонтерство</a:t>
            </a:r>
            <a:r>
              <a:rPr lang="ru-RU" sz="6000" dirty="0">
                <a:solidFill>
                  <a:srgbClr val="000000"/>
                </a:solidFill>
                <a:latin typeface="Clear Sans Regular Bold Italics"/>
              </a:rPr>
              <a:t> </a:t>
            </a:r>
            <a:r>
              <a:rPr lang="ru-RU" sz="6000" dirty="0" smtClean="0">
                <a:solidFill>
                  <a:srgbClr val="000000"/>
                </a:solidFill>
                <a:latin typeface="Clear Sans Regular Bold Italics"/>
              </a:rPr>
              <a:t>                   </a:t>
            </a:r>
          </a:p>
          <a:p>
            <a:pPr marL="0" lvl="0" indent="0">
              <a:spcBef>
                <a:spcPct val="0"/>
              </a:spcBef>
            </a:pPr>
            <a:r>
              <a:rPr lang="ru-RU" sz="4000" dirty="0">
                <a:solidFill>
                  <a:srgbClr val="000000"/>
                </a:solidFill>
                <a:latin typeface="Clear Sans Regular Bold Italics"/>
              </a:rPr>
              <a:t> </a:t>
            </a:r>
            <a:r>
              <a:rPr lang="ru-RU" sz="3600" dirty="0" smtClean="0">
                <a:solidFill>
                  <a:srgbClr val="000000"/>
                </a:solidFill>
                <a:latin typeface="Clear Sans Regular Bold Italics"/>
              </a:rPr>
              <a:t>Серовский </a:t>
            </a:r>
            <a:r>
              <a:rPr lang="ru-RU" sz="3600" dirty="0" err="1" smtClean="0">
                <a:solidFill>
                  <a:srgbClr val="000000"/>
                </a:solidFill>
                <a:latin typeface="Clear Sans Regular Bold Italics"/>
              </a:rPr>
              <a:t>гордской</a:t>
            </a:r>
            <a:r>
              <a:rPr lang="ru-RU" sz="3600" dirty="0" smtClean="0">
                <a:solidFill>
                  <a:srgbClr val="000000"/>
                </a:solidFill>
                <a:latin typeface="Clear Sans Regular Bold Italics"/>
              </a:rPr>
              <a:t> округ – городское объединение «Я – Доброволец»</a:t>
            </a:r>
            <a:endParaRPr lang="en-US" sz="3600" dirty="0">
              <a:solidFill>
                <a:srgbClr val="000000"/>
              </a:solidFill>
              <a:latin typeface="Clear Sans Regular Bold Itali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662" y="3086100"/>
            <a:ext cx="6657357" cy="6961835"/>
            <a:chOff x="0" y="0"/>
            <a:chExt cx="74655372" cy="8166088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510592" cy="81516100"/>
            </a:xfrm>
            <a:custGeom>
              <a:avLst/>
              <a:gdLst/>
              <a:ahLst/>
              <a:cxnLst/>
              <a:rect l="l" t="t" r="r" b="b"/>
              <a:pathLst>
                <a:path w="74510592" h="81516100">
                  <a:moveTo>
                    <a:pt x="0" y="0"/>
                  </a:moveTo>
                  <a:lnTo>
                    <a:pt x="74510592" y="0"/>
                  </a:lnTo>
                  <a:lnTo>
                    <a:pt x="74510592" y="81516100"/>
                  </a:lnTo>
                  <a:lnTo>
                    <a:pt x="0" y="81516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4655375" cy="81660882"/>
            </a:xfrm>
            <a:custGeom>
              <a:avLst/>
              <a:gdLst/>
              <a:ahLst/>
              <a:cxnLst/>
              <a:rect l="l" t="t" r="r" b="b"/>
              <a:pathLst>
                <a:path w="74655375" h="81660882">
                  <a:moveTo>
                    <a:pt x="74510590" y="81516103"/>
                  </a:moveTo>
                  <a:lnTo>
                    <a:pt x="74655375" y="81516103"/>
                  </a:lnTo>
                  <a:lnTo>
                    <a:pt x="74655375" y="81660882"/>
                  </a:lnTo>
                  <a:lnTo>
                    <a:pt x="74510590" y="81660882"/>
                  </a:lnTo>
                  <a:lnTo>
                    <a:pt x="74510590" y="815161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81516103"/>
                  </a:lnTo>
                  <a:lnTo>
                    <a:pt x="0" y="81516103"/>
                  </a:lnTo>
                  <a:lnTo>
                    <a:pt x="0" y="144780"/>
                  </a:lnTo>
                  <a:close/>
                  <a:moveTo>
                    <a:pt x="0" y="81516103"/>
                  </a:moveTo>
                  <a:lnTo>
                    <a:pt x="144780" y="81516103"/>
                  </a:lnTo>
                  <a:lnTo>
                    <a:pt x="144780" y="81660882"/>
                  </a:lnTo>
                  <a:lnTo>
                    <a:pt x="0" y="81660882"/>
                  </a:lnTo>
                  <a:lnTo>
                    <a:pt x="0" y="81516103"/>
                  </a:lnTo>
                  <a:close/>
                  <a:moveTo>
                    <a:pt x="74510590" y="144780"/>
                  </a:moveTo>
                  <a:lnTo>
                    <a:pt x="74655375" y="144780"/>
                  </a:lnTo>
                  <a:lnTo>
                    <a:pt x="74655375" y="81516103"/>
                  </a:lnTo>
                  <a:lnTo>
                    <a:pt x="74510590" y="81516103"/>
                  </a:lnTo>
                  <a:lnTo>
                    <a:pt x="74510590" y="144780"/>
                  </a:lnTo>
                  <a:close/>
                  <a:moveTo>
                    <a:pt x="144780" y="81516103"/>
                  </a:moveTo>
                  <a:lnTo>
                    <a:pt x="74510590" y="81516103"/>
                  </a:lnTo>
                  <a:lnTo>
                    <a:pt x="74510590" y="81660882"/>
                  </a:lnTo>
                  <a:lnTo>
                    <a:pt x="144780" y="81660882"/>
                  </a:lnTo>
                  <a:lnTo>
                    <a:pt x="144780" y="81516103"/>
                  </a:lnTo>
                  <a:close/>
                  <a:moveTo>
                    <a:pt x="74510590" y="0"/>
                  </a:moveTo>
                  <a:lnTo>
                    <a:pt x="74655375" y="0"/>
                  </a:lnTo>
                  <a:lnTo>
                    <a:pt x="74655375" y="144780"/>
                  </a:lnTo>
                  <a:lnTo>
                    <a:pt x="74510590" y="144780"/>
                  </a:lnTo>
                  <a:lnTo>
                    <a:pt x="7451059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510590" y="0"/>
                  </a:lnTo>
                  <a:lnTo>
                    <a:pt x="7451059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878354" y="227395"/>
            <a:ext cx="7157057" cy="4916105"/>
            <a:chOff x="0" y="0"/>
            <a:chExt cx="77361141" cy="53138534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77216362" cy="52993754"/>
            </a:xfrm>
            <a:custGeom>
              <a:avLst/>
              <a:gdLst/>
              <a:ahLst/>
              <a:cxnLst/>
              <a:rect l="l" t="t" r="r" b="b"/>
              <a:pathLst>
                <a:path w="77216362" h="52993754">
                  <a:moveTo>
                    <a:pt x="0" y="0"/>
                  </a:moveTo>
                  <a:lnTo>
                    <a:pt x="77216362" y="0"/>
                  </a:lnTo>
                  <a:lnTo>
                    <a:pt x="77216362" y="52993754"/>
                  </a:lnTo>
                  <a:lnTo>
                    <a:pt x="0" y="52993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77361138" cy="53138536"/>
            </a:xfrm>
            <a:custGeom>
              <a:avLst/>
              <a:gdLst/>
              <a:ahLst/>
              <a:cxnLst/>
              <a:rect l="l" t="t" r="r" b="b"/>
              <a:pathLst>
                <a:path w="77361138" h="53138536">
                  <a:moveTo>
                    <a:pt x="77216360" y="52993751"/>
                  </a:moveTo>
                  <a:lnTo>
                    <a:pt x="77361138" y="52993751"/>
                  </a:lnTo>
                  <a:lnTo>
                    <a:pt x="77361138" y="53138536"/>
                  </a:lnTo>
                  <a:lnTo>
                    <a:pt x="77216360" y="53138536"/>
                  </a:lnTo>
                  <a:lnTo>
                    <a:pt x="77216360" y="529937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2993751"/>
                  </a:lnTo>
                  <a:lnTo>
                    <a:pt x="0" y="52993751"/>
                  </a:lnTo>
                  <a:lnTo>
                    <a:pt x="0" y="144780"/>
                  </a:lnTo>
                  <a:close/>
                  <a:moveTo>
                    <a:pt x="0" y="52993751"/>
                  </a:moveTo>
                  <a:lnTo>
                    <a:pt x="144780" y="52993751"/>
                  </a:lnTo>
                  <a:lnTo>
                    <a:pt x="144780" y="53138536"/>
                  </a:lnTo>
                  <a:lnTo>
                    <a:pt x="0" y="53138536"/>
                  </a:lnTo>
                  <a:lnTo>
                    <a:pt x="0" y="52993751"/>
                  </a:lnTo>
                  <a:close/>
                  <a:moveTo>
                    <a:pt x="77216360" y="144780"/>
                  </a:moveTo>
                  <a:lnTo>
                    <a:pt x="77361138" y="144780"/>
                  </a:lnTo>
                  <a:lnTo>
                    <a:pt x="77361138" y="52993751"/>
                  </a:lnTo>
                  <a:lnTo>
                    <a:pt x="77216360" y="52993751"/>
                  </a:lnTo>
                  <a:lnTo>
                    <a:pt x="77216360" y="144780"/>
                  </a:lnTo>
                  <a:close/>
                  <a:moveTo>
                    <a:pt x="144780" y="52993751"/>
                  </a:moveTo>
                  <a:lnTo>
                    <a:pt x="77216360" y="52993751"/>
                  </a:lnTo>
                  <a:lnTo>
                    <a:pt x="77216360" y="53138536"/>
                  </a:lnTo>
                  <a:lnTo>
                    <a:pt x="144780" y="53138536"/>
                  </a:lnTo>
                  <a:lnTo>
                    <a:pt x="144780" y="52993751"/>
                  </a:lnTo>
                  <a:close/>
                  <a:moveTo>
                    <a:pt x="77216360" y="0"/>
                  </a:moveTo>
                  <a:lnTo>
                    <a:pt x="77361138" y="0"/>
                  </a:lnTo>
                  <a:lnTo>
                    <a:pt x="77361138" y="144780"/>
                  </a:lnTo>
                  <a:lnTo>
                    <a:pt x="77216360" y="144780"/>
                  </a:lnTo>
                  <a:lnTo>
                    <a:pt x="7721636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7216360" y="0"/>
                  </a:lnTo>
                  <a:lnTo>
                    <a:pt x="7721636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4860" y="3347075"/>
            <a:ext cx="5795471" cy="5804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66676" y="430782"/>
            <a:ext cx="6521524" cy="366466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7167019" y="5350588"/>
            <a:ext cx="10868393" cy="4697347"/>
            <a:chOff x="0" y="0"/>
            <a:chExt cx="117477237" cy="50773960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7332462" cy="50629179"/>
            </a:xfrm>
            <a:custGeom>
              <a:avLst/>
              <a:gdLst/>
              <a:ahLst/>
              <a:cxnLst/>
              <a:rect l="l" t="t" r="r" b="b"/>
              <a:pathLst>
                <a:path w="117332462" h="50629179">
                  <a:moveTo>
                    <a:pt x="0" y="0"/>
                  </a:moveTo>
                  <a:lnTo>
                    <a:pt x="117332462" y="0"/>
                  </a:lnTo>
                  <a:lnTo>
                    <a:pt x="117332462" y="50629179"/>
                  </a:lnTo>
                  <a:lnTo>
                    <a:pt x="0" y="50629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7477232" cy="50773958"/>
            </a:xfrm>
            <a:custGeom>
              <a:avLst/>
              <a:gdLst/>
              <a:ahLst/>
              <a:cxnLst/>
              <a:rect l="l" t="t" r="r" b="b"/>
              <a:pathLst>
                <a:path w="117477232" h="50773958">
                  <a:moveTo>
                    <a:pt x="117332460" y="50629179"/>
                  </a:moveTo>
                  <a:lnTo>
                    <a:pt x="117477232" y="50629179"/>
                  </a:lnTo>
                  <a:lnTo>
                    <a:pt x="117477232" y="50773958"/>
                  </a:lnTo>
                  <a:lnTo>
                    <a:pt x="117332460" y="50773958"/>
                  </a:lnTo>
                  <a:lnTo>
                    <a:pt x="117332460" y="5062917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629179"/>
                  </a:lnTo>
                  <a:lnTo>
                    <a:pt x="0" y="50629179"/>
                  </a:lnTo>
                  <a:lnTo>
                    <a:pt x="0" y="144780"/>
                  </a:lnTo>
                  <a:close/>
                  <a:moveTo>
                    <a:pt x="0" y="50629179"/>
                  </a:moveTo>
                  <a:lnTo>
                    <a:pt x="144780" y="50629179"/>
                  </a:lnTo>
                  <a:lnTo>
                    <a:pt x="144780" y="50773958"/>
                  </a:lnTo>
                  <a:lnTo>
                    <a:pt x="0" y="50773958"/>
                  </a:lnTo>
                  <a:lnTo>
                    <a:pt x="0" y="50629179"/>
                  </a:lnTo>
                  <a:close/>
                  <a:moveTo>
                    <a:pt x="117332460" y="144780"/>
                  </a:moveTo>
                  <a:lnTo>
                    <a:pt x="117477232" y="144780"/>
                  </a:lnTo>
                  <a:lnTo>
                    <a:pt x="117477232" y="50629179"/>
                  </a:lnTo>
                  <a:lnTo>
                    <a:pt x="117332460" y="50629179"/>
                  </a:lnTo>
                  <a:lnTo>
                    <a:pt x="117332460" y="144780"/>
                  </a:lnTo>
                  <a:close/>
                  <a:moveTo>
                    <a:pt x="144780" y="50629179"/>
                  </a:moveTo>
                  <a:lnTo>
                    <a:pt x="117332460" y="50629179"/>
                  </a:lnTo>
                  <a:lnTo>
                    <a:pt x="117332460" y="50773958"/>
                  </a:lnTo>
                  <a:lnTo>
                    <a:pt x="144780" y="50773958"/>
                  </a:lnTo>
                  <a:lnTo>
                    <a:pt x="144780" y="50629179"/>
                  </a:lnTo>
                  <a:close/>
                  <a:moveTo>
                    <a:pt x="117332460" y="0"/>
                  </a:moveTo>
                  <a:lnTo>
                    <a:pt x="117477232" y="0"/>
                  </a:lnTo>
                  <a:lnTo>
                    <a:pt x="117477232" y="144780"/>
                  </a:lnTo>
                  <a:lnTo>
                    <a:pt x="117332460" y="144780"/>
                  </a:lnTo>
                  <a:lnTo>
                    <a:pt x="11733246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332460" y="0"/>
                  </a:lnTo>
                  <a:lnTo>
                    <a:pt x="11733246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84177" y="5350588"/>
            <a:ext cx="3966616" cy="46380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06917" y="5603685"/>
            <a:ext cx="6483815" cy="364622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94281" y="9358799"/>
            <a:ext cx="6677260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Clear Sans Regular Bold"/>
              </a:rPr>
              <a:t>Акция</a:t>
            </a:r>
            <a:r>
              <a:rPr lang="en-US" sz="3500" dirty="0">
                <a:solidFill>
                  <a:srgbClr val="000000"/>
                </a:solidFill>
                <a:latin typeface="Clear Sans Regular Bold"/>
              </a:rPr>
              <a:t> «</a:t>
            </a:r>
            <a:r>
              <a:rPr lang="en-US" sz="3500" dirty="0" err="1">
                <a:solidFill>
                  <a:srgbClr val="000000"/>
                </a:solidFill>
                <a:latin typeface="Clear Sans Regular Bold"/>
              </a:rPr>
              <a:t>Добро</a:t>
            </a:r>
            <a:r>
              <a:rPr lang="en-US" sz="350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lear Sans Regular Bold"/>
              </a:rPr>
              <a:t>под</a:t>
            </a:r>
            <a:r>
              <a:rPr lang="en-US" sz="350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lear Sans Regular Bold"/>
              </a:rPr>
              <a:t>новый</a:t>
            </a:r>
            <a:r>
              <a:rPr lang="en-US" sz="350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lear Sans Regular Bold"/>
              </a:rPr>
              <a:t>год</a:t>
            </a:r>
            <a:r>
              <a:rPr lang="en-US" sz="3500" dirty="0">
                <a:solidFill>
                  <a:srgbClr val="000000"/>
                </a:solidFill>
                <a:latin typeface="Clear Sans Regular Bold"/>
              </a:rPr>
              <a:t>!»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10941" y="4353947"/>
            <a:ext cx="6677260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lear Sans Regular Bold"/>
              </a:rPr>
              <a:t>Акция «МЫВМЕСТЕ»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06917" y="9239250"/>
            <a:ext cx="6288938" cy="51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5"/>
              </a:lnSpc>
              <a:spcBef>
                <a:spcPct val="0"/>
              </a:spcBef>
            </a:pPr>
            <a:r>
              <a:rPr lang="en-US" sz="3296">
                <a:solidFill>
                  <a:srgbClr val="000000"/>
                </a:solidFill>
                <a:latin typeface="Clear Sans Regular Bold"/>
              </a:rPr>
              <a:t>Акция «Помоги пойти учиться»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2140" y="213076"/>
            <a:ext cx="13192661" cy="3133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6332" dirty="0" err="1">
                <a:solidFill>
                  <a:srgbClr val="000000"/>
                </a:solidFill>
                <a:latin typeface="Clear Sans Regular Bold Italics"/>
              </a:rPr>
              <a:t>Социальное</a:t>
            </a:r>
            <a:r>
              <a:rPr lang="en-US" sz="6332" dirty="0">
                <a:solidFill>
                  <a:srgbClr val="000000"/>
                </a:solidFill>
                <a:latin typeface="Clear Sans Regular Bold Italics"/>
              </a:rPr>
              <a:t> </a:t>
            </a:r>
            <a:r>
              <a:rPr lang="en-US" sz="6332" dirty="0" err="1" smtClean="0">
                <a:solidFill>
                  <a:srgbClr val="000000"/>
                </a:solidFill>
                <a:latin typeface="Clear Sans Regular Bold Italics"/>
              </a:rPr>
              <a:t>волонтерство</a:t>
            </a:r>
            <a:endParaRPr lang="ru-RU" sz="6332" dirty="0" smtClean="0">
              <a:solidFill>
                <a:srgbClr val="000000"/>
              </a:solidFill>
              <a:latin typeface="Clear Sans Regular Bold Italics"/>
            </a:endParaRPr>
          </a:p>
          <a:p>
            <a:pPr lvl="0">
              <a:spcBef>
                <a:spcPct val="0"/>
              </a:spcBef>
            </a:pPr>
            <a:r>
              <a:rPr lang="ru-RU" sz="3600" dirty="0" smtClean="0">
                <a:solidFill>
                  <a:srgbClr val="000000"/>
                </a:solidFill>
                <a:latin typeface="Clear Sans Regular Bold Italics"/>
              </a:rPr>
              <a:t>Серовский </a:t>
            </a:r>
            <a:r>
              <a:rPr lang="ru-RU" sz="3600" dirty="0" err="1">
                <a:solidFill>
                  <a:srgbClr val="000000"/>
                </a:solidFill>
                <a:latin typeface="Clear Sans Regular Bold Italics"/>
              </a:rPr>
              <a:t>гордской</a:t>
            </a:r>
            <a:r>
              <a:rPr lang="ru-RU" sz="3600" dirty="0">
                <a:solidFill>
                  <a:srgbClr val="000000"/>
                </a:solidFill>
                <a:latin typeface="Clear Sans Regular Bold Italics"/>
              </a:rPr>
              <a:t> округ – </a:t>
            </a:r>
            <a:endParaRPr lang="ru-RU" sz="3600" dirty="0" smtClean="0">
              <a:solidFill>
                <a:srgbClr val="000000"/>
              </a:solidFill>
              <a:latin typeface="Clear Sans Regular Bold Italics"/>
            </a:endParaRPr>
          </a:p>
          <a:p>
            <a:pPr lvl="0">
              <a:spcBef>
                <a:spcPct val="0"/>
              </a:spcBef>
            </a:pPr>
            <a:r>
              <a:rPr lang="ru-RU" sz="3600" dirty="0" smtClean="0">
                <a:solidFill>
                  <a:srgbClr val="000000"/>
                </a:solidFill>
                <a:latin typeface="Clear Sans Regular Bold Italics"/>
              </a:rPr>
              <a:t>городское </a:t>
            </a:r>
            <a:r>
              <a:rPr lang="ru-RU" sz="3600" dirty="0">
                <a:solidFill>
                  <a:srgbClr val="000000"/>
                </a:solidFill>
                <a:latin typeface="Clear Sans Regular Bold Italics"/>
              </a:rPr>
              <a:t>объединение «Я – Доброволец»</a:t>
            </a:r>
          </a:p>
          <a:p>
            <a:pPr marL="0" lvl="0" indent="0">
              <a:lnSpc>
                <a:spcPts val="8232"/>
              </a:lnSpc>
              <a:spcBef>
                <a:spcPct val="0"/>
              </a:spcBef>
            </a:pPr>
            <a:endParaRPr lang="en-US" sz="6332" dirty="0">
              <a:solidFill>
                <a:srgbClr val="000000"/>
              </a:solidFill>
              <a:latin typeface="Clear Sans Regular Bold Italics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28724" y="1779924"/>
            <a:ext cx="3211634" cy="36271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300" y="1561000"/>
            <a:ext cx="6358320" cy="8470994"/>
            <a:chOff x="0" y="0"/>
            <a:chExt cx="70257466" cy="9360185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0112684" cy="93457076"/>
            </a:xfrm>
            <a:custGeom>
              <a:avLst/>
              <a:gdLst/>
              <a:ahLst/>
              <a:cxnLst/>
              <a:rect l="l" t="t" r="r" b="b"/>
              <a:pathLst>
                <a:path w="70112684" h="93457076">
                  <a:moveTo>
                    <a:pt x="0" y="0"/>
                  </a:moveTo>
                  <a:lnTo>
                    <a:pt x="70112684" y="0"/>
                  </a:lnTo>
                  <a:lnTo>
                    <a:pt x="70112684" y="93457076"/>
                  </a:lnTo>
                  <a:lnTo>
                    <a:pt x="0" y="93457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0257467" cy="93601859"/>
            </a:xfrm>
            <a:custGeom>
              <a:avLst/>
              <a:gdLst/>
              <a:ahLst/>
              <a:cxnLst/>
              <a:rect l="l" t="t" r="r" b="b"/>
              <a:pathLst>
                <a:path w="70257467" h="93601859">
                  <a:moveTo>
                    <a:pt x="70112688" y="93457080"/>
                  </a:moveTo>
                  <a:lnTo>
                    <a:pt x="70257467" y="93457080"/>
                  </a:lnTo>
                  <a:lnTo>
                    <a:pt x="70257467" y="93601859"/>
                  </a:lnTo>
                  <a:lnTo>
                    <a:pt x="70112688" y="93601859"/>
                  </a:lnTo>
                  <a:lnTo>
                    <a:pt x="70112688" y="93457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457080"/>
                  </a:lnTo>
                  <a:lnTo>
                    <a:pt x="0" y="93457080"/>
                  </a:lnTo>
                  <a:lnTo>
                    <a:pt x="0" y="144780"/>
                  </a:lnTo>
                  <a:close/>
                  <a:moveTo>
                    <a:pt x="0" y="93457080"/>
                  </a:moveTo>
                  <a:lnTo>
                    <a:pt x="144780" y="93457080"/>
                  </a:lnTo>
                  <a:lnTo>
                    <a:pt x="144780" y="93601859"/>
                  </a:lnTo>
                  <a:lnTo>
                    <a:pt x="0" y="93601859"/>
                  </a:lnTo>
                  <a:lnTo>
                    <a:pt x="0" y="93457080"/>
                  </a:lnTo>
                  <a:close/>
                  <a:moveTo>
                    <a:pt x="70112688" y="144780"/>
                  </a:moveTo>
                  <a:lnTo>
                    <a:pt x="70257467" y="144780"/>
                  </a:lnTo>
                  <a:lnTo>
                    <a:pt x="70257467" y="93457080"/>
                  </a:lnTo>
                  <a:lnTo>
                    <a:pt x="70112688" y="93457080"/>
                  </a:lnTo>
                  <a:lnTo>
                    <a:pt x="70112688" y="144780"/>
                  </a:lnTo>
                  <a:close/>
                  <a:moveTo>
                    <a:pt x="144780" y="93457080"/>
                  </a:moveTo>
                  <a:lnTo>
                    <a:pt x="70112688" y="93457080"/>
                  </a:lnTo>
                  <a:lnTo>
                    <a:pt x="70112688" y="93601859"/>
                  </a:lnTo>
                  <a:lnTo>
                    <a:pt x="144780" y="93601859"/>
                  </a:lnTo>
                  <a:lnTo>
                    <a:pt x="144780" y="93457080"/>
                  </a:lnTo>
                  <a:close/>
                  <a:moveTo>
                    <a:pt x="70112688" y="0"/>
                  </a:moveTo>
                  <a:lnTo>
                    <a:pt x="70257467" y="0"/>
                  </a:lnTo>
                  <a:lnTo>
                    <a:pt x="70257467" y="144780"/>
                  </a:lnTo>
                  <a:lnTo>
                    <a:pt x="70112688" y="144780"/>
                  </a:lnTo>
                  <a:lnTo>
                    <a:pt x="701126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0112688" y="0"/>
                  </a:lnTo>
                  <a:lnTo>
                    <a:pt x="701126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614833" y="275921"/>
            <a:ext cx="8815112" cy="5120680"/>
            <a:chOff x="0" y="0"/>
            <a:chExt cx="95283182" cy="55349800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95138400" cy="55205017"/>
            </a:xfrm>
            <a:custGeom>
              <a:avLst/>
              <a:gdLst/>
              <a:ahLst/>
              <a:cxnLst/>
              <a:rect l="l" t="t" r="r" b="b"/>
              <a:pathLst>
                <a:path w="95138400" h="55205017">
                  <a:moveTo>
                    <a:pt x="0" y="0"/>
                  </a:moveTo>
                  <a:lnTo>
                    <a:pt x="95138400" y="0"/>
                  </a:lnTo>
                  <a:lnTo>
                    <a:pt x="95138400" y="55205017"/>
                  </a:lnTo>
                  <a:lnTo>
                    <a:pt x="0" y="55205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95283182" cy="55349800"/>
            </a:xfrm>
            <a:custGeom>
              <a:avLst/>
              <a:gdLst/>
              <a:ahLst/>
              <a:cxnLst/>
              <a:rect l="l" t="t" r="r" b="b"/>
              <a:pathLst>
                <a:path w="95283182" h="55349800">
                  <a:moveTo>
                    <a:pt x="95138404" y="55205021"/>
                  </a:moveTo>
                  <a:lnTo>
                    <a:pt x="95283182" y="55205021"/>
                  </a:lnTo>
                  <a:lnTo>
                    <a:pt x="95283182" y="55349800"/>
                  </a:lnTo>
                  <a:lnTo>
                    <a:pt x="95138404" y="55349800"/>
                  </a:lnTo>
                  <a:lnTo>
                    <a:pt x="95138404" y="5520502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5205021"/>
                  </a:lnTo>
                  <a:lnTo>
                    <a:pt x="0" y="55205021"/>
                  </a:lnTo>
                  <a:lnTo>
                    <a:pt x="0" y="144780"/>
                  </a:lnTo>
                  <a:close/>
                  <a:moveTo>
                    <a:pt x="0" y="55205021"/>
                  </a:moveTo>
                  <a:lnTo>
                    <a:pt x="144780" y="55205021"/>
                  </a:lnTo>
                  <a:lnTo>
                    <a:pt x="144780" y="55349800"/>
                  </a:lnTo>
                  <a:lnTo>
                    <a:pt x="0" y="55349800"/>
                  </a:lnTo>
                  <a:lnTo>
                    <a:pt x="0" y="55205021"/>
                  </a:lnTo>
                  <a:close/>
                  <a:moveTo>
                    <a:pt x="95138404" y="144780"/>
                  </a:moveTo>
                  <a:lnTo>
                    <a:pt x="95283182" y="144780"/>
                  </a:lnTo>
                  <a:lnTo>
                    <a:pt x="95283182" y="55205021"/>
                  </a:lnTo>
                  <a:lnTo>
                    <a:pt x="95138404" y="55205021"/>
                  </a:lnTo>
                  <a:lnTo>
                    <a:pt x="95138404" y="144780"/>
                  </a:lnTo>
                  <a:close/>
                  <a:moveTo>
                    <a:pt x="144780" y="55205021"/>
                  </a:moveTo>
                  <a:lnTo>
                    <a:pt x="95138404" y="55205021"/>
                  </a:lnTo>
                  <a:lnTo>
                    <a:pt x="95138404" y="55349800"/>
                  </a:lnTo>
                  <a:lnTo>
                    <a:pt x="144780" y="55349800"/>
                  </a:lnTo>
                  <a:lnTo>
                    <a:pt x="144780" y="55205021"/>
                  </a:lnTo>
                  <a:close/>
                  <a:moveTo>
                    <a:pt x="95138404" y="0"/>
                  </a:moveTo>
                  <a:lnTo>
                    <a:pt x="95283182" y="0"/>
                  </a:lnTo>
                  <a:lnTo>
                    <a:pt x="95283182" y="144780"/>
                  </a:lnTo>
                  <a:lnTo>
                    <a:pt x="95138404" y="144780"/>
                  </a:lnTo>
                  <a:lnTo>
                    <a:pt x="9513840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5138404" y="0"/>
                  </a:lnTo>
                  <a:lnTo>
                    <a:pt x="9513840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683760" y="5796497"/>
            <a:ext cx="8405584" cy="4490503"/>
            <a:chOff x="0" y="0"/>
            <a:chExt cx="102867283" cy="54954636"/>
          </a:xfrm>
        </p:grpSpPr>
        <p:sp>
          <p:nvSpPr>
            <p:cNvPr id="9" name="Freeform 9"/>
            <p:cNvSpPr/>
            <p:nvPr/>
          </p:nvSpPr>
          <p:spPr>
            <a:xfrm>
              <a:off x="72390" y="72390"/>
              <a:ext cx="102722501" cy="54809854"/>
            </a:xfrm>
            <a:custGeom>
              <a:avLst/>
              <a:gdLst/>
              <a:ahLst/>
              <a:cxnLst/>
              <a:rect l="l" t="t" r="r" b="b"/>
              <a:pathLst>
                <a:path w="102722501" h="54809854">
                  <a:moveTo>
                    <a:pt x="0" y="0"/>
                  </a:moveTo>
                  <a:lnTo>
                    <a:pt x="102722501" y="0"/>
                  </a:lnTo>
                  <a:lnTo>
                    <a:pt x="102722501" y="54809854"/>
                  </a:lnTo>
                  <a:lnTo>
                    <a:pt x="0" y="54809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2867284" cy="54954636"/>
            </a:xfrm>
            <a:custGeom>
              <a:avLst/>
              <a:gdLst/>
              <a:ahLst/>
              <a:cxnLst/>
              <a:rect l="l" t="t" r="r" b="b"/>
              <a:pathLst>
                <a:path w="102867284" h="54954636">
                  <a:moveTo>
                    <a:pt x="102722505" y="54809858"/>
                  </a:moveTo>
                  <a:lnTo>
                    <a:pt x="102867284" y="54809858"/>
                  </a:lnTo>
                  <a:lnTo>
                    <a:pt x="102867284" y="54954636"/>
                  </a:lnTo>
                  <a:lnTo>
                    <a:pt x="102722505" y="54954636"/>
                  </a:lnTo>
                  <a:lnTo>
                    <a:pt x="102722505" y="5480985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4809858"/>
                  </a:lnTo>
                  <a:lnTo>
                    <a:pt x="0" y="54809858"/>
                  </a:lnTo>
                  <a:lnTo>
                    <a:pt x="0" y="144780"/>
                  </a:lnTo>
                  <a:close/>
                  <a:moveTo>
                    <a:pt x="0" y="54809858"/>
                  </a:moveTo>
                  <a:lnTo>
                    <a:pt x="144780" y="54809858"/>
                  </a:lnTo>
                  <a:lnTo>
                    <a:pt x="144780" y="54954636"/>
                  </a:lnTo>
                  <a:lnTo>
                    <a:pt x="0" y="54954636"/>
                  </a:lnTo>
                  <a:lnTo>
                    <a:pt x="0" y="54809858"/>
                  </a:lnTo>
                  <a:close/>
                  <a:moveTo>
                    <a:pt x="102722505" y="144780"/>
                  </a:moveTo>
                  <a:lnTo>
                    <a:pt x="102867284" y="144780"/>
                  </a:lnTo>
                  <a:lnTo>
                    <a:pt x="102867284" y="54809858"/>
                  </a:lnTo>
                  <a:lnTo>
                    <a:pt x="102722505" y="54809858"/>
                  </a:lnTo>
                  <a:lnTo>
                    <a:pt x="102722505" y="144780"/>
                  </a:lnTo>
                  <a:close/>
                  <a:moveTo>
                    <a:pt x="144780" y="54809858"/>
                  </a:moveTo>
                  <a:lnTo>
                    <a:pt x="102722505" y="54809858"/>
                  </a:lnTo>
                  <a:lnTo>
                    <a:pt x="102722505" y="54954636"/>
                  </a:lnTo>
                  <a:lnTo>
                    <a:pt x="144780" y="54954636"/>
                  </a:lnTo>
                  <a:lnTo>
                    <a:pt x="144780" y="54809858"/>
                  </a:lnTo>
                  <a:close/>
                  <a:moveTo>
                    <a:pt x="102722505" y="0"/>
                  </a:moveTo>
                  <a:lnTo>
                    <a:pt x="102867284" y="0"/>
                  </a:lnTo>
                  <a:lnTo>
                    <a:pt x="102867284" y="144780"/>
                  </a:lnTo>
                  <a:lnTo>
                    <a:pt x="102722505" y="144780"/>
                  </a:lnTo>
                  <a:lnTo>
                    <a:pt x="1027225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02722505" y="0"/>
                  </a:lnTo>
                  <a:lnTo>
                    <a:pt x="1027225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8273" y="1933137"/>
            <a:ext cx="5623685" cy="74929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11771" y="543135"/>
            <a:ext cx="7421237" cy="4171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49881" y="5987720"/>
            <a:ext cx="7481402" cy="420987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49962" y="9405269"/>
            <a:ext cx="5960308" cy="100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1"/>
              </a:lnSpc>
            </a:pPr>
            <a:r>
              <a:rPr lang="en-US" sz="3124">
                <a:solidFill>
                  <a:srgbClr val="000000"/>
                </a:solidFill>
                <a:latin typeface="Clear Sans Regular Bold"/>
              </a:rPr>
              <a:t>Акция «Снежный десант»</a:t>
            </a:r>
          </a:p>
          <a:p>
            <a:pPr marL="0" lvl="0" indent="0" algn="ctr">
              <a:lnSpc>
                <a:spcPts val="4061"/>
              </a:lnSpc>
              <a:spcBef>
                <a:spcPct val="0"/>
              </a:spcBef>
            </a:pPr>
            <a:endParaRPr lang="en-US" sz="3124">
              <a:solidFill>
                <a:srgbClr val="000000"/>
              </a:solidFill>
              <a:latin typeface="Clear Sans Regular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683760" y="4628064"/>
            <a:ext cx="6677260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lear Sans Regular Bold"/>
              </a:rPr>
              <a:t>Акция «Добрая Суббота»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485985"/>
            <a:ext cx="7315733" cy="962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757"/>
              </a:lnSpc>
              <a:spcBef>
                <a:spcPct val="0"/>
              </a:spcBef>
            </a:pPr>
            <a:r>
              <a:rPr lang="en-US" sz="5967" dirty="0" err="1">
                <a:solidFill>
                  <a:srgbClr val="000000"/>
                </a:solidFill>
                <a:latin typeface="Clear Sans Regular Bold Italics"/>
              </a:rPr>
              <a:t>Эко-волонтерство</a:t>
            </a:r>
            <a:endParaRPr lang="en-US" sz="5967" dirty="0">
              <a:solidFill>
                <a:srgbClr val="000000"/>
              </a:solidFill>
              <a:latin typeface="Clear Sans Regular Bold Italic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41959" y="4964213"/>
            <a:ext cx="3543198" cy="44696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7246" y="3691253"/>
            <a:ext cx="17693507" cy="36459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53518"/>
          <a:stretch>
            <a:fillRect/>
          </a:stretch>
        </p:blipFill>
        <p:spPr>
          <a:xfrm>
            <a:off x="297246" y="6438900"/>
            <a:ext cx="17856465" cy="45688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3207" b="56194"/>
          <a:stretch>
            <a:fillRect/>
          </a:stretch>
        </p:blipFill>
        <p:spPr>
          <a:xfrm>
            <a:off x="7010401" y="300280"/>
            <a:ext cx="11277600" cy="49194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7246" y="678410"/>
            <a:ext cx="9151554" cy="4835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6687" dirty="0" err="1">
                <a:solidFill>
                  <a:srgbClr val="000000"/>
                </a:solidFill>
                <a:latin typeface="Clear Sans Regular Bold Italics"/>
              </a:rPr>
              <a:t>Событийное</a:t>
            </a:r>
            <a:r>
              <a:rPr lang="en-US" sz="6687" dirty="0">
                <a:solidFill>
                  <a:srgbClr val="000000"/>
                </a:solidFill>
                <a:latin typeface="Clear Sans Regular Bold Italics"/>
              </a:rPr>
              <a:t> </a:t>
            </a:r>
            <a:r>
              <a:rPr lang="en-US" sz="6687" dirty="0" err="1" smtClean="0">
                <a:solidFill>
                  <a:srgbClr val="000000"/>
                </a:solidFill>
                <a:latin typeface="Clear Sans Regular Bold Italics"/>
              </a:rPr>
              <a:t>волонтерство</a:t>
            </a:r>
            <a:endParaRPr lang="ru-RU" sz="6687" dirty="0" smtClean="0">
              <a:solidFill>
                <a:srgbClr val="000000"/>
              </a:solidFill>
              <a:latin typeface="Clear Sans Regular Bold Italics"/>
            </a:endParaRPr>
          </a:p>
          <a:p>
            <a:pPr lvl="0">
              <a:spcBef>
                <a:spcPct val="0"/>
              </a:spcBef>
            </a:pPr>
            <a:r>
              <a:rPr lang="ru-RU" sz="3600" dirty="0">
                <a:solidFill>
                  <a:srgbClr val="000000"/>
                </a:solidFill>
                <a:latin typeface="Clear Sans Regular Bold Italics"/>
              </a:rPr>
              <a:t>Серовский </a:t>
            </a:r>
            <a:r>
              <a:rPr lang="ru-RU" sz="3600" dirty="0" err="1">
                <a:solidFill>
                  <a:srgbClr val="000000"/>
                </a:solidFill>
                <a:latin typeface="Clear Sans Regular Bold Italics"/>
              </a:rPr>
              <a:t>гордской</a:t>
            </a:r>
            <a:r>
              <a:rPr lang="ru-RU" sz="3600" dirty="0">
                <a:solidFill>
                  <a:srgbClr val="000000"/>
                </a:solidFill>
                <a:latin typeface="Clear Sans Regular Bold Italics"/>
              </a:rPr>
              <a:t> округ – </a:t>
            </a:r>
            <a:endParaRPr lang="ru-RU" sz="3600" dirty="0" smtClean="0">
              <a:solidFill>
                <a:srgbClr val="000000"/>
              </a:solidFill>
              <a:latin typeface="Clear Sans Regular Bold Italics"/>
            </a:endParaRPr>
          </a:p>
          <a:p>
            <a:pPr lvl="0">
              <a:spcBef>
                <a:spcPct val="0"/>
              </a:spcBef>
            </a:pPr>
            <a:r>
              <a:rPr lang="ru-RU" sz="3600" dirty="0" smtClean="0">
                <a:solidFill>
                  <a:srgbClr val="000000"/>
                </a:solidFill>
                <a:latin typeface="Clear Sans Regular Bold Italics"/>
              </a:rPr>
              <a:t>городское </a:t>
            </a:r>
            <a:r>
              <a:rPr lang="ru-RU" sz="3600" dirty="0">
                <a:solidFill>
                  <a:srgbClr val="000000"/>
                </a:solidFill>
                <a:latin typeface="Clear Sans Regular Bold Italics"/>
              </a:rPr>
              <a:t>объединение </a:t>
            </a:r>
            <a:endParaRPr lang="ru-RU" sz="3600" dirty="0" smtClean="0">
              <a:solidFill>
                <a:srgbClr val="000000"/>
              </a:solidFill>
              <a:latin typeface="Clear Sans Regular Bold Italics"/>
            </a:endParaRPr>
          </a:p>
          <a:p>
            <a:pPr lvl="0">
              <a:spcBef>
                <a:spcPct val="0"/>
              </a:spcBef>
            </a:pPr>
            <a:r>
              <a:rPr lang="ru-RU" sz="3600" dirty="0">
                <a:solidFill>
                  <a:srgbClr val="000000"/>
                </a:solidFill>
                <a:latin typeface="Clear Sans Regular Bold Italics"/>
              </a:rPr>
              <a:t> </a:t>
            </a:r>
            <a:r>
              <a:rPr lang="ru-RU" sz="3600" dirty="0" smtClean="0">
                <a:solidFill>
                  <a:srgbClr val="000000"/>
                </a:solidFill>
                <a:latin typeface="Clear Sans Regular Bold Italics"/>
              </a:rPr>
              <a:t>                                  «</a:t>
            </a:r>
            <a:r>
              <a:rPr lang="ru-RU" sz="3600" dirty="0">
                <a:solidFill>
                  <a:srgbClr val="000000"/>
                </a:solidFill>
                <a:latin typeface="Clear Sans Regular Bold Italics"/>
              </a:rPr>
              <a:t>Я – Доброволец»</a:t>
            </a:r>
          </a:p>
          <a:p>
            <a:pPr marL="0" lvl="0" indent="0">
              <a:lnSpc>
                <a:spcPts val="8693"/>
              </a:lnSpc>
              <a:spcBef>
                <a:spcPct val="0"/>
              </a:spcBef>
            </a:pPr>
            <a:endParaRPr lang="en-US" sz="6687" dirty="0">
              <a:solidFill>
                <a:srgbClr val="000000"/>
              </a:solidFill>
              <a:latin typeface="Clear Sans Regular Bold Itali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6825" y="749361"/>
            <a:ext cx="8317862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999"/>
              </a:lnSpc>
              <a:spcBef>
                <a:spcPct val="0"/>
              </a:spcBef>
            </a:pPr>
            <a:r>
              <a:rPr lang="ru-RU" sz="5384" dirty="0" smtClean="0">
                <a:solidFill>
                  <a:srgbClr val="000000"/>
                </a:solidFill>
                <a:latin typeface="Clear Sans Regular Bold Italics"/>
              </a:rPr>
              <a:t>«</a:t>
            </a:r>
            <a:r>
              <a:rPr lang="en-US" sz="5384" dirty="0" err="1" smtClean="0">
                <a:solidFill>
                  <a:srgbClr val="000000"/>
                </a:solidFill>
                <a:latin typeface="Clear Sans Regular Bold Italics"/>
              </a:rPr>
              <a:t>Волонтеры</a:t>
            </a:r>
            <a:r>
              <a:rPr lang="en-US" sz="5384" dirty="0" smtClean="0">
                <a:solidFill>
                  <a:srgbClr val="000000"/>
                </a:solidFill>
                <a:latin typeface="Clear Sans Regular Bold Italics"/>
              </a:rPr>
              <a:t> </a:t>
            </a:r>
            <a:r>
              <a:rPr lang="en-US" sz="5384" dirty="0" err="1" smtClean="0">
                <a:solidFill>
                  <a:srgbClr val="000000"/>
                </a:solidFill>
                <a:latin typeface="Clear Sans Regular Bold Italics"/>
              </a:rPr>
              <a:t>Победы</a:t>
            </a:r>
            <a:r>
              <a:rPr lang="ru-RU" sz="5384" dirty="0" smtClean="0">
                <a:solidFill>
                  <a:srgbClr val="000000"/>
                </a:solidFill>
                <a:latin typeface="Clear Sans Regular Bold Italics"/>
              </a:rPr>
              <a:t>»                                                                   </a:t>
            </a:r>
            <a:endParaRPr lang="ru-RU" sz="3600" dirty="0" smtClean="0">
              <a:solidFill>
                <a:srgbClr val="000000"/>
              </a:solidFill>
              <a:latin typeface="Clear Sans Regular Bold Italics"/>
            </a:endParaRPr>
          </a:p>
          <a:p>
            <a:pPr marL="0" lvl="0" indent="0">
              <a:lnSpc>
                <a:spcPts val="6999"/>
              </a:lnSpc>
              <a:spcBef>
                <a:spcPct val="0"/>
              </a:spcBef>
            </a:pPr>
            <a:endParaRPr lang="ru-RU" sz="5384" dirty="0" smtClean="0">
              <a:solidFill>
                <a:srgbClr val="000000"/>
              </a:solidFill>
              <a:latin typeface="Clear Sans Regular Bold Italics"/>
            </a:endParaRPr>
          </a:p>
          <a:p>
            <a:pPr marL="0" lvl="0" indent="0">
              <a:lnSpc>
                <a:spcPts val="6999"/>
              </a:lnSpc>
              <a:spcBef>
                <a:spcPct val="0"/>
              </a:spcBef>
            </a:pPr>
            <a:endParaRPr lang="en-US" sz="5384" dirty="0">
              <a:solidFill>
                <a:srgbClr val="000000"/>
              </a:solidFill>
              <a:latin typeface="Clear Sans Regular Bold Itali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47886"/>
          <a:stretch>
            <a:fillRect/>
          </a:stretch>
        </p:blipFill>
        <p:spPr>
          <a:xfrm>
            <a:off x="8407973" y="419100"/>
            <a:ext cx="9880027" cy="9305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51" y="1714500"/>
            <a:ext cx="7885022" cy="83408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66900"/>
            <a:ext cx="11049000" cy="8286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400" y="2286000"/>
            <a:ext cx="5789308" cy="7448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439341"/>
            <a:ext cx="163811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Волонтёры акции –</a:t>
            </a:r>
          </a:p>
          <a:p>
            <a:r>
              <a:rPr lang="ru-RU" sz="5400" dirty="0" smtClean="0"/>
              <a:t>Формирование комфортной городской среды (ФКГС)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137237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0" y="2211064"/>
            <a:ext cx="9032314" cy="75169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400" y="723900"/>
            <a:ext cx="171857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/>
              <a:t>Волонтерский отряд "Я - доброволец" приглашает в свои ряды старшеклассников, </a:t>
            </a:r>
            <a:r>
              <a:rPr lang="ru-RU" sz="4400" b="1" dirty="0" smtClean="0"/>
              <a:t>студентов, работающую </a:t>
            </a:r>
            <a:r>
              <a:rPr lang="ru-RU" sz="4400" b="1" dirty="0"/>
              <a:t>молодежь и волонтёров </a:t>
            </a:r>
          </a:p>
          <a:p>
            <a:r>
              <a:rPr lang="ru-RU" sz="4400" b="1" dirty="0" smtClean="0"/>
              <a:t>для </a:t>
            </a:r>
            <a:r>
              <a:rPr lang="ru-RU" sz="4400" b="1" dirty="0"/>
              <a:t>свершения добрых дел! </a:t>
            </a:r>
          </a:p>
        </p:txBody>
      </p:sp>
      <p:sp>
        <p:nvSpPr>
          <p:cNvPr id="5" name="AutoShape 2" descr="blob:https://web.whatsapp.com/512015c7-56fb-49d6-ae77-13b3206a28a5"/>
          <p:cNvSpPr>
            <a:spLocks noChangeAspect="1" noChangeArrowheads="1"/>
          </p:cNvSpPr>
          <p:nvPr/>
        </p:nvSpPr>
        <p:spPr bwMode="auto">
          <a:xfrm>
            <a:off x="155575" y="-3246438"/>
            <a:ext cx="6772275" cy="67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blob:https://web.whatsapp.com/c24a90e0-db11-4c6a-83c2-1fd1040f54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525838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65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119</Words>
  <Application>Microsoft Office PowerPoint</Application>
  <PresentationFormat>Произвольный</PresentationFormat>
  <Paragraphs>23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Clear Sans Regular Bold</vt:lpstr>
      <vt:lpstr>Calibri</vt:lpstr>
      <vt:lpstr>Clear Sans Regular Bold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 волонтера!, копия</dc:title>
  <cp:lastModifiedBy>Дом молодёжи</cp:lastModifiedBy>
  <cp:revision>19</cp:revision>
  <dcterms:created xsi:type="dcterms:W3CDTF">2006-08-16T00:00:00Z</dcterms:created>
  <dcterms:modified xsi:type="dcterms:W3CDTF">2023-10-28T11:25:14Z</dcterms:modified>
  <dc:identifier>DAE2LNDbSSw</dc:identifier>
</cp:coreProperties>
</file>