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92" r:id="rId2"/>
    <p:sldId id="297" r:id="rId3"/>
    <p:sldId id="282" r:id="rId4"/>
    <p:sldId id="291" r:id="rId5"/>
    <p:sldId id="285" r:id="rId6"/>
    <p:sldId id="258" r:id="rId7"/>
    <p:sldId id="261" r:id="rId8"/>
    <p:sldId id="284" r:id="rId9"/>
    <p:sldId id="287" r:id="rId10"/>
    <p:sldId id="294" r:id="rId11"/>
    <p:sldId id="295" r:id="rId12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-25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9025F2-1E71-40E6-B517-7C7AC9E092F8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2AA882-114E-4356-BE28-047011825796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CF9788-7C32-4542-9E06-B500666C0F44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90C6C5-0DBD-4ECC-9851-EA0BBF460E47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428913-0297-466B-A2CB-A36EC924B59F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477EEE-660D-43D4-ACC1-5BFE0EA9241D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CAC7D2-8200-4783-8992-851D17274B70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2A1464-FA96-4E1F-913C-CBD8C7956348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D494FD-AC0C-4022-AD5D-BA9C80C6E3DE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046148-BCD1-46A1-A2CB-4BB6F4D6DBCB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3D0FFE-F1F2-4259-8408-6063067D2021}" type="slidenum">
              <a:rPr lang="ru-RU" alt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7BAA1A-BBEC-4743-AEF8-DEE92645354A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20D3ECE-6442-4693-BAB2-B8A8389C30E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Елена\Desktop\сайт 2022-23\Платформа добро.ру\IMG-20220915-WA0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279" y="389965"/>
            <a:ext cx="9566743" cy="1333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59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сайт 2021-2022\Волочаевская Сопка — сайт\IMG_61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329109"/>
            <a:ext cx="4854388" cy="323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сайт 2021-2022\Волочаевская Сопка — сайт\IMG_62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695" y="1487663"/>
            <a:ext cx="5410403" cy="360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сайт 2021-2022\Волочаевская Сопка — сайт\IMG_62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031" y="3750705"/>
            <a:ext cx="4350328" cy="290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39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лена\Desktop\сайт 2022-23\Добровольчество - стиль\на заставку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717" y="3464052"/>
            <a:ext cx="5084334" cy="286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сайт 2022-23\День Героев Отечества\на заставку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2" y="3618380"/>
            <a:ext cx="3796146" cy="284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Елена\Desktop\сайт 2022-23\День здоровья — копия\IMG_24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50" y="285698"/>
            <a:ext cx="4767531" cy="317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Елена\Desktop\сайт 2022-23\музей СВО — копия\20221108_1038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497" y="183731"/>
            <a:ext cx="5278774" cy="295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18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9179859" cy="4768327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b="1" dirty="0" smtClean="0"/>
              <a:t>Волонтеры культуры Биробиджанского колледжа культуры и искусств Еврейской автономной области</a:t>
            </a:r>
            <a:r>
              <a:rPr lang="en-US" sz="2400" b="1" dirty="0" smtClean="0"/>
              <a:t>:</a:t>
            </a:r>
            <a:endParaRPr lang="ru-RU" sz="2400" b="1" dirty="0" smtClean="0"/>
          </a:p>
          <a:p>
            <a:pPr marL="45720" indent="0" algn="ctr">
              <a:buNone/>
            </a:pPr>
            <a:endParaRPr lang="en-US" sz="2400" b="1" dirty="0" smtClean="0"/>
          </a:p>
          <a:p>
            <a:pPr marL="45720" indent="0" algn="ctr">
              <a:buNone/>
            </a:pPr>
            <a:r>
              <a:rPr lang="en-US" dirty="0"/>
              <a:t> </a:t>
            </a:r>
            <a:r>
              <a:rPr lang="en-US" dirty="0" smtClean="0"/>
              <a:t>- </a:t>
            </a:r>
            <a:r>
              <a:rPr lang="ru-RU" sz="2000" dirty="0" smtClean="0"/>
              <a:t>активные организаторы и участники творческих проектов на территории Еврейской автономной области</a:t>
            </a:r>
            <a:r>
              <a:rPr lang="en-US" sz="2000" dirty="0" smtClean="0"/>
              <a:t>;</a:t>
            </a:r>
          </a:p>
          <a:p>
            <a:pPr algn="ctr">
              <a:buFontTx/>
              <a:buChar char="-"/>
            </a:pPr>
            <a:r>
              <a:rPr lang="ru-RU" sz="2000" dirty="0" smtClean="0"/>
              <a:t>участники информационно-творческого проекта «Школа культурного наследия» по сохранению памятников культуры и истории на территории Еврейской автономной области</a:t>
            </a:r>
            <a:r>
              <a:rPr lang="en-US" sz="2000" dirty="0" smtClean="0"/>
              <a:t>;</a:t>
            </a:r>
          </a:p>
          <a:p>
            <a:pPr lvl="1" algn="ctr">
              <a:buFontTx/>
              <a:buChar char="-"/>
            </a:pPr>
            <a:r>
              <a:rPr lang="ru-RU" dirty="0" smtClean="0"/>
              <a:t>организаторы волонтерских программ на территории города Биробиджана и Еврейской автономной области. </a:t>
            </a:r>
            <a:endParaRPr lang="en-US" dirty="0" smtClean="0"/>
          </a:p>
          <a:p>
            <a:pPr algn="ctr"/>
            <a:endParaRPr lang="en-US" sz="2000" dirty="0" smtClean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31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«волонтеры культуры»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62" y="1244113"/>
            <a:ext cx="3171092" cy="23783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056" y="1226176"/>
            <a:ext cx="1796005" cy="23946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496" y="1229339"/>
            <a:ext cx="3188677" cy="23915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96" y="3727941"/>
            <a:ext cx="3435187" cy="25763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384" y="1227758"/>
            <a:ext cx="2167179" cy="23946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306" y="3765549"/>
            <a:ext cx="3461709" cy="259628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431" y="3765551"/>
            <a:ext cx="3473144" cy="260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4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455" y="1525466"/>
            <a:ext cx="1878623" cy="28179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135" y="1525466"/>
            <a:ext cx="2113452" cy="28179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369" y="1525466"/>
            <a:ext cx="5040923" cy="28355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625" y="4554006"/>
            <a:ext cx="2713892" cy="20354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586" y="4558402"/>
            <a:ext cx="2708031" cy="203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3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530" y="144703"/>
            <a:ext cx="3227948" cy="21569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439" y="144703"/>
            <a:ext cx="3220847" cy="21447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522" y="144703"/>
            <a:ext cx="3209741" cy="21447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3439" y="4552130"/>
            <a:ext cx="3345419" cy="22174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350" y="4552130"/>
            <a:ext cx="3341636" cy="22174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23" y="4552128"/>
            <a:ext cx="3349132" cy="22174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6661" y="2328494"/>
            <a:ext cx="3148817" cy="21011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3439" y="2302511"/>
            <a:ext cx="3187760" cy="21270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1313" y="2328495"/>
            <a:ext cx="3209951" cy="214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2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888" y="3506525"/>
            <a:ext cx="4752877" cy="31685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77" y="227712"/>
            <a:ext cx="4438651" cy="31958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2966" y="3514727"/>
            <a:ext cx="4314175" cy="3160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1" y="251624"/>
            <a:ext cx="4762500" cy="317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2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98" y="156116"/>
            <a:ext cx="3158003" cy="21642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117" y="156117"/>
            <a:ext cx="3252657" cy="21642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5287" y="156116"/>
            <a:ext cx="3249351" cy="21642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2829" y="2396012"/>
            <a:ext cx="3353091" cy="22374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9893" y="2396012"/>
            <a:ext cx="3353091" cy="22374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1812" y="2396012"/>
            <a:ext cx="3359187" cy="22374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346" y="4709067"/>
            <a:ext cx="3120932" cy="20689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0930" y="4709067"/>
            <a:ext cx="3115119" cy="20689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64699" y="4709067"/>
            <a:ext cx="3100581" cy="206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9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978" y="130948"/>
            <a:ext cx="2742191" cy="20598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530" y="130948"/>
            <a:ext cx="3083385" cy="20598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978" y="2318930"/>
            <a:ext cx="2742191" cy="20612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919" y="2319478"/>
            <a:ext cx="3090996" cy="20606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24" y="4573557"/>
            <a:ext cx="2982899" cy="18817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119" y="4513102"/>
            <a:ext cx="3002595" cy="20027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503" y="130948"/>
            <a:ext cx="2746403" cy="20598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503" y="2379789"/>
            <a:ext cx="2667140" cy="20003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937" y="4470502"/>
            <a:ext cx="2945531" cy="198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3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Елена\Desktop\сайт 2022-23\Платформа добро.ру\IMG-20220915-WA0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563" y="174813"/>
            <a:ext cx="4652684" cy="648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98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560</TotalTime>
  <Words>61</Words>
  <Application>Microsoft Office PowerPoint</Application>
  <PresentationFormat>Произвольный</PresentationFormat>
  <Paragraphs>6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Воздушный поток</vt:lpstr>
      <vt:lpstr>Презентация PowerPoint</vt:lpstr>
      <vt:lpstr>Презентация PowerPoint</vt:lpstr>
      <vt:lpstr>«волонтеры культуры»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Windows User</cp:lastModifiedBy>
  <cp:revision>38</cp:revision>
  <cp:lastPrinted>2022-11-17T04:09:06Z</cp:lastPrinted>
  <dcterms:created xsi:type="dcterms:W3CDTF">2020-12-01T06:02:47Z</dcterms:created>
  <dcterms:modified xsi:type="dcterms:W3CDTF">2023-05-16T05:04:50Z</dcterms:modified>
</cp:coreProperties>
</file>