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6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3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2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AD4944-D52E-497C-8097-3106A5564A6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8" y="0"/>
            <a:ext cx="112485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47783"/>
            <a:ext cx="9144000" cy="116217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75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4240C-0927-9B7D-9464-B1DAC775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/>
                </a:solidFill>
              </a:rPr>
              <a:t>Ответьте на вопросы доктора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C0382-65DF-1AAA-8B36-5991A349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7" y="1669517"/>
            <a:ext cx="11320861" cy="46486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300" dirty="0">
                <a:solidFill>
                  <a:srgbClr val="7030A0"/>
                </a:solidFill>
                <a:latin typeface="Bookman Old Style" panose="02050604050505020204" pitchFamily="18" charset="0"/>
              </a:rPr>
              <a:t>1. Что нужно делать, чтобы быть здоровым?</a:t>
            </a:r>
          </a:p>
          <a:p>
            <a:pPr algn="just"/>
            <a:r>
              <a:rPr lang="ru-RU" sz="4300" dirty="0">
                <a:solidFill>
                  <a:srgbClr val="7030A0"/>
                </a:solidFill>
                <a:latin typeface="Bookman Old Style" panose="02050604050505020204" pitchFamily="18" charset="0"/>
              </a:rPr>
              <a:t>2. Что такое вредные привычки?</a:t>
            </a:r>
          </a:p>
          <a:p>
            <a:pPr algn="just"/>
            <a:r>
              <a:rPr lang="ru-RU" sz="4300" dirty="0">
                <a:solidFill>
                  <a:srgbClr val="7030A0"/>
                </a:solidFill>
                <a:latin typeface="Bookman Old Style" panose="02050604050505020204" pitchFamily="18" charset="0"/>
              </a:rPr>
              <a:t>3. Ребята, как вы думаете, что значит здоровый образ жизни?</a:t>
            </a:r>
          </a:p>
          <a:p>
            <a:pPr algn="just"/>
            <a:r>
              <a:rPr lang="ru-RU" sz="4300" dirty="0">
                <a:solidFill>
                  <a:srgbClr val="7030A0"/>
                </a:solidFill>
                <a:latin typeface="Bookman Old Style" panose="02050604050505020204" pitchFamily="18" charset="0"/>
              </a:rPr>
              <a:t>4. Что такое вредные привычки?</a:t>
            </a:r>
          </a:p>
          <a:p>
            <a:pPr algn="just"/>
            <a:r>
              <a:rPr lang="ru-RU" sz="4300" dirty="0">
                <a:solidFill>
                  <a:srgbClr val="7030A0"/>
                </a:solidFill>
                <a:latin typeface="Bookman Old Style" panose="02050604050505020204" pitchFamily="18" charset="0"/>
              </a:rPr>
              <a:t>5. Знаете ли вы, о последствиях вредных привычках?</a:t>
            </a:r>
          </a:p>
        </p:txBody>
      </p:sp>
    </p:spTree>
    <p:extLst>
      <p:ext uri="{BB962C8B-B14F-4D97-AF65-F5344CB8AC3E}">
        <p14:creationId xmlns:p14="http://schemas.microsoft.com/office/powerpoint/2010/main" val="44910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/>
              <a:t>Полезно или вредно?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Чистить зубы по утрам?</a:t>
            </a:r>
          </a:p>
          <a:p>
            <a:r>
              <a:rPr lang="ru-RU" dirty="0"/>
              <a:t>А по вечерам?</a:t>
            </a:r>
          </a:p>
          <a:p>
            <a:r>
              <a:rPr lang="ru-RU" dirty="0"/>
              <a:t>Кушать чипсы?</a:t>
            </a:r>
          </a:p>
          <a:p>
            <a:r>
              <a:rPr lang="ru-RU" dirty="0"/>
              <a:t>Пить фанту и кока-колу?</a:t>
            </a:r>
          </a:p>
          <a:p>
            <a:r>
              <a:rPr lang="ru-RU" dirty="0"/>
              <a:t>Мыть руки перед едой?</a:t>
            </a:r>
          </a:p>
          <a:p>
            <a:r>
              <a:rPr lang="ru-RU" dirty="0"/>
              <a:t>Объедаться конфетами и мороженым?</a:t>
            </a:r>
          </a:p>
          <a:p>
            <a:r>
              <a:rPr lang="ru-RU" dirty="0"/>
              <a:t>Гулять на свежем воздухе?</a:t>
            </a:r>
          </a:p>
          <a:p>
            <a:r>
              <a:rPr lang="ru-RU" dirty="0"/>
              <a:t>Во время дождя ходить по лужам?</a:t>
            </a:r>
          </a:p>
          <a:p>
            <a:r>
              <a:rPr lang="ru-RU" dirty="0"/>
              <a:t>Делать по утрам зарядку?</a:t>
            </a:r>
          </a:p>
          <a:p>
            <a:r>
              <a:rPr lang="ru-RU" dirty="0"/>
              <a:t>Поздно ложиться спать?</a:t>
            </a:r>
          </a:p>
          <a:p>
            <a:r>
              <a:rPr lang="ru-RU" dirty="0"/>
              <a:t>Кушать овощи и фрукты? </a:t>
            </a:r>
          </a:p>
        </p:txBody>
      </p:sp>
    </p:spTree>
    <p:extLst>
      <p:ext uri="{BB962C8B-B14F-4D97-AF65-F5344CB8AC3E}">
        <p14:creationId xmlns:p14="http://schemas.microsoft.com/office/powerpoint/2010/main" val="289510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470" y="0"/>
            <a:ext cx="10379675" cy="65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0685" cy="7126514"/>
          </a:xfrm>
        </p:spPr>
      </p:pic>
    </p:spTree>
    <p:extLst>
      <p:ext uri="{BB962C8B-B14F-4D97-AF65-F5344CB8AC3E}">
        <p14:creationId xmlns:p14="http://schemas.microsoft.com/office/powerpoint/2010/main" val="26413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"/>
            <a:ext cx="1018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303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</TotalTime>
  <Words>110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Calibri Light</vt:lpstr>
      <vt:lpstr>Ретро</vt:lpstr>
      <vt:lpstr>Презентация PowerPoint</vt:lpstr>
      <vt:lpstr>Ответьте на вопросы доктора </vt:lpstr>
      <vt:lpstr>Полезно или вредно?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HUAWEI</cp:lastModifiedBy>
  <cp:revision>8</cp:revision>
  <dcterms:created xsi:type="dcterms:W3CDTF">2024-02-08T07:29:13Z</dcterms:created>
  <dcterms:modified xsi:type="dcterms:W3CDTF">2026-03-30T09:30:04Z</dcterms:modified>
</cp:coreProperties>
</file>