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9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0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0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9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25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2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8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4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1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1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5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4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3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7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7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6676F0-5B5F-4AFD-AA03-CBDD302A8E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5509DAC-D5CD-419C-9308-3F6A79BB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organizations/10020156/info" TargetMode="External"/><Relationship Id="rId2" Type="http://schemas.openxmlformats.org/officeDocument/2006/relationships/hyperlink" Target="https://vk.com/redcross_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0"/>
            <a:ext cx="11341290" cy="71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4" y="447461"/>
            <a:ext cx="7996808" cy="5578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76535" y="2569862"/>
            <a:ext cx="35302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«Российский Красный Крест» -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старейшая благотворительная организация, действующая с 1867 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81" y="6014830"/>
            <a:ext cx="1095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– Мордовское республиканское отделение РКК!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06" y="5768061"/>
            <a:ext cx="2989023" cy="1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" y="477671"/>
            <a:ext cx="4144369" cy="6216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06" y="5768061"/>
            <a:ext cx="2989023" cy="1016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4095" y="941697"/>
            <a:ext cx="6450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</a:p>
          <a:p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Каптилкина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Алексеевна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1516" y="2524542"/>
            <a:ext cx="6669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деятельности:</a:t>
            </a:r>
          </a:p>
          <a:p>
            <a:pPr algn="just"/>
            <a:endParaRPr lang="ru-RU" sz="2400" b="0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Председатель Мордовского республиканского отделения Общероссийской общественной организации «Российский Красный крест»;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Главный фельдшер ГБУЗ Республики Мордовия «Станция Скорой медицинской помощи».</a:t>
            </a:r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1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06" y="5768061"/>
            <a:ext cx="2989023" cy="1016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4095" y="941697"/>
            <a:ext cx="6450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Председателя, инструктор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 Николай Викторович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81516" y="2524542"/>
            <a:ext cx="66692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деятельности:</a:t>
            </a: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Заместитель Председателя Мордовского республиканского отделения Общероссийской общественной организации «Российский Красный крест», инструктор Красного Креста;</a:t>
            </a: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Инструктор по первой помощи Российского Красного креста.</a:t>
            </a: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Врач-ординатор по специальности «Неврология» кафедры нервных болезней и психиатрии ФБГОУ ВО «НИ МГУ им. Н. П. Огарева» Медицинский институт.</a:t>
            </a:r>
            <a:endParaRPr lang="ru-RU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9" y="436728"/>
            <a:ext cx="4280849" cy="64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06" y="5768061"/>
            <a:ext cx="2989023" cy="1016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4095" y="941697"/>
            <a:ext cx="6450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координатор, инструктор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Кирюхин Вадим Олегович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1516" y="2360769"/>
            <a:ext cx="6669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деятельности:</a:t>
            </a: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координатор по направлению «Обучение навыкам оказания первой помощи» Мордовского республиканского отделения Общероссийской общественной организации «Российский Красный крест»;</a:t>
            </a: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Инструктор по первой помощи Российского Красного Креста;</a:t>
            </a: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Врач-педиатр;</a:t>
            </a: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Врач-ординатор по специальности «Скорая и неотложная помощь» кафедры пропедевтики внутренних болезней ФБГОУ ВО «НИ МГУ им. Н.П. Огарева» Медицинский институт.</a:t>
            </a:r>
            <a:endParaRPr lang="ru-RU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" y="431786"/>
            <a:ext cx="4235355" cy="63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2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06" y="5768061"/>
            <a:ext cx="2989023" cy="1016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4095" y="941697"/>
            <a:ext cx="6450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Храмов Алексей Алексеевич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1516" y="2360769"/>
            <a:ext cx="6669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деятельности:</a:t>
            </a:r>
          </a:p>
          <a:p>
            <a:pPr algn="just"/>
            <a:endParaRPr lang="ru-RU" sz="2000" b="0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координатор по направлению «Популяризация добровольного безвозмездного донорства крови и костного мозга»;</a:t>
            </a:r>
          </a:p>
          <a:p>
            <a:pPr algn="just"/>
            <a:endParaRPr lang="ru-RU" sz="2000" b="0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Врач-ординатор по специальности «Акушерство и гинекология» кафедры акушерства и гинекологии ФБГОУ ВО «НИ МГУ им. Н. П. Огарева» Медицинский институт.</a:t>
            </a:r>
            <a:endParaRPr lang="ru-RU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7" y="464024"/>
            <a:ext cx="4262651" cy="6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4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06" y="5768061"/>
            <a:ext cx="2989023" cy="1016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4095" y="941697"/>
            <a:ext cx="6450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</a:t>
            </a:r>
          </a:p>
          <a:p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Гройсман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Сергеевна</a:t>
            </a:r>
            <a:endParaRPr lang="ru-RU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1516" y="2360769"/>
            <a:ext cx="66692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деятельности:</a:t>
            </a:r>
          </a:p>
          <a:p>
            <a:pPr algn="just"/>
            <a:endParaRPr lang="ru-RU" sz="2000" b="0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координатор по направлению «Реализация программ социальной помощи нуждающемуся населению Мордовского республиканского отделения Общероссийской общественной организации «Российский Красный крест»;</a:t>
            </a:r>
          </a:p>
          <a:p>
            <a:pPr algn="just"/>
            <a:endParaRPr lang="ru-RU" sz="2000" b="0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Студентка 5 курса ФБГОУ ВО «НИ МГУ им. Н.П. Огарева» Медицинский институт.</a:t>
            </a:r>
            <a:endParaRPr lang="ru-RU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" y="464024"/>
            <a:ext cx="4262651" cy="6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342" y="947920"/>
            <a:ext cx="8761413" cy="7284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 мало, но мы в тельняшках!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в нашу команду!</a:t>
            </a:r>
          </a:p>
          <a:p>
            <a:pPr marL="0" indent="0">
              <a:buNone/>
            </a:pP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vk.com/redcross_rm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dobro.ru/organizations/10020156/info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+7 917 003 64 06</a:t>
            </a:r>
          </a:p>
        </p:txBody>
      </p:sp>
    </p:spTree>
    <p:extLst>
      <p:ext uri="{BB962C8B-B14F-4D97-AF65-F5344CB8AC3E}">
        <p14:creationId xmlns:p14="http://schemas.microsoft.com/office/powerpoint/2010/main" val="3532266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</TotalTime>
  <Words>327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 мало, но мы в тельняшках!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3</cp:revision>
  <dcterms:created xsi:type="dcterms:W3CDTF">2022-06-29T21:28:41Z</dcterms:created>
  <dcterms:modified xsi:type="dcterms:W3CDTF">2022-06-29T21:47:31Z</dcterms:modified>
</cp:coreProperties>
</file>