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8" r:id="rId1"/>
  </p:sldMasterIdLst>
  <p:sldIdLst>
    <p:sldId id="256" r:id="rId2"/>
    <p:sldId id="257" r:id="rId3"/>
    <p:sldId id="265" r:id="rId4"/>
    <p:sldId id="259" r:id="rId5"/>
    <p:sldId id="266" r:id="rId6"/>
    <p:sldId id="260" r:id="rId7"/>
    <p:sldId id="267" r:id="rId8"/>
    <p:sldId id="262" r:id="rId9"/>
    <p:sldId id="263" r:id="rId10"/>
    <p:sldId id="258" r:id="rId11"/>
    <p:sldId id="264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57D3"/>
    <a:srgbClr val="ACD433"/>
    <a:srgbClr val="B486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67FCF-586A-4A18-A458-51854EF22EB4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62788-483B-4DC8-84A3-4B7A7E212099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133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67FCF-586A-4A18-A458-51854EF22EB4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62788-483B-4DC8-84A3-4B7A7E2120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609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67FCF-586A-4A18-A458-51854EF22EB4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62788-483B-4DC8-84A3-4B7A7E2120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885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67FCF-586A-4A18-A458-51854EF22EB4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62788-483B-4DC8-84A3-4B7A7E2120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3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67FCF-586A-4A18-A458-51854EF22EB4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62788-483B-4DC8-84A3-4B7A7E212099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6334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67FCF-586A-4A18-A458-51854EF22EB4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62788-483B-4DC8-84A3-4B7A7E2120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942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67FCF-586A-4A18-A458-51854EF22EB4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62788-483B-4DC8-84A3-4B7A7E2120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366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67FCF-586A-4A18-A458-51854EF22EB4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62788-483B-4DC8-84A3-4B7A7E2120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509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67FCF-586A-4A18-A458-51854EF22EB4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62788-483B-4DC8-84A3-4B7A7E2120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828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8F67FCF-586A-4A18-A458-51854EF22EB4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E262788-483B-4DC8-84A3-4B7A7E2120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280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67FCF-586A-4A18-A458-51854EF22EB4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62788-483B-4DC8-84A3-4B7A7E2120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689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8F67FCF-586A-4A18-A458-51854EF22EB4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E262788-483B-4DC8-84A3-4B7A7E212099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4178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0D79C1-9EE4-4907-9668-A338AA48E0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051" y="796659"/>
            <a:ext cx="10542938" cy="2474442"/>
          </a:xfrm>
        </p:spPr>
        <p:txBody>
          <a:bodyPr/>
          <a:lstStyle/>
          <a:p>
            <a:r>
              <a:rPr lang="ru-RU" dirty="0">
                <a:latin typeface="Bookman Old Style" panose="02050604050505020204" pitchFamily="18" charset="0"/>
              </a:rPr>
              <a:t>Волонтер – кто это</a:t>
            </a:r>
            <a:r>
              <a:rPr lang="en-US" dirty="0">
                <a:latin typeface="Bookman Old Style" panose="02050604050505020204" pitchFamily="18" charset="0"/>
              </a:rPr>
              <a:t>?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E00ABF4-E07A-4D05-BC44-D063A7DDF4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F0EE06-CCC1-4F20-A84E-45CC76D17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38744"/>
            <a:ext cx="1571134" cy="131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95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2DA1D8-2099-4453-B68B-8B444BB21A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16" y="668713"/>
            <a:ext cx="6901205" cy="5175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F19B50-2E8C-4188-860B-204C10682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721" y="668713"/>
            <a:ext cx="5072279" cy="5175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E98457-5DDE-4A73-A344-1D93D3400F82}"/>
              </a:ext>
            </a:extLst>
          </p:cNvPr>
          <p:cNvSpPr txBox="1"/>
          <p:nvPr/>
        </p:nvSpPr>
        <p:spPr>
          <a:xfrm>
            <a:off x="4102230" y="226243"/>
            <a:ext cx="3987540" cy="369332"/>
          </a:xfrm>
          <a:prstGeom prst="rect">
            <a:avLst/>
          </a:prstGeom>
          <a:noFill/>
          <a:ln>
            <a:solidFill>
              <a:srgbClr val="9B57D3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</a:rPr>
              <a:t>Поездки для лучших волонтеров</a:t>
            </a:r>
          </a:p>
        </p:txBody>
      </p:sp>
    </p:spTree>
    <p:extLst>
      <p:ext uri="{BB962C8B-B14F-4D97-AF65-F5344CB8AC3E}">
        <p14:creationId xmlns:p14="http://schemas.microsoft.com/office/powerpoint/2010/main" val="1949479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7268F11-F7F3-448F-8826-819160B96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88" y="3534"/>
            <a:ext cx="4934284" cy="3565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8301AA-B2EB-4484-9F41-B8F63F18F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88" y="3429000"/>
            <a:ext cx="4934284" cy="328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743F43-DB87-41BE-9B5D-5D140FD200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435" y="164969"/>
            <a:ext cx="4304907" cy="3228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01D6EB-E646-4E05-A587-4202473F64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836" y="3480847"/>
            <a:ext cx="4304907" cy="3228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44763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09F49E98-1975-470C-870C-31171903FD79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45212" y="437050"/>
            <a:ext cx="2098366" cy="1477328"/>
          </a:xfrm>
          <a:prstGeom prst="rect">
            <a:avLst/>
          </a:prstGeom>
          <a:noFill/>
          <a:ln w="76200">
            <a:solidFill>
              <a:srgbClr val="9B57D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ru-RU" i="0" u="none" strike="noStrike" normalizeH="0" baseline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-apple-system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i="0" u="none" strike="noStrike" normalizeH="0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-apple-system"/>
              </a:rPr>
              <a:t>17 направлений</a:t>
            </a:r>
            <a:endParaRPr kumimoji="0" lang="en-US" altLang="ru-RU" i="0" u="none" strike="noStrike" normalizeH="0" baseline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-apple-system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-apple-system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i="0" u="none" strike="noStrike" normalizeH="0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-apple-system"/>
              </a:rPr>
              <a:t>добровольчества</a:t>
            </a:r>
            <a:r>
              <a:rPr kumimoji="0" lang="ru-RU" altLang="ru-RU" i="0" u="none" strike="noStrike" normalizeH="0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    </a:t>
            </a:r>
          </a:p>
        </p:txBody>
      </p:sp>
      <p:sp>
        <p:nvSpPr>
          <p:cNvPr id="7" name="Rectangle 36">
            <a:extLst>
              <a:ext uri="{FF2B5EF4-FFF2-40B4-BE49-F238E27FC236}">
                <a16:creationId xmlns:a16="http://schemas.microsoft.com/office/drawing/2014/main" id="{2A7642FA-5662-46C2-B70E-7D799166A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4533" y="437050"/>
            <a:ext cx="10627818" cy="542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5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  <a:t>         -добровольчество (</a:t>
            </a:r>
            <a:r>
              <a:rPr kumimoji="0" lang="ru-RU" altLang="ru-RU" sz="165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  <a:t>волонтерство</a:t>
            </a:r>
            <a:r>
              <a:rPr kumimoji="0" lang="ru-RU" altLang="ru-RU" sz="165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  <a:t>) в области образования;</a:t>
            </a:r>
            <a:br>
              <a:rPr kumimoji="0" lang="ru-RU" altLang="ru-RU" sz="165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</a:br>
            <a:r>
              <a:rPr kumimoji="0" lang="ru-RU" altLang="ru-RU" sz="165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  <a:t>         -добровольчество (</a:t>
            </a:r>
            <a:r>
              <a:rPr kumimoji="0" lang="ru-RU" altLang="ru-RU" sz="165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  <a:t>волонтерство</a:t>
            </a:r>
            <a:r>
              <a:rPr kumimoji="0" lang="ru-RU" altLang="ru-RU" sz="165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  <a:t>) в сфере гражданского-патриотического воспитания;</a:t>
            </a:r>
            <a:br>
              <a:rPr kumimoji="0" lang="ru-RU" altLang="ru-RU" sz="165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</a:br>
            <a:r>
              <a:rPr kumimoji="0" lang="ru-RU" altLang="ru-RU" sz="165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  <a:t>         -добровольчество (</a:t>
            </a:r>
            <a:r>
              <a:rPr kumimoji="0" lang="ru-RU" altLang="ru-RU" sz="165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  <a:t>волонтерство</a:t>
            </a:r>
            <a:r>
              <a:rPr kumimoji="0" lang="ru-RU" altLang="ru-RU" sz="165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  <a:t>) в сфере здравоохранения;</a:t>
            </a:r>
            <a:br>
              <a:rPr kumimoji="0" lang="ru-RU" altLang="ru-RU" sz="165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</a:br>
            <a:r>
              <a:rPr kumimoji="0" lang="ru-RU" altLang="ru-RU" sz="165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  <a:t>         -добровольчество (</a:t>
            </a:r>
            <a:r>
              <a:rPr kumimoji="0" lang="ru-RU" altLang="ru-RU" sz="165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  <a:t>волонтерство</a:t>
            </a:r>
            <a:r>
              <a:rPr kumimoji="0" lang="ru-RU" altLang="ru-RU" sz="165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  <a:t>) в сфере социальной поддержки и обслуживания населения;</a:t>
            </a:r>
            <a:br>
              <a:rPr kumimoji="0" lang="ru-RU" altLang="ru-RU" sz="165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</a:br>
            <a:r>
              <a:rPr kumimoji="0" lang="ru-RU" altLang="ru-RU" sz="165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  <a:t>         -добровольчество (</a:t>
            </a:r>
            <a:r>
              <a:rPr kumimoji="0" lang="ru-RU" altLang="ru-RU" sz="165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  <a:t>волонтерство</a:t>
            </a:r>
            <a:r>
              <a:rPr kumimoji="0" lang="ru-RU" altLang="ru-RU" sz="165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  <a:t>) в сфере культуры.</a:t>
            </a:r>
            <a:br>
              <a:rPr kumimoji="0" lang="ru-RU" altLang="ru-RU" sz="165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</a:br>
            <a:r>
              <a:rPr kumimoji="0" lang="ru-RU" altLang="ru-RU" sz="165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  <a:t>         -добровольчество (</a:t>
            </a:r>
            <a:r>
              <a:rPr kumimoji="0" lang="ru-RU" altLang="ru-RU" sz="165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  <a:t>волонтерство</a:t>
            </a:r>
            <a:r>
              <a:rPr kumimoji="0" lang="ru-RU" altLang="ru-RU" sz="165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  <a:t>) в сфере физической культуры и спорта;</a:t>
            </a:r>
            <a:br>
              <a:rPr kumimoji="0" lang="ru-RU" altLang="ru-RU" sz="165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</a:br>
            <a:r>
              <a:rPr kumimoji="0" lang="ru-RU" altLang="ru-RU" sz="165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  <a:t>         -добровольчество (</a:t>
            </a:r>
            <a:r>
              <a:rPr kumimoji="0" lang="ru-RU" altLang="ru-RU" sz="165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  <a:t>волонтерство</a:t>
            </a:r>
            <a:r>
              <a:rPr kumimoji="0" lang="ru-RU" altLang="ru-RU" sz="165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  <a:t>) в сфере охраны природы;</a:t>
            </a:r>
            <a:br>
              <a:rPr kumimoji="0" lang="ru-RU" altLang="ru-RU" sz="165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</a:br>
            <a:r>
              <a:rPr kumimoji="0" lang="ru-RU" altLang="ru-RU" sz="165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  <a:t>         -добровольчество (</a:t>
            </a:r>
            <a:r>
              <a:rPr kumimoji="0" lang="ru-RU" altLang="ru-RU" sz="165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  <a:t>волонтерство</a:t>
            </a:r>
            <a:r>
              <a:rPr kumimoji="0" lang="ru-RU" altLang="ru-RU" sz="165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  <a:t>) в сфере развития городской среды и туристической деятельности;</a:t>
            </a:r>
            <a:br>
              <a:rPr kumimoji="0" lang="ru-RU" altLang="ru-RU" sz="165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</a:br>
            <a:r>
              <a:rPr kumimoji="0" lang="ru-RU" altLang="ru-RU" sz="165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  <a:t>         -добровольчество (</a:t>
            </a:r>
            <a:r>
              <a:rPr kumimoji="0" lang="ru-RU" altLang="ru-RU" sz="165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  <a:t>волонтерство</a:t>
            </a:r>
            <a:r>
              <a:rPr kumimoji="0" lang="ru-RU" altLang="ru-RU" sz="165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  <a:t>) в сфере предупреждения и ликвидации последствий чрезвычайных ситуаций.</a:t>
            </a:r>
            <a:br>
              <a:rPr kumimoji="0" lang="ru-RU" altLang="ru-RU" sz="165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</a:br>
            <a:r>
              <a:rPr kumimoji="0" lang="ru-RU" altLang="ru-RU" sz="165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  <a:t>         -добровольчество (</a:t>
            </a:r>
            <a:r>
              <a:rPr kumimoji="0" lang="ru-RU" altLang="ru-RU" sz="165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  <a:t>волонтерство</a:t>
            </a:r>
            <a:r>
              <a:rPr kumimoji="0" lang="ru-RU" altLang="ru-RU" sz="165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  <a:t>) в сфере содействия в поиске пропавших людей, содействия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650" dirty="0">
                <a:solidFill>
                  <a:schemeClr val="tx1">
                    <a:lumMod val="95000"/>
                  </a:schemeClr>
                </a:solidFill>
                <a:latin typeface="Book Antiqua" panose="02040602050305030304" pitchFamily="18" charset="0"/>
              </a:rPr>
              <a:t>       </a:t>
            </a:r>
            <a:r>
              <a:rPr kumimoji="0" lang="ru-RU" altLang="ru-RU" sz="165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  <a:t>органам внутренних дел и иным правоохранительным органам в охране общественного порядка в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650" dirty="0">
                <a:solidFill>
                  <a:schemeClr val="tx1">
                    <a:lumMod val="95000"/>
                  </a:schemeClr>
                </a:solidFill>
                <a:latin typeface="Book Antiqua" panose="02040602050305030304" pitchFamily="18" charset="0"/>
              </a:rPr>
              <a:t>       </a:t>
            </a:r>
            <a:r>
              <a:rPr kumimoji="0" lang="ru-RU" altLang="ru-RU" sz="165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  <a:t>добровольных народных дружинах;</a:t>
            </a:r>
            <a:br>
              <a:rPr kumimoji="0" lang="ru-RU" altLang="ru-RU" sz="165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</a:br>
            <a:r>
              <a:rPr kumimoji="0" lang="ru-RU" altLang="ru-RU" sz="165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  <a:t>         -добровольчество (</a:t>
            </a:r>
            <a:r>
              <a:rPr kumimoji="0" lang="ru-RU" altLang="ru-RU" sz="165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  <a:t>волонтерство</a:t>
            </a:r>
            <a:r>
              <a:rPr kumimoji="0" lang="ru-RU" altLang="ru-RU" sz="165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  <a:t>) в сфере обеспечения доступности правовой поддержки населения;</a:t>
            </a:r>
            <a:br>
              <a:rPr kumimoji="0" lang="ru-RU" altLang="ru-RU" sz="165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</a:br>
            <a:r>
              <a:rPr kumimoji="0" lang="ru-RU" altLang="ru-RU" sz="165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  <a:t>         -добровольчество (</a:t>
            </a:r>
            <a:r>
              <a:rPr kumimoji="0" lang="ru-RU" altLang="ru-RU" sz="165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  <a:t>волонтерство</a:t>
            </a:r>
            <a:r>
              <a:rPr kumimoji="0" lang="ru-RU" altLang="ru-RU" sz="165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  <a:t>) в сфере финансового просвещения.</a:t>
            </a:r>
            <a:br>
              <a:rPr kumimoji="0" lang="ru-RU" altLang="ru-RU" sz="165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</a:br>
            <a:r>
              <a:rPr kumimoji="0" lang="ru-RU" altLang="ru-RU" sz="165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  <a:t>         -добровольчество (</a:t>
            </a:r>
            <a:r>
              <a:rPr kumimoji="0" lang="ru-RU" altLang="ru-RU" sz="165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  <a:t>волонтерство</a:t>
            </a:r>
            <a:r>
              <a:rPr kumimoji="0" lang="ru-RU" altLang="ru-RU" sz="165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  <a:t>) по месту жительства;</a:t>
            </a:r>
            <a:br>
              <a:rPr kumimoji="0" lang="ru-RU" altLang="ru-RU" sz="165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</a:br>
            <a:r>
              <a:rPr kumimoji="0" lang="ru-RU" altLang="ru-RU" sz="165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  <a:t>         -инклюзивное добровольчество (</a:t>
            </a:r>
            <a:r>
              <a:rPr kumimoji="0" lang="ru-RU" altLang="ru-RU" sz="165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  <a:t>волонтерство</a:t>
            </a:r>
            <a:r>
              <a:rPr kumimoji="0" lang="ru-RU" altLang="ru-RU" sz="165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  <a:t>).</a:t>
            </a:r>
            <a:br>
              <a:rPr kumimoji="0" lang="ru-RU" altLang="ru-RU" sz="165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</a:br>
            <a:r>
              <a:rPr kumimoji="0" lang="ru-RU" altLang="ru-RU" sz="165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  <a:t>         -добровольчество (</a:t>
            </a:r>
            <a:r>
              <a:rPr kumimoji="0" lang="ru-RU" altLang="ru-RU" sz="165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  <a:t>волонтерство</a:t>
            </a:r>
            <a:r>
              <a:rPr kumimoji="0" lang="ru-RU" altLang="ru-RU" sz="165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  <a:t>) граждан в возрасте 55 лет и старше (реализация программы «Молоды душой» и др.);</a:t>
            </a:r>
            <a:br>
              <a:rPr kumimoji="0" lang="ru-RU" altLang="ru-RU" sz="165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</a:br>
            <a:r>
              <a:rPr kumimoji="0" lang="ru-RU" altLang="ru-RU" sz="165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  <a:t>         -добровольчество (</a:t>
            </a:r>
            <a:r>
              <a:rPr kumimoji="0" lang="ru-RU" altLang="ru-RU" sz="165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  <a:t>волонтерство</a:t>
            </a:r>
            <a:r>
              <a:rPr kumimoji="0" lang="ru-RU" altLang="ru-RU" sz="165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  <a:t>), реализуемое в семейных формах;</a:t>
            </a:r>
            <a:br>
              <a:rPr kumimoji="0" lang="ru-RU" altLang="ru-RU" sz="165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</a:br>
            <a:r>
              <a:rPr kumimoji="0" lang="ru-RU" altLang="ru-RU" sz="165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  <a:t>         -корпоративное добровольчество (</a:t>
            </a:r>
            <a:r>
              <a:rPr kumimoji="0" lang="ru-RU" altLang="ru-RU" sz="165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  <a:t>волонтерство</a:t>
            </a:r>
            <a:r>
              <a:rPr kumimoji="0" lang="ru-RU" altLang="ru-RU" sz="165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Book Antiqua" panose="02040602050305030304" pitchFamily="18" charset="0"/>
              </a:rPr>
              <a:t>)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FB1C21-4DCC-4670-BACB-BA3EDEC38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43622"/>
            <a:ext cx="1571134" cy="131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251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74CC2AC-07BB-4054-9828-5004BB91B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002070"/>
            <a:ext cx="5725212" cy="48091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8A8B45-B461-4618-8C0C-E655A75D0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619"/>
            <a:ext cx="5497474" cy="30923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CB717DE-1B75-417B-AC5D-F2774283AB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800" y="839041"/>
            <a:ext cx="7014328" cy="701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386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E5366E-FC07-4E16-B3BB-C5122C0ED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5" y="179109"/>
            <a:ext cx="4065098" cy="2809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51A62E-9508-4323-A0E8-9134A8FF48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961" y="3472168"/>
            <a:ext cx="4332039" cy="3249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3ED472-81A5-4EC4-9608-BDC049D020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719" y="3514475"/>
            <a:ext cx="4219221" cy="316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7CFFFA-EC6A-4D9A-9B54-61B545E738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40513" y="245097"/>
            <a:ext cx="3905838" cy="2923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8E0687C-CA1A-41C6-A040-90DFD7EE58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915" y="280556"/>
            <a:ext cx="3905838" cy="2929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D6C61B7-B927-47B7-B96B-976065CAF2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47" y="3081065"/>
            <a:ext cx="3678600" cy="367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4142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632AD7-AD3E-4043-974A-852BB872B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95" y="164968"/>
            <a:ext cx="4223208" cy="3167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D096EE-8C8B-496B-8A0D-DD82C4C79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186" y="3251067"/>
            <a:ext cx="4119516" cy="3089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AA0F477-1359-405C-A6AC-9D1A509DA9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570" y="3175656"/>
            <a:ext cx="4220569" cy="3167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1AD5B03-D44B-43FD-B391-4D06BAC993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94" y="8249"/>
            <a:ext cx="4223209" cy="3167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0BED95A-7EAB-4159-89D2-E022AFD43B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954963"/>
            <a:ext cx="1571134" cy="131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901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C0E6630-213F-4BAC-8ED2-5ABA833E7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78" y="650450"/>
            <a:ext cx="5454975" cy="4091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5E54E45-078E-48BB-97ED-67137D0729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947" y="650450"/>
            <a:ext cx="5454975" cy="4091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E19264-2CC3-4A8C-9CE5-04130B9EA1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73816"/>
            <a:ext cx="1571134" cy="131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26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0D195F-79F3-42FE-9AF4-C3232946B5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28" y="1809947"/>
            <a:ext cx="4876799" cy="3657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7DB051-F7BA-45F6-99F1-02210A06C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589" y="1809946"/>
            <a:ext cx="4876799" cy="3657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403295-A50A-467F-8927-264B3E9FBBAE}"/>
              </a:ext>
            </a:extLst>
          </p:cNvPr>
          <p:cNvSpPr txBox="1"/>
          <p:nvPr/>
        </p:nvSpPr>
        <p:spPr>
          <a:xfrm>
            <a:off x="3167406" y="725862"/>
            <a:ext cx="5552388" cy="584775"/>
          </a:xfrm>
          <a:prstGeom prst="rect">
            <a:avLst/>
          </a:prstGeom>
          <a:noFill/>
          <a:ln>
            <a:solidFill>
              <a:srgbClr val="9B57D3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Bookman Old Style" panose="02050604050505020204" pitchFamily="18" charset="0"/>
              </a:rPr>
              <a:t>Волонтеры по </a:t>
            </a:r>
            <a:r>
              <a:rPr lang="ru-RU" sz="3200" dirty="0" err="1">
                <a:latin typeface="Bookman Old Style" panose="02050604050505020204" pitchFamily="18" charset="0"/>
              </a:rPr>
              <a:t>АнтиНарко</a:t>
            </a:r>
            <a:endParaRPr lang="ru-RU" sz="32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516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E17C64-859C-4E48-83AA-CBEF1C3F5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06" y="1421089"/>
            <a:ext cx="5473832" cy="4105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742A64-5885-4039-ABD3-239C103201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850" y="1421090"/>
            <a:ext cx="5473832" cy="4105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927404-F6E3-4060-ACDE-613F06E0B0BE}"/>
              </a:ext>
            </a:extLst>
          </p:cNvPr>
          <p:cNvSpPr txBox="1"/>
          <p:nvPr/>
        </p:nvSpPr>
        <p:spPr>
          <a:xfrm>
            <a:off x="3223966" y="490193"/>
            <a:ext cx="6306531" cy="830997"/>
          </a:xfrm>
          <a:prstGeom prst="rect">
            <a:avLst/>
          </a:prstGeom>
          <a:noFill/>
          <a:ln>
            <a:solidFill>
              <a:srgbClr val="9B57D3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Bookman Old Style" panose="02050604050505020204" pitchFamily="18" charset="0"/>
              </a:rPr>
              <a:t>Сфера спорта и экстремальных видов туризма</a:t>
            </a:r>
          </a:p>
        </p:txBody>
      </p:sp>
    </p:spTree>
    <p:extLst>
      <p:ext uri="{BB962C8B-B14F-4D97-AF65-F5344CB8AC3E}">
        <p14:creationId xmlns:p14="http://schemas.microsoft.com/office/powerpoint/2010/main" val="4251853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AC21D0A-95EB-4C54-B86B-E3045A91B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104" y="3371432"/>
            <a:ext cx="4256052" cy="2839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BF257E-9058-4E7D-B6BF-0F9A91263A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85" y="3429000"/>
            <a:ext cx="3860125" cy="2895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55F5BD-A4FA-4F64-8F56-7B0D8FFEBB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669" y="172907"/>
            <a:ext cx="4799663" cy="3198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14D5D86-AFB1-4050-AFD6-B61CB70138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8" y="172907"/>
            <a:ext cx="4256052" cy="3192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5187633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Фиолетовый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105</TotalTime>
  <Words>262</Words>
  <Application>Microsoft Office PowerPoint</Application>
  <PresentationFormat>Широкоэкранный</PresentationFormat>
  <Paragraphs>11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-apple-system</vt:lpstr>
      <vt:lpstr>Arial</vt:lpstr>
      <vt:lpstr>Book Antiqua</vt:lpstr>
      <vt:lpstr>Bookman Old Style</vt:lpstr>
      <vt:lpstr>Calibri</vt:lpstr>
      <vt:lpstr>Calibri Light</vt:lpstr>
      <vt:lpstr>Ретро</vt:lpstr>
      <vt:lpstr>Волонтер – кто это?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Волонтерство</dc:title>
  <dc:creator>Пользователь</dc:creator>
  <cp:lastModifiedBy>Пользователь</cp:lastModifiedBy>
  <cp:revision>22</cp:revision>
  <dcterms:created xsi:type="dcterms:W3CDTF">2022-11-30T12:09:45Z</dcterms:created>
  <dcterms:modified xsi:type="dcterms:W3CDTF">2022-12-01T07:04:52Z</dcterms:modified>
</cp:coreProperties>
</file>