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8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0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8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5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67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9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7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0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6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05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9A0DD-D95F-B84A-391E-C180CAC8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1247140"/>
            <a:ext cx="5657899" cy="3450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dirty="0" err="1"/>
              <a:t>Волонтерский</a:t>
            </a:r>
            <a:r>
              <a:rPr lang="en-US" sz="4700" dirty="0"/>
              <a:t> </a:t>
            </a:r>
            <a:r>
              <a:rPr lang="en-US" sz="4700" dirty="0" err="1"/>
              <a:t>отряд</a:t>
            </a:r>
            <a:r>
              <a:rPr lang="en-US" sz="4700" dirty="0"/>
              <a:t> </a:t>
            </a:r>
            <a:br>
              <a:rPr lang="en-US" sz="4700" dirty="0"/>
            </a:br>
            <a:r>
              <a:rPr lang="en-US" sz="4700" dirty="0"/>
              <a:t>МАОУ «СОШ № 23 </a:t>
            </a:r>
            <a:r>
              <a:rPr lang="en-US" sz="4700" dirty="0" err="1"/>
              <a:t>им</a:t>
            </a:r>
            <a:r>
              <a:rPr lang="en-US" sz="4700" dirty="0"/>
              <a:t>. С. В. </a:t>
            </a:r>
            <a:r>
              <a:rPr lang="en-US" sz="4700" dirty="0" err="1"/>
              <a:t>Астраханцева</a:t>
            </a:r>
            <a:r>
              <a:rPr lang="en-US" sz="4700" dirty="0"/>
              <a:t>»</a:t>
            </a:r>
            <a:br>
              <a:rPr lang="en-US" sz="4700" dirty="0"/>
            </a:br>
            <a:r>
              <a:rPr lang="en-US" sz="4700" dirty="0"/>
              <a:t>«</a:t>
            </a:r>
            <a:r>
              <a:rPr lang="en-US" sz="4700" dirty="0" err="1"/>
              <a:t>Прометей</a:t>
            </a:r>
            <a:r>
              <a:rPr lang="en-US" sz="4700" dirty="0"/>
              <a:t>»</a:t>
            </a:r>
          </a:p>
        </p:txBody>
      </p:sp>
      <p:pic>
        <p:nvPicPr>
          <p:cNvPr id="3" name="Picture 2" descr="Гора Рашмор в солнечный день">
            <a:extLst>
              <a:ext uri="{FF2B5EF4-FFF2-40B4-BE49-F238E27FC236}">
                <a16:creationId xmlns:a16="http://schemas.microsoft.com/office/drawing/2014/main" id="{4CFA0584-189A-C768-C6D5-CB920E293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24" r="22405" b="2"/>
          <a:stretch/>
        </p:blipFill>
        <p:spPr>
          <a:xfrm>
            <a:off x="7087167" y="10"/>
            <a:ext cx="5104833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389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389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84FC3C9-0AEE-47AA-6A9E-4CEF80F6B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96" y="1287624"/>
            <a:ext cx="3069772" cy="4604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97E5E9-AAA7-E427-64EA-42E65755781B}"/>
              </a:ext>
            </a:extLst>
          </p:cNvPr>
          <p:cNvSpPr txBox="1"/>
          <p:nvPr/>
        </p:nvSpPr>
        <p:spPr>
          <a:xfrm>
            <a:off x="5105401" y="1659285"/>
            <a:ext cx="67709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Амирова Наталия Николаевна.</a:t>
            </a:r>
          </a:p>
          <a:p>
            <a:r>
              <a:rPr lang="ru-RU" sz="2800" dirty="0"/>
              <a:t>Учитель Русского языка и Литературы. Учитель высшей квалификационной категории. Награды: Почетная грамота комитета по образованию муниципального образования "Город Саратов". Педагогический стаж 20 лет. Стаж работы в МАОУ "СОШ № 23" 11 лет.</a:t>
            </a:r>
          </a:p>
        </p:txBody>
      </p:sp>
    </p:spTree>
    <p:extLst>
      <p:ext uri="{BB962C8B-B14F-4D97-AF65-F5344CB8AC3E}">
        <p14:creationId xmlns:p14="http://schemas.microsoft.com/office/powerpoint/2010/main" val="355467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E1EA4A9F-C41E-8856-6954-52B6675C4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729559"/>
              </p:ext>
            </p:extLst>
          </p:nvPr>
        </p:nvGraphicFramePr>
        <p:xfrm>
          <a:off x="1295234" y="127185"/>
          <a:ext cx="10591060" cy="622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5530">
                  <a:extLst>
                    <a:ext uri="{9D8B030D-6E8A-4147-A177-3AD203B41FA5}">
                      <a16:colId xmlns:a16="http://schemas.microsoft.com/office/drawing/2014/main" val="1962382912"/>
                    </a:ext>
                  </a:extLst>
                </a:gridCol>
                <a:gridCol w="5295530">
                  <a:extLst>
                    <a:ext uri="{9D8B030D-6E8A-4147-A177-3AD203B41FA5}">
                      <a16:colId xmlns:a16="http://schemas.microsoft.com/office/drawing/2014/main" val="2800159893"/>
                    </a:ext>
                  </a:extLst>
                </a:gridCol>
              </a:tblGrid>
              <a:tr h="326907">
                <a:tc>
                  <a:txBody>
                    <a:bodyPr/>
                    <a:lstStyle/>
                    <a:p>
                      <a:r>
                        <a:rPr lang="ru-RU" sz="1400" dirty="0"/>
                        <a:t>Направление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Акции и мероприятия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20229"/>
                  </a:ext>
                </a:extLst>
              </a:tr>
              <a:tr h="1303329">
                <a:tc>
                  <a:txBody>
                    <a:bodyPr/>
                    <a:lstStyle/>
                    <a:p>
                      <a:r>
                        <a:rPr lang="ru-RU" sz="1400" dirty="0"/>
                        <a:t>Социальное волонтерство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Акция «Шаг навстречу», посвященная Международному дню пожилых людей;</a:t>
                      </a:r>
                    </a:p>
                    <a:p>
                      <a:r>
                        <a:rPr lang="ru-RU" sz="1400" dirty="0"/>
                        <a:t>Акция «Открытка учителю»;</a:t>
                      </a:r>
                    </a:p>
                    <a:p>
                      <a:r>
                        <a:rPr lang="ru-RU" sz="1400" dirty="0"/>
                        <a:t>Акция «Сердечко для любимой мамы»;</a:t>
                      </a:r>
                    </a:p>
                    <a:p>
                      <a:r>
                        <a:rPr lang="ru-RU" sz="1400" dirty="0"/>
                        <a:t>Акция «Неделя добра»;</a:t>
                      </a:r>
                    </a:p>
                    <a:p>
                      <a:r>
                        <a:rPr lang="ru-RU" sz="1400" dirty="0"/>
                        <a:t>Акция «Дом, в котором ты живешь» благоустройство школьного двора, уборка во дворах ветеранов;</a:t>
                      </a:r>
                    </a:p>
                    <a:p>
                      <a:r>
                        <a:rPr lang="ru-RU" sz="1400" dirty="0"/>
                        <a:t>Акция «Чистый двор» адресная помощь престарелым людям;</a:t>
                      </a:r>
                    </a:p>
                    <a:p>
                      <a:r>
                        <a:rPr lang="ru-RU" sz="1400" dirty="0"/>
                        <a:t>Акция «Возвращение»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848448"/>
                  </a:ext>
                </a:extLst>
              </a:tr>
              <a:tr h="500706">
                <a:tc>
                  <a:txBody>
                    <a:bodyPr/>
                    <a:lstStyle/>
                    <a:p>
                      <a:r>
                        <a:rPr lang="ru-RU" sz="1400" dirty="0"/>
                        <a:t>Экологическое волонтерство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Экологические субботники;</a:t>
                      </a:r>
                    </a:p>
                    <a:p>
                      <a:r>
                        <a:rPr lang="ru-RU" sz="1400" dirty="0"/>
                        <a:t>Экологическая акция «День Земли»;</a:t>
                      </a:r>
                    </a:p>
                    <a:p>
                      <a:r>
                        <a:rPr lang="ru-RU" sz="1400" dirty="0"/>
                        <a:t>Экологический десант «Скажем мусору: Нет!»;</a:t>
                      </a:r>
                    </a:p>
                    <a:p>
                      <a:r>
                        <a:rPr lang="ru-RU" sz="1400" dirty="0"/>
                        <a:t>Экологическая акция «Спасем дерево»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342473"/>
                  </a:ext>
                </a:extLst>
              </a:tr>
              <a:tr h="957162">
                <a:tc>
                  <a:txBody>
                    <a:bodyPr/>
                    <a:lstStyle/>
                    <a:p>
                      <a:r>
                        <a:rPr lang="ru-RU" sz="1400" dirty="0"/>
                        <a:t>Культурное волонтерство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День волонтерства;</a:t>
                      </a:r>
                      <a:br>
                        <a:rPr lang="ru-RU" sz="1400" dirty="0"/>
                      </a:br>
                      <a:r>
                        <a:rPr lang="ru-RU" sz="1400" dirty="0"/>
                        <a:t>Помощь в организации и проведении новогодних праздников;</a:t>
                      </a:r>
                    </a:p>
                    <a:p>
                      <a:r>
                        <a:rPr lang="ru-RU" sz="1400" dirty="0"/>
                        <a:t>Подготовка и проведение мероприятий, посвященных 8 марта;</a:t>
                      </a:r>
                    </a:p>
                    <a:p>
                      <a:r>
                        <a:rPr lang="ru-RU" sz="1400" dirty="0"/>
                        <a:t>Конкурс плакатов «Мы и наше здоровье»;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033149"/>
                  </a:ext>
                </a:extLst>
              </a:tr>
              <a:tr h="592423">
                <a:tc>
                  <a:txBody>
                    <a:bodyPr/>
                    <a:lstStyle/>
                    <a:p>
                      <a:r>
                        <a:rPr lang="ru-RU" sz="1400" dirty="0"/>
                        <a:t>Патриотическое волонтерство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Акция «Здоровый защитник – опора России»;</a:t>
                      </a:r>
                    </a:p>
                    <a:p>
                      <a:r>
                        <a:rPr lang="ru-RU" sz="1400" dirty="0"/>
                        <a:t>Акция «Георгиевская ленточка», «Бессмертный полк», «Солдатский платок»;</a:t>
                      </a:r>
                    </a:p>
                    <a:p>
                      <a:r>
                        <a:rPr lang="ru-RU" sz="1400" dirty="0"/>
                        <a:t>Конкурс стихов и песен «Я гражданин России»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089772"/>
                  </a:ext>
                </a:extLst>
              </a:tr>
              <a:tr h="306871">
                <a:tc>
                  <a:txBody>
                    <a:bodyPr/>
                    <a:lstStyle/>
                    <a:p>
                      <a:r>
                        <a:rPr lang="ru-RU" sz="1400" dirty="0" err="1"/>
                        <a:t>Медиаволонтерство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Проект «</a:t>
                      </a:r>
                      <a:r>
                        <a:rPr lang="ru-RU" sz="1400" dirty="0" err="1"/>
                        <a:t>МедиаКузня</a:t>
                      </a:r>
                      <a:r>
                        <a:rPr lang="ru-RU" sz="1400" dirty="0"/>
                        <a:t> РДШ»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134812"/>
                  </a:ext>
                </a:extLst>
              </a:tr>
              <a:tr h="592423">
                <a:tc>
                  <a:txBody>
                    <a:bodyPr/>
                    <a:lstStyle/>
                    <a:p>
                      <a:r>
                        <a:rPr lang="ru-RU" sz="1400" dirty="0" err="1"/>
                        <a:t>Зооволонтерство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Акция «Поможем приюту» сбор вещей, продуктов для приюта бездомных собак;</a:t>
                      </a:r>
                    </a:p>
                    <a:p>
                      <a:r>
                        <a:rPr lang="ru-RU" sz="1400" dirty="0"/>
                        <a:t>Акция «Хвостатый друг»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305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28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7FD3114-45C7-75C4-01DB-B02C9873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3159" r="5213" b="1738"/>
          <a:stretch/>
        </p:blipFill>
        <p:spPr>
          <a:xfrm>
            <a:off x="965200" y="1360726"/>
            <a:ext cx="2879083" cy="41365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текст, квитанция&#10;&#10;Автоматически созданное описание">
            <a:extLst>
              <a:ext uri="{FF2B5EF4-FFF2-40B4-BE49-F238E27FC236}">
                <a16:creationId xmlns:a16="http://schemas.microsoft.com/office/drawing/2014/main" id="{AD84D472-D2EE-FF3D-C1A3-6D85569D8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r="3191" b="7483"/>
          <a:stretch/>
        </p:blipFill>
        <p:spPr>
          <a:xfrm>
            <a:off x="4647976" y="1388812"/>
            <a:ext cx="2880360" cy="40813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39FEAB3-2BEB-F508-788C-D55C3B1DC0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7619" r="12245" b="3401"/>
          <a:stretch/>
        </p:blipFill>
        <p:spPr>
          <a:xfrm rot="16200000">
            <a:off x="8463743" y="1600896"/>
            <a:ext cx="2615020" cy="320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9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13D903-B850-AD3C-F77D-F7F9E89E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54" y="204757"/>
            <a:ext cx="4742673" cy="632356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087D12F-0EAA-AD39-ABB4-87B4AA35C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13" y="204757"/>
            <a:ext cx="4817317" cy="64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73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F62F1A-8F21-CD89-D760-8F24594F6F7C}"/>
              </a:ext>
            </a:extLst>
          </p:cNvPr>
          <p:cNvSpPr txBox="1"/>
          <p:nvPr/>
        </p:nvSpPr>
        <p:spPr>
          <a:xfrm>
            <a:off x="2567135" y="4554072"/>
            <a:ext cx="9057489" cy="11037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Акция «Спасем дерево»</a:t>
            </a:r>
          </a:p>
        </p:txBody>
      </p:sp>
      <p:pic>
        <p:nvPicPr>
          <p:cNvPr id="8" name="Рисунок 7" descr="Изображение выглядит как внешний, земл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C51D924-1E41-CF3A-C13C-BD9956BD31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7" r="-1" b="9479"/>
          <a:stretch/>
        </p:blipFill>
        <p:spPr>
          <a:xfrm>
            <a:off x="20" y="-3"/>
            <a:ext cx="4067727" cy="4102099"/>
          </a:xfrm>
          <a:prstGeom prst="rect">
            <a:avLst/>
          </a:prstGeom>
        </p:spPr>
      </p:pic>
      <p:sp>
        <p:nvSpPr>
          <p:cNvPr id="26" name="Rectangle 18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5492"/>
            <a:ext cx="193852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Рисунок 3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1489D96-A715-BAB6-8597-B1E19D149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5" r="-1" b="15256"/>
          <a:stretch/>
        </p:blipFill>
        <p:spPr>
          <a:xfrm>
            <a:off x="4059935" y="1"/>
            <a:ext cx="4059935" cy="4102096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группа, люди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529A42B-48D3-B801-D5F9-80F634E4EA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r="12493" b="2"/>
          <a:stretch/>
        </p:blipFill>
        <p:spPr>
          <a:xfrm>
            <a:off x="8119867" y="-4"/>
            <a:ext cx="4072130" cy="41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76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0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D5B0F748-7FA7-4DDF-89A3-7F1D8EE1F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1903E872-C07A-4030-B584-D321D40C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79404-12F9-DC43-464C-23AC7879D226}"/>
              </a:ext>
            </a:extLst>
          </p:cNvPr>
          <p:cNvSpPr txBox="1"/>
          <p:nvPr/>
        </p:nvSpPr>
        <p:spPr>
          <a:xfrm>
            <a:off x="1777321" y="4309024"/>
            <a:ext cx="9677833" cy="113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Экологический десант</a:t>
            </a:r>
          </a:p>
        </p:txBody>
      </p:sp>
      <p:pic>
        <p:nvPicPr>
          <p:cNvPr id="4" name="Рисунок 3" descr="Изображение выглядит как трава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B02DBBB-0D56-B115-0C9A-7CAFE200C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50" y="610814"/>
            <a:ext cx="5168432" cy="3876324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стоит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DEAEB4E-7055-F00F-3CFE-CD1DBBAC9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55" y="627797"/>
            <a:ext cx="5148343" cy="38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51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1C2B8BF-BC92-981E-A01D-B3EE7DAF3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" r="-2" b="1721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внутренний, сте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CC1E9C70-7CCC-6D62-F014-B32B3D038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4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кно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D176441-1654-742D-8771-D0B8BEF7A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06" r="-2" b="14504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C95119-6D9D-3542-9E0E-4171B33D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C92F19-7317-314C-81B7-43B8B687F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пол, человек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CD1C0AE-2C0A-E57B-70DF-8CE3FD846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r="13870"/>
          <a:stretch/>
        </p:blipFill>
        <p:spPr>
          <a:xfrm>
            <a:off x="0" y="26963"/>
            <a:ext cx="7444308" cy="6857990"/>
          </a:xfrm>
          <a:custGeom>
            <a:avLst/>
            <a:gdLst/>
            <a:ahLst/>
            <a:cxnLst/>
            <a:rect l="l" t="t" r="r" b="b"/>
            <a:pathLst>
              <a:path w="7444328" h="6858000">
                <a:moveTo>
                  <a:pt x="0" y="0"/>
                </a:moveTo>
                <a:lnTo>
                  <a:pt x="6874601" y="0"/>
                </a:lnTo>
                <a:lnTo>
                  <a:pt x="6874601" y="565149"/>
                </a:lnTo>
                <a:lnTo>
                  <a:pt x="7444328" y="565149"/>
                </a:lnTo>
                <a:lnTo>
                  <a:pt x="74443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FA1EF-A724-3838-0EF1-30007020FD0F}"/>
              </a:ext>
            </a:extLst>
          </p:cNvPr>
          <p:cNvSpPr txBox="1"/>
          <p:nvPr/>
        </p:nvSpPr>
        <p:spPr>
          <a:xfrm>
            <a:off x="8018462" y="2160016"/>
            <a:ext cx="3677491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5400" dirty="0"/>
              <a:t>8 </a:t>
            </a:r>
            <a:r>
              <a:rPr lang="en-US" sz="5400" dirty="0" err="1"/>
              <a:t>марта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03763521"/>
      </p:ext>
    </p:extLst>
  </p:cSld>
  <p:clrMapOvr>
    <a:masterClrMapping/>
  </p:clrMapOvr>
</p:sld>
</file>

<file path=ppt/theme/theme1.xml><?xml version="1.0" encoding="utf-8"?>
<a:theme xmlns:a="http://schemas.openxmlformats.org/drawingml/2006/main" name="InterweaveVTI">
  <a:themeElements>
    <a:clrScheme name="AnalogousFromLightSeed_2SEEDS">
      <a:dk1>
        <a:srgbClr val="000000"/>
      </a:dk1>
      <a:lt1>
        <a:srgbClr val="FFFFFF"/>
      </a:lt1>
      <a:dk2>
        <a:srgbClr val="313820"/>
      </a:dk2>
      <a:lt2>
        <a:srgbClr val="E2E8E8"/>
      </a:lt2>
      <a:accent1>
        <a:srgbClr val="BA827F"/>
      </a:accent1>
      <a:accent2>
        <a:srgbClr val="C696A8"/>
      </a:accent2>
      <a:accent3>
        <a:srgbClr val="BC9E83"/>
      </a:accent3>
      <a:accent4>
        <a:srgbClr val="7BA9B4"/>
      </a:accent4>
      <a:accent5>
        <a:srgbClr val="91A5C4"/>
      </a:accent5>
      <a:accent6>
        <a:srgbClr val="807FBA"/>
      </a:accent6>
      <a:hlink>
        <a:srgbClr val="578D90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55</TotalTime>
  <Words>255</Words>
  <Application>Microsoft Office PowerPoint</Application>
  <PresentationFormat>Широкоэкранный</PresentationFormat>
  <Paragraphs>34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Neue Haas Grotesk Text Pro</vt:lpstr>
      <vt:lpstr>InterweaveVTI</vt:lpstr>
      <vt:lpstr>Волонтерский отряд  МАОУ «СОШ № 23 им. С. В. Астраханцева» «Прометей»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отряд  МАОУ «СОШ № 23 им. С. В. Астраханцева» «Прометей»</dc:title>
  <dc:creator>belyakov.dmitriy2002@dnevnik.ru</dc:creator>
  <cp:lastModifiedBy>belyakov.dmitriy2002@dnevnik.ru</cp:lastModifiedBy>
  <cp:revision>2</cp:revision>
  <dcterms:created xsi:type="dcterms:W3CDTF">2022-11-28T20:16:48Z</dcterms:created>
  <dcterms:modified xsi:type="dcterms:W3CDTF">2022-11-28T21:12:12Z</dcterms:modified>
</cp:coreProperties>
</file>