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3116771_1-phonoteka-org-p-chernii-strogii-f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357430"/>
            <a:ext cx="821537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Волонтерская деятельност</a:t>
            </a:r>
            <a:r>
              <a:rPr lang="ru-RU" sz="3600" dirty="0" smtClean="0">
                <a:solidFill>
                  <a:schemeClr val="bg1"/>
                </a:solidFill>
              </a:rPr>
              <a:t>ь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в структурном подразделении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«Музейный комплекс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им. И.Я. Словцова»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43116771_1-phonoteka-org-p-chernii-strogii-fon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bg1"/>
                </a:solidFill>
              </a:rPr>
              <a:t>Музейный комплекс им. И.Я. Словцова: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главный </a:t>
            </a:r>
            <a:r>
              <a:rPr lang="ru-RU" dirty="0" smtClean="0">
                <a:solidFill>
                  <a:schemeClr val="bg1"/>
                </a:solidFill>
              </a:rPr>
              <a:t>корпус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музей </a:t>
            </a:r>
            <a:r>
              <a:rPr lang="ru-RU" dirty="0" smtClean="0">
                <a:solidFill>
                  <a:schemeClr val="bg1"/>
                </a:solidFill>
              </a:rPr>
              <a:t>«Городская дума»;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-музей </a:t>
            </a:r>
            <a:r>
              <a:rPr lang="ru-RU" dirty="0" smtClean="0">
                <a:solidFill>
                  <a:schemeClr val="bg1"/>
                </a:solidFill>
              </a:rPr>
              <a:t>«Усадьба </a:t>
            </a:r>
            <a:r>
              <a:rPr lang="ru-RU" dirty="0" err="1" smtClean="0">
                <a:solidFill>
                  <a:schemeClr val="bg1"/>
                </a:solidFill>
              </a:rPr>
              <a:t>Колокольниковых</a:t>
            </a:r>
            <a:r>
              <a:rPr lang="ru-RU" dirty="0" smtClean="0">
                <a:solidFill>
                  <a:schemeClr val="bg1"/>
                </a:solidFill>
              </a:rPr>
              <a:t>»;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-музей </a:t>
            </a:r>
            <a:r>
              <a:rPr lang="ru-RU" dirty="0" smtClean="0">
                <a:solidFill>
                  <a:schemeClr val="bg1"/>
                </a:solidFill>
              </a:rPr>
              <a:t>«Дом </a:t>
            </a:r>
            <a:r>
              <a:rPr lang="ru-RU" dirty="0" err="1" smtClean="0">
                <a:solidFill>
                  <a:schemeClr val="bg1"/>
                </a:solidFill>
              </a:rPr>
              <a:t>Машарова</a:t>
            </a:r>
            <a:r>
              <a:rPr lang="ru-RU" dirty="0" smtClean="0">
                <a:solidFill>
                  <a:schemeClr val="bg1"/>
                </a:solidFill>
              </a:rPr>
              <a:t>»;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Археологический </a:t>
            </a:r>
            <a:r>
              <a:rPr lang="ru-RU" dirty="0" smtClean="0">
                <a:solidFill>
                  <a:schemeClr val="bg1"/>
                </a:solidFill>
              </a:rPr>
              <a:t>музей </a:t>
            </a:r>
            <a:r>
              <a:rPr lang="ru-RU" dirty="0" smtClean="0">
                <a:solidFill>
                  <a:schemeClr val="bg1"/>
                </a:solidFill>
              </a:rPr>
              <a:t>заповедник на озере Андреевское.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43116771_1-phonoteka-org-p-chernii-strogii-fon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285860"/>
            <a:ext cx="5214974" cy="4286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Музейном комплексе им. И.Я. Словцова работа с волонтерами на постоянной основе ведется с 2017 года. За </a:t>
            </a:r>
            <a:r>
              <a:rPr lang="ru-RU" sz="2400" dirty="0" smtClean="0">
                <a:solidFill>
                  <a:schemeClr val="bg1"/>
                </a:solidFill>
              </a:rPr>
              <a:t>последние шесть лет совместно </a:t>
            </a:r>
            <a:r>
              <a:rPr lang="ru-RU" sz="2400" dirty="0" smtClean="0">
                <a:solidFill>
                  <a:schemeClr val="bg1"/>
                </a:solidFill>
              </a:rPr>
              <a:t>с добровольцами было организовано более 65 мероприятий.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ImSoJ1Do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429000"/>
            <a:ext cx="6654038" cy="30540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43116771_1-phonoteka-org-p-chernii-strogii-fon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6400816" cy="10826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Более </a:t>
            </a:r>
            <a:r>
              <a:rPr lang="ru-RU" sz="2400" dirty="0" smtClean="0">
                <a:solidFill>
                  <a:schemeClr val="bg1"/>
                </a:solidFill>
              </a:rPr>
              <a:t>300 </a:t>
            </a:r>
            <a:r>
              <a:rPr lang="ru-RU" sz="2400" dirty="0" smtClean="0">
                <a:solidFill>
                  <a:schemeClr val="bg1"/>
                </a:solidFill>
              </a:rPr>
              <a:t>волонтеров </a:t>
            </a:r>
            <a:r>
              <a:rPr lang="ru-RU" sz="2400" dirty="0" smtClean="0">
                <a:solidFill>
                  <a:schemeClr val="bg1"/>
                </a:solidFill>
              </a:rPr>
              <a:t>помогли музею в </a:t>
            </a:r>
            <a:r>
              <a:rPr lang="ru-RU" sz="2400" dirty="0" smtClean="0">
                <a:solidFill>
                  <a:schemeClr val="bg1"/>
                </a:solidFill>
              </a:rPr>
              <a:t>организации </a:t>
            </a:r>
            <a:r>
              <a:rPr lang="ru-RU" sz="2400" dirty="0" smtClean="0">
                <a:solidFill>
                  <a:schemeClr val="bg1"/>
                </a:solidFill>
              </a:rPr>
              <a:t>мероприятий.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DQx81G7Uxw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286256"/>
            <a:ext cx="3571868" cy="2384501"/>
          </a:xfrm>
          <a:prstGeom prst="rect">
            <a:avLst/>
          </a:prstGeom>
        </p:spPr>
      </p:pic>
      <p:pic>
        <p:nvPicPr>
          <p:cNvPr id="9" name="Рисунок 8" descr="iciBH9JqV5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85926"/>
            <a:ext cx="3500430" cy="2625323"/>
          </a:xfrm>
          <a:prstGeom prst="rect">
            <a:avLst/>
          </a:prstGeom>
        </p:spPr>
      </p:pic>
      <p:pic>
        <p:nvPicPr>
          <p:cNvPr id="10" name="Рисунок 9" descr="pRAPEnpvjU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1785926"/>
            <a:ext cx="2216154" cy="48303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43116771_1-phonoteka-org-p-chernii-strogii-fon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71480"/>
            <a:ext cx="590075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Количество добровольцев, помогающих на постоянной </a:t>
            </a:r>
            <a:r>
              <a:rPr lang="ru-RU" sz="3600" dirty="0" smtClean="0">
                <a:solidFill>
                  <a:schemeClr val="bg1"/>
                </a:solidFill>
              </a:rPr>
              <a:t>основе - 97 человек.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 descr="изображение_viber_2023-04-22_12-46-06-363.jpg"/>
          <p:cNvPicPr>
            <a:picLocks noChangeAspect="1"/>
          </p:cNvPicPr>
          <p:nvPr/>
        </p:nvPicPr>
        <p:blipFill>
          <a:blip r:embed="rId3"/>
          <a:srcRect t="11458" r="2638" b="29167"/>
          <a:stretch>
            <a:fillRect/>
          </a:stretch>
        </p:blipFill>
        <p:spPr>
          <a:xfrm>
            <a:off x="2928926" y="2214554"/>
            <a:ext cx="3083968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43116771_1-phonoteka-org-p-chernii-strogii-fon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Масштабными мероприятиями организованными музеем и добровольцами являются: всероссийские акции </a:t>
            </a:r>
            <a:r>
              <a:rPr lang="ru-RU" sz="1600" dirty="0" smtClean="0">
                <a:solidFill>
                  <a:schemeClr val="bg1"/>
                </a:solidFill>
              </a:rPr>
              <a:t>«Ночь музеев» </a:t>
            </a: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 smtClean="0">
                <a:solidFill>
                  <a:schemeClr val="bg1"/>
                </a:solidFill>
              </a:rPr>
              <a:t>«Ночь искусств», </a:t>
            </a:r>
            <a:r>
              <a:rPr lang="ru-RU" sz="1600" dirty="0" smtClean="0">
                <a:solidFill>
                  <a:schemeClr val="bg1"/>
                </a:solidFill>
              </a:rPr>
              <a:t>региональный инклюзивный фестиваль "#</a:t>
            </a:r>
            <a:r>
              <a:rPr lang="ru-RU" sz="1600" dirty="0" err="1" smtClean="0">
                <a:solidFill>
                  <a:schemeClr val="bg1"/>
                </a:solidFill>
              </a:rPr>
              <a:t>ЛюдиКакЛюди</a:t>
            </a:r>
            <a:r>
              <a:rPr lang="ru-RU" sz="1600" dirty="0" smtClean="0">
                <a:solidFill>
                  <a:schemeClr val="bg1"/>
                </a:solidFill>
              </a:rPr>
              <a:t>",Детский день культурно-образовательного форума Тюменской области, цикличные мероприятия и мастер-классы в музее.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kf2Jlj5oS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000240"/>
            <a:ext cx="3933962" cy="2928958"/>
          </a:xfrm>
          <a:prstGeom prst="rect">
            <a:avLst/>
          </a:prstGeom>
        </p:spPr>
      </p:pic>
      <p:pic>
        <p:nvPicPr>
          <p:cNvPr id="6" name="Рисунок 5" descr="N03YGH7mv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3337" y="3714752"/>
            <a:ext cx="4172067" cy="29809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43116771_1-phonoteka-org-p-chernii-strogii-fon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Благодаря участию в организации музейных мероприятий добровольцы развивают коммуникабельность, культурно-нравственные качества и творческий потенциал.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ZSUJx80ey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429000"/>
            <a:ext cx="4572000" cy="2986049"/>
          </a:xfrm>
          <a:prstGeom prst="rect">
            <a:avLst/>
          </a:prstGeom>
        </p:spPr>
      </p:pic>
      <p:pic>
        <p:nvPicPr>
          <p:cNvPr id="8" name="Рисунок 7" descr="Vxf0wQB81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428736"/>
            <a:ext cx="2928940" cy="39052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43116771_1-phonoteka-org-p-chernii-strogii-fon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Сотрудники музея поощряют волонтеров благодарственными письмами, бесплатным посещением выставочных пространств и тематических экскурсий.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ESsItrJyKv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143116"/>
            <a:ext cx="3143254" cy="41910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ARI-DOBRO.jpg"/>
          <p:cNvPicPr>
            <a:picLocks noChangeAspect="1"/>
          </p:cNvPicPr>
          <p:nvPr/>
        </p:nvPicPr>
        <p:blipFill>
          <a:blip r:embed="rId2"/>
          <a:srcRect l="12500"/>
          <a:stretch>
            <a:fillRect/>
          </a:stretch>
        </p:blipFill>
        <p:spPr>
          <a:xfrm>
            <a:off x="0" y="142852"/>
            <a:ext cx="8000960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20" y="5572140"/>
            <a:ext cx="5372080" cy="928686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Добро не лежит на дороге, его случайно не подберешь. Добру человек у человека учится.</a:t>
            </a:r>
            <a:br>
              <a:rPr lang="ru-RU" sz="2400" dirty="0" smtClean="0"/>
            </a:br>
            <a:r>
              <a:rPr lang="ru-RU" sz="2400" dirty="0" smtClean="0"/>
              <a:t>Ч. </a:t>
            </a:r>
            <a:r>
              <a:rPr lang="ru-RU" sz="2400" dirty="0" err="1" smtClean="0"/>
              <a:t>Айтманов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149</Words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Волонтерская деятельность   в структурном подразделении   «Музейный комплекс  им. И.Я. Словцова»</vt:lpstr>
      <vt:lpstr>Музейный комплекс им. И.Я. Словцова: - главный корпус; - музей «Городская дума»; -музей «Усадьба Колокольниковых»; -музей «Дом Машарова»; - Археологический музей заповедник на озере Андреевское.</vt:lpstr>
      <vt:lpstr>В Музейном комплексе им. И.Я. Словцова работа с волонтерами на постоянной основе ведется с 2017 года. За последние шесть лет совместно с добровольцами было организовано более 65 мероприятий.</vt:lpstr>
      <vt:lpstr>Более 300 волонтеров помогли музею в организации мероприятий. </vt:lpstr>
      <vt:lpstr>Количество добровольцев, помогающих на постоянной основе - 97 человек.. </vt:lpstr>
      <vt:lpstr>Масштабными мероприятиями организованными музеем и добровольцами являются: всероссийские акции «Ночь музеев» и «Ночь искусств», региональный инклюзивный фестиваль "#ЛюдиКакЛюди",Детский день культурно-образовательного форума Тюменской области, цикличные мероприятия и мастер-классы в музее. </vt:lpstr>
      <vt:lpstr>Благодаря участию в организации музейных мероприятий добровольцы развивают коммуникабельность, культурно-нравственные качества и творческий потенциал.</vt:lpstr>
      <vt:lpstr>Сотрудники музея поощряют волонтеров благодарственными письмами, бесплатным посещением выставочных пространств и тематических экскурсий.</vt:lpstr>
      <vt:lpstr>Добро не лежит на дороге, его случайно не подберешь. Добру человек у человека учится. Ч. Айтманов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Волонтеры </dc:title>
  <dc:creator>Стрельцов А. Ю.</dc:creator>
  <cp:lastModifiedBy>y.poslavskaya</cp:lastModifiedBy>
  <cp:revision>3</cp:revision>
  <dcterms:created xsi:type="dcterms:W3CDTF">2023-04-22T07:24:23Z</dcterms:created>
  <dcterms:modified xsi:type="dcterms:W3CDTF">2023-04-22T13:02:38Z</dcterms:modified>
</cp:coreProperties>
</file>