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7" r:id="rId3"/>
    <p:sldId id="256" r:id="rId4"/>
    <p:sldId id="258" r:id="rId5"/>
    <p:sldId id="279" r:id="rId6"/>
    <p:sldId id="280" r:id="rId7"/>
    <p:sldId id="283" r:id="rId8"/>
    <p:sldId id="284" r:id="rId9"/>
    <p:sldId id="291" r:id="rId10"/>
    <p:sldId id="290" r:id="rId11"/>
    <p:sldId id="285" r:id="rId12"/>
    <p:sldId id="288" r:id="rId13"/>
    <p:sldId id="289" r:id="rId14"/>
    <p:sldId id="287" r:id="rId15"/>
    <p:sldId id="292" r:id="rId16"/>
    <p:sldId id="296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1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9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3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4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6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0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6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8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0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9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FA4A-6B0A-4A84-80D8-41677D379703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A35C9-A842-44EF-941A-ABD7E0983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83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zabnko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1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БрендБук СДР\сети\Без 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5111403" cy="51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8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БрендБук СДР\сети\КЛУ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294128" cy="229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/>
              <a:t>«Всегда рядом»</a:t>
            </a:r>
            <a:endParaRPr lang="ru-RU" sz="4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27984" y="2924944"/>
            <a:ext cx="4176464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Общение приёмно-родительского сообщества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</a:t>
            </a:r>
            <a:r>
              <a:rPr lang="ru-RU" sz="2400" dirty="0" smtClean="0"/>
              <a:t>едущий клуба – приёмная мама 10 детей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Профессиональный психолог сопровождает работу клуба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Решение актуальных проблем, связанных с воспитанием приёмных детей </a:t>
            </a:r>
            <a:endParaRPr lang="ru-RU" sz="1800" b="1" dirty="0"/>
          </a:p>
        </p:txBody>
      </p:sp>
      <p:pic>
        <p:nvPicPr>
          <p:cNvPr id="2052" name="Picture 4" descr="https://oblivddt.org.ru/wp-content/uploads/2020/09/detskiy-i-podrostkovyy-psikhol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32856"/>
            <a:ext cx="4883475" cy="35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atic.tildacdn.com/tild3531-3733-4765-a564-633562623664/3fbf05fb114b026314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261492" cy="2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static.tildacdn.com/tild3531-3733-4765-a564-633562623664/3fbf05fb114b026314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261492" cy="2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tatic.tildacdn.com/tild3531-3733-4765-a564-633562623664/3fbf05fb114b026314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261492" cy="2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tildacdn.com/tild3531-3733-4765-a564-633562623664/3fbf05fb114b026314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261492" cy="2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8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424" y="472514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Совместная с другими организациями, занимающимися профильной помощью пожилым, работа по оказанию поддержи одиноким бабулям и дедулям. В парках проекта действует акция «мечты невидимых стариков». Выявление забытых и одиноких и оказание им </a:t>
            </a:r>
            <a:r>
              <a:rPr lang="ru-RU" sz="2400" dirty="0" smtClean="0"/>
              <a:t>помощи.</a:t>
            </a:r>
            <a:r>
              <a:rPr lang="ru-RU" sz="1800" dirty="0" smtClean="0"/>
              <a:t>⠀</a:t>
            </a:r>
            <a:endParaRPr lang="ru-RU" sz="1800" b="1" dirty="0"/>
          </a:p>
        </p:txBody>
      </p:sp>
      <p:pic>
        <p:nvPicPr>
          <p:cNvPr id="2052" name="Picture 4" descr="https://sun9-81.userapi.com/impg/Sv2BGM2UwJUWc85qQOzZzYRn_lTE7DLutF4jqA/3ELDIJRl4jk.jpg?size=864x1152&amp;quality=96&amp;sign=d0235a322569a5c2016125849e94e50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695673" cy="359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Забота рядом » Общественный фонд развития города Уф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28760"/>
          <a:stretch/>
        </p:blipFill>
        <p:spPr bwMode="auto">
          <a:xfrm>
            <a:off x="2861522" y="2735974"/>
            <a:ext cx="3155238" cy="13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Возможно, это изображение (ребенок, стоит и текст «с днем рождения коалиции &quot;забота рядом&quot;! забота рядом коалиция HKO»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b="18904"/>
          <a:stretch/>
        </p:blipFill>
        <p:spPr bwMode="auto">
          <a:xfrm>
            <a:off x="2842363" y="476672"/>
            <a:ext cx="3241805" cy="19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32.userapi.com/impg/cgsWjYAqxmXDTUIsKnro84RxHQ2kHjHxOSWTnQ/lvemtn1CVO8.jpg?size=960x1280&amp;quality=95&amp;sign=612287e488e2059e0b284d6dd1f08ce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8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Штаб добровольцев ЧС Забайкальского края</a:t>
            </a:r>
            <a:endParaRPr lang="ru-RU" b="1" dirty="0"/>
          </a:p>
        </p:txBody>
      </p:sp>
      <p:pic>
        <p:nvPicPr>
          <p:cNvPr id="4098" name="Picture 2" descr="https://sun9-34.userapi.com/impg/tkQXjvCoX7O_08ZDsXuBGDnYOcgIRq-gUTbxnw/G6YajxZdhj8.jpg?size=1600x1200&amp;quality=96&amp;sign=7b671f917e33b4c2ddf9fcfc2784274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13433" r="18152" b="13811"/>
          <a:stretch/>
        </p:blipFill>
        <p:spPr bwMode="auto">
          <a:xfrm>
            <a:off x="1907704" y="1700808"/>
            <a:ext cx="5330134" cy="40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7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Центр поддержки общественных инициатив и НКО</a:t>
            </a:r>
            <a:endParaRPr lang="ru-RU" b="1" dirty="0"/>
          </a:p>
        </p:txBody>
      </p:sp>
      <p:pic>
        <p:nvPicPr>
          <p:cNvPr id="5122" name="Picture 2" descr="D:\ресурсный центр\лого центра\лого С КРУГ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44825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6148" y="5157192"/>
            <a:ext cx="232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vk.com/zabnko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https://sun9-82.userapi.com/impg/JwJqQFxkhOxd5CJIRmQxbn2Xzfobh2IuIyFnvA/yqCvPNlAdWg.jpg?size=2560x1707&amp;quality=96&amp;sign=50929d456f859d009e6a0b55a578361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85" y="1682447"/>
            <a:ext cx="5284053" cy="35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0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Ёлка желаний </a:t>
            </a:r>
            <a:endParaRPr lang="ru-RU" b="1" dirty="0"/>
          </a:p>
        </p:txBody>
      </p:sp>
      <p:pic>
        <p:nvPicPr>
          <p:cNvPr id="3074" name="Picture 2" descr="https://sun9-78.userapi.com/impg/c854520/v854520390/18f1e8/TujVCcyLKtM.jpg?size=1280x960&amp;quality=96&amp;sign=d1ce4074f38056ce000173c8fe1157e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Дед Мороз приходит не только в богатые семьи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846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7.userapi.com/impg/AmnMowZZ5Yoceu92pH-T80BW6l9STxDT81tUXQ/jcUFPZt3iKU.jpg?size=1994x2160&amp;quality=95&amp;sign=ce4d9d26912cbee0b54df26a3862693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2573760" cy="2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0.userapi.com/impg/iKPMvgQZzaA0mHVhWjQ1GWxIOoYuxIReCSxPig/Bws9dPPTKG0.jpg?size=960x1280&amp;quality=95&amp;sign=7d6b9984ef980d53c3189bb4a0fa1e1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9" b="14084"/>
          <a:stretch/>
        </p:blipFill>
        <p:spPr bwMode="auto">
          <a:xfrm>
            <a:off x="6084168" y="620688"/>
            <a:ext cx="2717286" cy="24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7.userapi.com/impg/LCITw6jzlGkiUTW40Zlz0mB0FCIF4T_U7oIt5g/3ij1JBq_Biw.jpg?size=2560x1920&amp;quality=95&amp;sign=b604027b77c8743b3ce2f718d915455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261655" cy="24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28.userapi.com/impg/3wwrKtrYyPXogQtWvBd_l6eQ6PDGBOYHiy9vUg/gNVdrXCkPmI.jpg?size=1280x960&amp;quality=95&amp;sign=05e4841a556f14ae5306c74072f674e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3192354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47.userapi.com/impg/R-sFfq5uQaS41NHduBXeOXToRqXev5Puv7aF-A/1a4vcpibNds.jpg?size=1620x2160&amp;quality=95&amp;sign=c17fee25d132bf3c4b7684ffa7f5b82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3222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36.userapi.com/impg/petQa34A-AmM_PKFbglvdLLL6vI7aqnYH5RcoA/15WC5Ny52tg.jpg?size=1280x960&amp;quality=95&amp;sign=e01e51767319190bbdabf7b9f0742511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0"/>
          <a:stretch/>
        </p:blipFill>
        <p:spPr bwMode="auto">
          <a:xfrm>
            <a:off x="251520" y="4005064"/>
            <a:ext cx="20006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1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Где нас найти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https://vk.com/dobrotcentr_zabaikal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19177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1340768"/>
            <a:ext cx="27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https://t.me/souzbodro75</a:t>
            </a:r>
            <a:endParaRPr lang="ru-RU" b="1" dirty="0"/>
          </a:p>
        </p:txBody>
      </p:sp>
      <p:pic>
        <p:nvPicPr>
          <p:cNvPr id="6148" name="Picture 4" descr="https://cdn.mypanel.link/16ff5e/h2yjz2yurgq0nqo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716016" cy="4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4048" y="2276872"/>
            <a:ext cx="189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Союздобро75.рф</a:t>
            </a:r>
            <a:endParaRPr lang="ru-RU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15755" r="1089" b="8048"/>
          <a:stretch/>
        </p:blipFill>
        <p:spPr bwMode="auto">
          <a:xfrm>
            <a:off x="3297201" y="2780928"/>
            <a:ext cx="526778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https://papik.pro/uploads/posts/2022-01/1641274326_3-papik-pro-p-vektornii-risunok-internet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227687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deskmed.ru/wp-content/files/photo-2-1536x15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2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08823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 слове </a:t>
            </a:r>
            <a:r>
              <a:rPr lang="ru-RU" sz="5400" b="1" dirty="0" smtClean="0"/>
              <a:t>«ПОМОЩЬ» </a:t>
            </a:r>
            <a:br>
              <a:rPr lang="ru-RU" sz="5400" b="1" dirty="0" smtClean="0"/>
            </a:br>
            <a:r>
              <a:rPr lang="ru-RU" sz="5400" dirty="0" smtClean="0"/>
              <a:t>мы лишь маленькое </a:t>
            </a:r>
            <a:r>
              <a:rPr lang="ru-RU" sz="5400" b="1" dirty="0" smtClean="0"/>
              <a:t>«ПО»</a:t>
            </a:r>
            <a:endParaRPr lang="ru-RU" sz="5400" b="1" dirty="0"/>
          </a:p>
        </p:txBody>
      </p:sp>
      <p:pic>
        <p:nvPicPr>
          <p:cNvPr id="10244" name="Picture 4" descr="https://planeta-eruditov.ru/wp-content/uploads/2020/11/0c1159c6645210acc8cbf350b04d3682-scale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04749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БрендБук СДР\prints\твори дорб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776465" cy="5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4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ДоброЦентр\БрендБук СДР\logo_SDR\gorizontal\SDR_logo_gorizontal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927"/>
            <a:ext cx="2210817" cy="7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7597"/>
            <a:ext cx="1617043" cy="1617043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14" y="1368152"/>
            <a:ext cx="1606488" cy="16064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4" y="1368152"/>
            <a:ext cx="1628800" cy="1628800"/>
          </a:xfrm>
          <a:prstGeom prst="rect">
            <a:avLst/>
          </a:prstGeom>
        </p:spPr>
      </p:pic>
      <p:pic>
        <p:nvPicPr>
          <p:cNvPr id="2050" name="Picture 2" descr="D:\БрендБук СДР\сети\НК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БрендБук СДР\сети\наставничеств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1637928" cy="16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БрендБук СДР\сети\ЕЛ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85184"/>
            <a:ext cx="1606488" cy="16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БрендБук СДР\сети\ЧС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1533599" cy="15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БрендБук СДР\сети\ЗАБОТ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1637929" cy="163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БрендБук СДР\сети\КЛУБ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7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броЦентр\11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5" y="260648"/>
            <a:ext cx="3672408" cy="11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оброЦентр\БрендБук СДР\logo_SDR\gorizontal\SDR_logo_gorizontal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210817" cy="7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39913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Проект </a:t>
            </a:r>
            <a:r>
              <a:rPr lang="ru-RU" sz="2400" b="1" dirty="0"/>
              <a:t>«</a:t>
            </a:r>
            <a:r>
              <a:rPr lang="ru-RU" sz="2400" b="1" dirty="0" smtClean="0"/>
              <a:t>Мамы-Мамам» </a:t>
            </a:r>
            <a:r>
              <a:rPr lang="ru-RU" sz="2400" dirty="0" smtClean="0"/>
              <a:t>направлен </a:t>
            </a:r>
            <a:r>
              <a:rPr lang="ru-RU" sz="2400" dirty="0"/>
              <a:t>на поддержку одиноких и многодетных мам, беременных женщин в сложной жизненной ситуации, выпускниц детских домов и интернатов.</a:t>
            </a:r>
          </a:p>
          <a:p>
            <a:pPr algn="ctr"/>
            <a:r>
              <a:rPr lang="ru-RU" sz="2400" dirty="0"/>
              <a:t>Помочь всем миром чтобы у детей всегда рядом была их родная мама!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7466"/>
            <a:ext cx="2106234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78" y="3212976"/>
            <a:ext cx="2106234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2" y="3751218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8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33" y="1268760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МЫ можем помочь женщинам с детьми в сложной жизненной ситуации! Поддержать в нужный момент и СОХРАНИТЬ семью!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 descr="D:\ДоброЦентр\БрендБук СДР\logo_SDR\gorizontal\SDR_logo_gorizontal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210817" cy="7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ДоброЦентр\11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882"/>
            <a:ext cx="4032448" cy="12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85184"/>
            <a:ext cx="9324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Лучше любого лечения  – ПРОФИЛАКТИКА!!!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04" y="2938133"/>
            <a:ext cx="2880320" cy="2155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02311"/>
            <a:ext cx="2170741" cy="1627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71674"/>
            <a:ext cx="2338490" cy="17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3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36362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Gabriola" pitchFamily="82" charset="0"/>
              </a:rPr>
              <a:t>Проект: «Сухой сон»</a:t>
            </a:r>
            <a:endParaRPr lang="ru-RU" sz="7200" b="1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5013176"/>
            <a:ext cx="5115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Gabriola" pitchFamily="82" charset="0"/>
              </a:rPr>
              <a:t>Помощь отказникам и детям, </a:t>
            </a:r>
          </a:p>
          <a:p>
            <a:pPr algn="just"/>
            <a:r>
              <a:rPr lang="ru-RU" sz="3600" b="1" dirty="0" smtClean="0">
                <a:latin typeface="Gabriola" pitchFamily="82" charset="0"/>
              </a:rPr>
              <a:t>оставшимся без попечения родителей в Забайкальском крае</a:t>
            </a:r>
            <a:endParaRPr lang="ru-RU" sz="3600" dirty="0"/>
          </a:p>
        </p:txBody>
      </p:sp>
      <p:pic>
        <p:nvPicPr>
          <p:cNvPr id="8194" name="Picture 2" descr="D:\ДоброЦентр\БрендБук СДР\logo_SDR\gorizontal\SDR_logo_gorizontal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021288"/>
            <a:ext cx="2316704" cy="7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ДоброЦентр\СУХОЙ СОН\50LXJ9wxsv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313">
            <a:off x="567746" y="1843741"/>
            <a:ext cx="2416023" cy="18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4-10.userapi.com/Gee66IioekqfFCFW8iEed_LOZlRd1t3f2aGWlg/8iNohgy4gp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4955"/>
            <a:ext cx="2283232" cy="30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919">
            <a:off x="6228184" y="1736012"/>
            <a:ext cx="2411760" cy="18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D:\ДоброЦентр\СУХОЙ СОН\VMBHsGzKz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62" y="5164103"/>
            <a:ext cx="1220600" cy="16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ДоброЦентр\СУХОЙ СОН\дети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9"/>
            <a:ext cx="9144000" cy="15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оброЦентр\СУХОЙ СОН\сс\ujNKHUq9WU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92559"/>
            <a:ext cx="1426743" cy="25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692559"/>
            <a:ext cx="50047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За время реализации проекта домам ребенка и детским больницам, роддомам было  передано огромное количество памперсов, игрушек,  одежды, обуви, питания и даже медицинских препаратов. Если переданную активистами СДР помощь перевести в денежный эквивалент – то это перевалит даже 9 000 000 рублей. </a:t>
            </a:r>
          </a:p>
          <a:p>
            <a:endParaRPr lang="ru-RU" dirty="0"/>
          </a:p>
        </p:txBody>
      </p:sp>
      <p:pic>
        <p:nvPicPr>
          <p:cNvPr id="4100" name="Picture 4" descr="D:\ДоброЦентр\СУХОЙ СОН\50LXJ9wxsv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313">
            <a:off x="5455208" y="1831164"/>
            <a:ext cx="2197049" cy="16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оброЦентр\СУХОЙ СОН\9NEHBMKJRr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r="14176"/>
          <a:stretch/>
        </p:blipFill>
        <p:spPr bwMode="auto">
          <a:xfrm>
            <a:off x="5447054" y="3485794"/>
            <a:ext cx="22133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ДоброЦентр\СУХОЙ СОН\_axrVnFT5Y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050">
            <a:off x="3536672" y="3933056"/>
            <a:ext cx="1887985" cy="14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ДоброЦентр\СУХОЙ СОН\fg8xzDvC6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39" y="4437112"/>
            <a:ext cx="1563440" cy="14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ДоброЦентр\СУХОЙ СОН\jiH8MIYr2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28" y="5301208"/>
            <a:ext cx="2406624" cy="13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ДоброЦентр\СУХОЙ СОН\Vl6VFE3WH0k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6"/>
          <a:stretch/>
        </p:blipFill>
        <p:spPr bwMode="auto">
          <a:xfrm>
            <a:off x="827584" y="3947631"/>
            <a:ext cx="2745022" cy="15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ДоброЦентр\СУХОЙ СОН\8V9GN8vr1_Q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8" y="5429152"/>
            <a:ext cx="2179168" cy="12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22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«Спаси жизнь»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3596217" cy="2697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2974156" cy="1989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21221" r="20495" b="25917"/>
          <a:stretch/>
        </p:blipFill>
        <p:spPr>
          <a:xfrm>
            <a:off x="6084168" y="3841573"/>
            <a:ext cx="2390990" cy="2172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r="24138"/>
          <a:stretch/>
        </p:blipFill>
        <p:spPr>
          <a:xfrm>
            <a:off x="382710" y="1412776"/>
            <a:ext cx="1916850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8837"/>
          <a:stretch/>
        </p:blipFill>
        <p:spPr>
          <a:xfrm>
            <a:off x="6804248" y="1327518"/>
            <a:ext cx="1799117" cy="22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8 женщин отказались от аборта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3058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наставники\настаники\IMG_8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2376264" cy="158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770984" cy="1143000"/>
          </a:xfrm>
        </p:spPr>
        <p:txBody>
          <a:bodyPr/>
          <a:lstStyle/>
          <a:p>
            <a:r>
              <a:rPr lang="ru-RU" b="1" dirty="0" smtClean="0"/>
              <a:t>Наставничество </a:t>
            </a:r>
            <a:endParaRPr lang="ru-RU" b="1" dirty="0"/>
          </a:p>
        </p:txBody>
      </p:sp>
      <p:pic>
        <p:nvPicPr>
          <p:cNvPr id="3074" name="Picture 2" descr="D:\наставники\настаники\IMG_8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086416" cy="462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аставники\настаники\IMG_3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80" y="1340768"/>
            <a:ext cx="30722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227687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Дружба 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/>
              <a:t>д</a:t>
            </a:r>
            <a:r>
              <a:rPr lang="ru-RU" sz="3200" b="1" dirty="0" smtClean="0"/>
              <a:t>линною </a:t>
            </a:r>
          </a:p>
          <a:p>
            <a:pPr algn="ctr"/>
            <a:r>
              <a:rPr lang="ru-RU" sz="3200" b="1" dirty="0" smtClean="0"/>
              <a:t>в жизнь </a:t>
            </a:r>
            <a:endParaRPr lang="ru-RU" sz="3200" b="1" dirty="0"/>
          </a:p>
        </p:txBody>
      </p:sp>
      <p:pic>
        <p:nvPicPr>
          <p:cNvPr id="3078" name="Picture 6" descr="https://lh7-us.googleusercontent.com/eb5SuUjD4BDKkJXKBxsKI8Ji8E2Vv9D1mvWXQXPqNBHdN4dRdKQl_UYuSIWHs9pSnHNNWeri2x-zCeZvvbzjcozBM-DihtNdC__2KRvOcrgIyzDsmioNvoxezveM14aSoGirQcLrOnucE0yFuRB4Q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874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60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228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Проект: «Сухой сон»</vt:lpstr>
      <vt:lpstr>Презентация PowerPoint</vt:lpstr>
      <vt:lpstr>«Спаси жизнь»</vt:lpstr>
      <vt:lpstr>8 женщин отказались от аборта </vt:lpstr>
      <vt:lpstr>Наставничество </vt:lpstr>
      <vt:lpstr>Общение приёмно-родительского сообщества  Ведущий клуба – приёмная мама 10 детей   Профессиональный психолог сопровождает работу клуба   Решение актуальных проблем, связанных с воспитанием приёмных детей </vt:lpstr>
      <vt:lpstr>Совместная с другими организациями, занимающимися профильной помощью пожилым, работа по оказанию поддержи одиноким бабулям и дедулям. В парках проекта действует акция «мечты невидимых стариков». Выявление забытых и одиноких и оказание им помощи.⠀</vt:lpstr>
      <vt:lpstr>Штаб добровольцев ЧС Забайкальского края</vt:lpstr>
      <vt:lpstr>Центр поддержки общественных инициатив и НКО</vt:lpstr>
      <vt:lpstr>Ёлка желаний </vt:lpstr>
      <vt:lpstr>Презентация PowerPoint</vt:lpstr>
      <vt:lpstr>Где нас найти </vt:lpstr>
      <vt:lpstr>В слове «ПОМОЩЬ»  мы лишь маленькое «ПО»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Krismos</dc:creator>
  <cp:lastModifiedBy>Кристина</cp:lastModifiedBy>
  <cp:revision>35</cp:revision>
  <dcterms:created xsi:type="dcterms:W3CDTF">2016-10-02T04:06:30Z</dcterms:created>
  <dcterms:modified xsi:type="dcterms:W3CDTF">2024-02-20T03:16:56Z</dcterms:modified>
</cp:coreProperties>
</file>