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2A66-D9BD-4063-BB53-CB0D3632C06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72FE-5884-4796-AE05-4F0301C6C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0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2A66-D9BD-4063-BB53-CB0D3632C06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72FE-5884-4796-AE05-4F0301C6C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5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2A66-D9BD-4063-BB53-CB0D3632C06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72FE-5884-4796-AE05-4F0301C6C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8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2A66-D9BD-4063-BB53-CB0D3632C06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72FE-5884-4796-AE05-4F0301C6C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7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2A66-D9BD-4063-BB53-CB0D3632C06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72FE-5884-4796-AE05-4F0301C6C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36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2A66-D9BD-4063-BB53-CB0D3632C06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72FE-5884-4796-AE05-4F0301C6C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7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2A66-D9BD-4063-BB53-CB0D3632C06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72FE-5884-4796-AE05-4F0301C6C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3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2A66-D9BD-4063-BB53-CB0D3632C06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72FE-5884-4796-AE05-4F0301C6C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3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2A66-D9BD-4063-BB53-CB0D3632C06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72FE-5884-4796-AE05-4F0301C6C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2A66-D9BD-4063-BB53-CB0D3632C06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72FE-5884-4796-AE05-4F0301C6C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8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2A66-D9BD-4063-BB53-CB0D3632C06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72FE-5884-4796-AE05-4F0301C6C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5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72A66-D9BD-4063-BB53-CB0D3632C06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72FE-5884-4796-AE05-4F0301C6C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2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02" y="2333625"/>
            <a:ext cx="8375797" cy="427724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606056" y="202021"/>
            <a:ext cx="111003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u="sng" dirty="0" smtClean="0"/>
          </a:p>
          <a:p>
            <a:pPr algn="ctr"/>
            <a:r>
              <a:rPr lang="ru-RU" sz="2800" b="1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ОГБПОУ </a:t>
            </a:r>
            <a:r>
              <a:rPr lang="ru-RU" sz="2800" b="1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«Рязанский политехнический колледж»</a:t>
            </a:r>
          </a:p>
          <a:p>
            <a:pPr algn="ctr"/>
            <a:endParaRPr lang="ru-RU" sz="1000" dirty="0" smtClean="0">
              <a:solidFill>
                <a:srgbClr val="990033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</a:t>
            </a:r>
            <a:r>
              <a:rPr lang="ru-RU" sz="3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абота волонтерских отрядов </a:t>
            </a:r>
            <a:endParaRPr lang="ru-RU" sz="36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65" y="294296"/>
            <a:ext cx="3714864" cy="278614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07" y="3657602"/>
            <a:ext cx="4045744" cy="279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95" y="3168502"/>
            <a:ext cx="4184351" cy="30605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2139" y="581891"/>
            <a:ext cx="43558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Ребята состязались в зимних забавах. Наградой им стали отличное настроение.</a:t>
            </a:r>
          </a:p>
        </p:txBody>
      </p:sp>
    </p:spTree>
    <p:extLst>
      <p:ext uri="{BB962C8B-B14F-4D97-AF65-F5344CB8AC3E}">
        <p14:creationId xmlns:p14="http://schemas.microsoft.com/office/powerpoint/2010/main" val="38668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080" y="2244436"/>
            <a:ext cx="10515600" cy="1674063"/>
          </a:xfrm>
        </p:spPr>
        <p:txBody>
          <a:bodyPr>
            <a:prstTxWarp prst="textWave1">
              <a:avLst/>
            </a:prstTxWarp>
            <a:noAutofit/>
          </a:bodyPr>
          <a:lstStyle/>
          <a:p>
            <a:r>
              <a:rPr lang="en-US" sz="7200" b="1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0">
                      <a:schemeClr val="accent5">
                        <a:lumMod val="0"/>
                        <a:lumOff val="10000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ru-RU" sz="7200" b="1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0">
                      <a:schemeClr val="accent5">
                        <a:lumMod val="0"/>
                        <a:lumOff val="10000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ПАСИБО ЗА ВНИМАНИЕ!!!</a:t>
            </a:r>
            <a:endParaRPr lang="ru-RU" sz="7200" b="1" dirty="0">
              <a:ln w="0">
                <a:solidFill>
                  <a:schemeClr val="accent1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0">
                    <a:schemeClr val="accent5">
                      <a:lumMod val="0"/>
                      <a:lumOff val="100000"/>
                    </a:schemeClr>
                  </a:gs>
                  <a:gs pos="52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33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559" y="1761521"/>
            <a:ext cx="4615642" cy="40651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30 человек, проживающих в общежитии колледжа (г. Рязань, ул. Полетаева, д.13) сотрудничают с  Государственным бюджетным учреждением Рязанской области «Комплексный центр социального обслуживания населения «Семья»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4420" y="191861"/>
            <a:ext cx="1001268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Волонтерский </a:t>
            </a:r>
            <a:r>
              <a:rPr lang="ru-RU" sz="3600" b="1" dirty="0">
                <a:latin typeface="Bookman Old Style" panose="02050604050505020204" pitchFamily="18" charset="0"/>
              </a:rPr>
              <a:t>отряд «Академия добра» </a:t>
            </a:r>
          </a:p>
          <a:p>
            <a:pPr algn="ctr"/>
            <a:endParaRPr lang="ru-RU" sz="3200" dirty="0"/>
          </a:p>
        </p:txBody>
      </p:sp>
      <p:sp>
        <p:nvSpPr>
          <p:cNvPr id="2" name="AutoShape 2" descr="blob:https://web.whatsapp.com/13ed85e5-7640-46ed-8223-575ac2710e90"/>
          <p:cNvSpPr>
            <a:spLocks noChangeAspect="1" noChangeArrowheads="1"/>
          </p:cNvSpPr>
          <p:nvPr/>
        </p:nvSpPr>
        <p:spPr bwMode="auto">
          <a:xfrm>
            <a:off x="8693785" y="35107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13ed85e5-7640-46ed-8223-575ac2710e90"/>
          <p:cNvSpPr>
            <a:spLocks noChangeAspect="1" noChangeArrowheads="1"/>
          </p:cNvSpPr>
          <p:nvPr/>
        </p:nvSpPr>
        <p:spPr bwMode="auto">
          <a:xfrm rot="10800000" flipV="1">
            <a:off x="-17764802" y="1602355"/>
            <a:ext cx="25771118" cy="179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blob:https://web.whatsapp.com/13ed85e5-7640-46ed-8223-575ac2710e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92" y="1761520"/>
            <a:ext cx="6403570" cy="40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0213" y="4816549"/>
            <a:ext cx="9728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12529"/>
                </a:solidFill>
                <a:latin typeface="Bookman Old Style" panose="02050604050505020204" pitchFamily="18" charset="0"/>
              </a:rPr>
              <a:t>Студенты сотрудничают с Центром семья уже 5 лет, готовят и организуют много </a:t>
            </a:r>
            <a:r>
              <a:rPr lang="ru-RU" sz="2000" dirty="0">
                <a:solidFill>
                  <a:srgbClr val="212529"/>
                </a:solidFill>
                <a:latin typeface="Bookman Old Style" panose="02050604050505020204" pitchFamily="18" charset="0"/>
              </a:rPr>
              <a:t>полезных и интересных мероприятий (праздников, спектаклей, подвижных игр, концертов) </a:t>
            </a:r>
            <a:r>
              <a:rPr lang="ru-RU" sz="2000" dirty="0" smtClean="0">
                <a:solidFill>
                  <a:srgbClr val="212529"/>
                </a:solidFill>
                <a:latin typeface="Bookman Old Style" panose="02050604050505020204" pitchFamily="18" charset="0"/>
              </a:rPr>
              <a:t>для семей с детьми, </a:t>
            </a:r>
            <a:r>
              <a:rPr lang="ru-RU" sz="2000" dirty="0">
                <a:solidFill>
                  <a:srgbClr val="212529"/>
                </a:solidFill>
                <a:latin typeface="Bookman Old Style" panose="02050604050505020204" pitchFamily="18" charset="0"/>
              </a:rPr>
              <a:t>попавшим в трудную жизненную ситуацию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33" y="475407"/>
            <a:ext cx="3680568" cy="28525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8" y="347816"/>
            <a:ext cx="3411347" cy="24166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28" y="1436724"/>
            <a:ext cx="3720544" cy="29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82772"/>
            <a:ext cx="9167037" cy="86123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0"/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0">
                      <a:schemeClr val="accent5">
                        <a:lumMod val="0"/>
                        <a:lumOff val="100000"/>
                      </a:schemeClr>
                    </a:gs>
                    <a:gs pos="24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Bookman Old Style" panose="02050604050505020204" pitchFamily="18" charset="0"/>
                <a:ea typeface="+mn-ea"/>
                <a:cs typeface="+mn-cs"/>
              </a:rPr>
              <a:t>Праздники в Центре</a:t>
            </a:r>
            <a:endParaRPr lang="ru-RU" sz="3600" b="1" dirty="0">
              <a:ln w="0"/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0">
                    <a:schemeClr val="accent5">
                      <a:lumMod val="0"/>
                      <a:lumOff val="100000"/>
                    </a:schemeClr>
                  </a:gs>
                  <a:gs pos="24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069" y="1557511"/>
            <a:ext cx="4432069" cy="38757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Bookman Old Style" panose="02050604050505020204" pitchFamily="18" charset="0"/>
              </a:rPr>
              <a:t>В рамках «Семейной гостиной» студенты провели праздник «День мамы» в </a:t>
            </a:r>
            <a:r>
              <a:rPr lang="ru-RU" sz="2000" dirty="0" smtClean="0">
                <a:latin typeface="Bookman Old Style" panose="02050604050505020204" pitchFamily="18" charset="0"/>
              </a:rPr>
              <a:t>«</a:t>
            </a:r>
            <a:r>
              <a:rPr lang="ru-RU" sz="2000" dirty="0">
                <a:latin typeface="Bookman Old Style" panose="02050604050505020204" pitchFamily="18" charset="0"/>
              </a:rPr>
              <a:t>Комплексный центр социального обслуживания населения «Семья». Волонтёры подготовили для мамочек и бабушек, стоящих на обслуживании в отделении, концерт. Также для детей и их мам были подготовлены весёлые конкурсы и викторины.</a:t>
            </a:r>
            <a:endParaRPr lang="ru-RU" sz="2000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04" y="1557511"/>
            <a:ext cx="5890438" cy="37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178" y="956930"/>
            <a:ext cx="35406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" indent="-31115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Второй </a:t>
            </a:r>
            <a:r>
              <a:rPr lang="ru-RU" sz="2000" b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волонтёрский </a:t>
            </a:r>
            <a:r>
              <a:rPr lang="ru-RU" sz="20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отряд</a:t>
            </a:r>
            <a:r>
              <a:rPr lang="ru-RU" sz="2000" b="1" spc="-1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«От сердца к </a:t>
            </a:r>
            <a:r>
              <a:rPr lang="ru-RU" sz="2000" b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сердцу» </a:t>
            </a: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человек) </a:t>
            </a: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действует </a:t>
            </a:r>
            <a:r>
              <a:rPr lang="ru-RU" sz="2000" dirty="0" smtClean="0">
                <a:latin typeface="Bookman Old Style" panose="02050604050505020204" pitchFamily="18" charset="0"/>
              </a:rPr>
              <a:t>на </a:t>
            </a:r>
            <a:r>
              <a:rPr lang="ru-RU" sz="2000" dirty="0">
                <a:latin typeface="Bookman Old Style" panose="02050604050505020204" pitchFamily="18" charset="0"/>
              </a:rPr>
              <a:t>базе самого колледжа "От сердца к сердцу", который имеет в основном социальную направленность (помощь пожилым людям, ветеранам, мамам с детьми с ОВЗ, многодетным семьям, мобилизованным, приютам для животных).</a:t>
            </a:r>
            <a:endParaRPr lang="ru-RU" sz="2000" dirty="0">
              <a:solidFill>
                <a:srgbClr val="0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39" y="227420"/>
            <a:ext cx="2987750" cy="2654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586" y="956930"/>
            <a:ext cx="3253563" cy="43380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38" y="3470315"/>
            <a:ext cx="2944113" cy="288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07" y="-34189"/>
            <a:ext cx="11725716" cy="88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" y="478465"/>
            <a:ext cx="2837255" cy="5869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Второй отряд регулярно организует и проводит акции "Желтые обои" и "Мамин день", </a:t>
            </a:r>
            <a:r>
              <a:rPr lang="ru-RU" sz="2400" dirty="0" smtClean="0">
                <a:latin typeface="Bookman Old Style" panose="02050604050505020204" pitchFamily="18" charset="0"/>
              </a:rPr>
              <a:t>помогают с уборкой, ремонтом, посещают </a:t>
            </a:r>
            <a:r>
              <a:rPr lang="ru-RU" sz="2400" dirty="0" err="1">
                <a:latin typeface="Bookman Old Style" panose="02050604050505020204" pitchFamily="18" charset="0"/>
              </a:rPr>
              <a:t>Мальшинскую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богодельню</a:t>
            </a:r>
            <a:r>
              <a:rPr lang="ru-RU" sz="2400" dirty="0">
                <a:latin typeface="Bookman Old Style" panose="02050604050505020204" pitchFamily="18" charset="0"/>
              </a:rPr>
              <a:t>, приюты для животных, помогает семьям мобилизованных.</a:t>
            </a:r>
            <a:endParaRPr lang="ru-RU" sz="2400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223" y="237559"/>
            <a:ext cx="2709500" cy="3792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33" y="329608"/>
            <a:ext cx="3106925" cy="4397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63" y="2729525"/>
            <a:ext cx="2837255" cy="37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9135"/>
            <a:ext cx="10515600" cy="108163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Bookman Old Style" panose="02050604050505020204" pitchFamily="18" charset="0"/>
                <a:ea typeface="+mn-ea"/>
                <a:cs typeface="+mn-cs"/>
              </a:rPr>
              <a:t>1 Декабря — День борьбы со СПИДом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9100" y="1040555"/>
            <a:ext cx="11353800" cy="1638850"/>
          </a:xfrm>
        </p:spPr>
        <p:txBody>
          <a:bodyPr>
            <a:normAutofit/>
          </a:bodyPr>
          <a:lstStyle/>
          <a:p>
            <a:pPr marL="0"/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 этот день в колледже традиционно </a:t>
            </a: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проводится акция </a:t>
            </a:r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«Мы за жизнь без ВИЧ/СПИДа»</a:t>
            </a:r>
          </a:p>
          <a:p>
            <a:pPr marL="0"/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Об актуальной проблеме </a:t>
            </a: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рассказывают, раздают листовки волонтеры </a:t>
            </a:r>
            <a:endParaRPr lang="ru-RU" sz="2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73" y="4035131"/>
            <a:ext cx="3883776" cy="2713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0" y="4035132"/>
            <a:ext cx="3618034" cy="2713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638" y="2679405"/>
            <a:ext cx="3873361" cy="29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140" y="232122"/>
            <a:ext cx="11600120" cy="8949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0"/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Торжественная линейка, посвященная </a:t>
            </a:r>
            <a:r>
              <a:rPr lang="ru-RU" sz="2800" b="1" dirty="0" smtClean="0">
                <a:ln w="0"/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78-летию </a:t>
            </a:r>
            <a:r>
              <a:rPr lang="ru-RU" sz="2800" b="1" dirty="0">
                <a:ln w="0"/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Победы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2" y="1127053"/>
            <a:ext cx="3593804" cy="526311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 колледже состоялась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линейка,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посвященная празднованию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78-летию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Победы.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Всё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бы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ло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законам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жанра: с рапортами, выносом флагов РФ, гимном, стихами, песнями, цветами и шарами.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Благодаря подготовке волонтеров линейка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прошла в торжественной, эмоциональной и волнующей атмосфере, у девушек стояли слезы на глазах.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13" y="1370606"/>
            <a:ext cx="6368011" cy="47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66753" y="361506"/>
            <a:ext cx="7378996" cy="6756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0"/>
                <a:solidFill>
                  <a:srgbClr val="00B050"/>
                </a:solidFill>
                <a:latin typeface="Bookman Old Style" panose="02050604050505020204" pitchFamily="18" charset="0"/>
                <a:ea typeface="+mn-ea"/>
                <a:cs typeface="+mn-cs"/>
              </a:rPr>
              <a:t>Татьянин День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12381" y="946299"/>
            <a:ext cx="3763925" cy="51344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25 января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г. за окном трескучий мороз (в народе говорили, «у Татьяны изо льда корона, из инея перстенек, из снега поясок»), а в колледже праздник — День студента. В стародавние времена студенческий праздник начинался рано утром и заканчивался далеко за полночь. После этого всё студенческое братство придалось веселью: остроумные состязания, шутки, танцы и приколы не умолкали весь день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Всё благодаря волонтерам!</a:t>
            </a:r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977"/>
          <a:stretch/>
        </p:blipFill>
        <p:spPr>
          <a:xfrm>
            <a:off x="5049852" y="1338348"/>
            <a:ext cx="6890511" cy="46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412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Праздники в Центре</vt:lpstr>
      <vt:lpstr>Презентация PowerPoint</vt:lpstr>
      <vt:lpstr> </vt:lpstr>
      <vt:lpstr>1 Декабря — День борьбы со СПИДом</vt:lpstr>
      <vt:lpstr>Торжественная линейка, посвященная 78-летию Победы</vt:lpstr>
      <vt:lpstr>Татьянин День</vt:lpstr>
      <vt:lpstr>Презентация PowerPoint</vt:lpstr>
      <vt:lpstr>CПАСИБО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Teacher</cp:lastModifiedBy>
  <cp:revision>27</cp:revision>
  <dcterms:created xsi:type="dcterms:W3CDTF">2016-02-16T06:58:59Z</dcterms:created>
  <dcterms:modified xsi:type="dcterms:W3CDTF">2023-05-16T16:28:38Z</dcterms:modified>
</cp:coreProperties>
</file>