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87" autoAdjust="0"/>
    <p:restoredTop sz="86369" autoAdjust="0"/>
  </p:normalViewPr>
  <p:slideViewPr>
    <p:cSldViewPr>
      <p:cViewPr varScale="1">
        <p:scale>
          <a:sx n="89" d="100"/>
          <a:sy n="89" d="100"/>
        </p:scale>
        <p:origin x="-1978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26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Социальный проект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ru-RU" dirty="0" smtClean="0"/>
              <a:t>Помощь рядом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0175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2060848"/>
            <a:ext cx="5966666" cy="2423346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0" dirty="0">
                <a:effectLst/>
              </a:rPr>
              <a:t>Привлечение внимания к проблемам одиноких людей пожилого возраста, содействие воспитанию нравственности детей и подростков посредством оказания помощи нуждающимся людям.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47664" y="1268760"/>
            <a:ext cx="5970494" cy="83546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Цель проекта: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10573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980728"/>
            <a:ext cx="5966666" cy="102297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Задачи проекта: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35696" y="2420888"/>
            <a:ext cx="5970494" cy="302208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Собрать </a:t>
            </a:r>
            <a:r>
              <a:rPr lang="ru-RU" dirty="0"/>
              <a:t>информацию по оказанию </a:t>
            </a:r>
            <a:r>
              <a:rPr lang="ru-RU" dirty="0" smtClean="0"/>
              <a:t>помощи;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Оказать психологическую, практическую, нравственную помощь </a:t>
            </a:r>
            <a:r>
              <a:rPr lang="ru-RU" dirty="0"/>
              <a:t>пожилым </a:t>
            </a:r>
            <a:r>
              <a:rPr lang="ru-RU" dirty="0" smtClean="0"/>
              <a:t>нуждающимся;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Пропаганда общения с людьми преклонного </a:t>
            </a:r>
            <a:r>
              <a:rPr lang="ru-RU" dirty="0" smtClean="0"/>
              <a:t>возраста;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Подвести итоги реализации </a:t>
            </a:r>
            <a:r>
              <a:rPr lang="ru-RU" dirty="0" smtClean="0"/>
              <a:t>проекта.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993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404664"/>
            <a:ext cx="5966666" cy="158417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Этапы реализации проекта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31640" y="2132856"/>
            <a:ext cx="6552728" cy="39604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1. Подготовительный этап – </a:t>
            </a:r>
            <a:r>
              <a:rPr lang="ru-RU" sz="1600" dirty="0" smtClean="0"/>
              <a:t>разработка проекта, составление плана действий над проектом. </a:t>
            </a:r>
          </a:p>
          <a:p>
            <a:pPr algn="l"/>
            <a:r>
              <a:rPr lang="ru-RU" dirty="0" smtClean="0"/>
              <a:t>2. Основной этап: </a:t>
            </a:r>
          </a:p>
          <a:p>
            <a:pPr algn="l"/>
            <a:r>
              <a:rPr lang="ru-RU" dirty="0" smtClean="0"/>
              <a:t>	</a:t>
            </a:r>
            <a:r>
              <a:rPr lang="ru-RU" sz="1600" dirty="0" smtClean="0"/>
              <a:t>	2.1. Теоретический этап: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400" dirty="0" smtClean="0"/>
              <a:t>Проведение тематических бесед;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400" dirty="0" smtClean="0"/>
              <a:t>Изучение праздника Дня Пожилого Человека</a:t>
            </a:r>
          </a:p>
          <a:p>
            <a:pPr algn="l"/>
            <a:r>
              <a:rPr lang="ru-RU" sz="1600" dirty="0" smtClean="0"/>
              <a:t>	2.2. Практический этап: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400" dirty="0" smtClean="0"/>
              <a:t>Массовое вовлечение детей, волонтеров;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400" dirty="0" smtClean="0"/>
              <a:t>Оказание социальной, практической, психологической помощи.</a:t>
            </a:r>
          </a:p>
          <a:p>
            <a:pPr algn="l"/>
            <a:r>
              <a:rPr lang="ru-RU" dirty="0" smtClean="0"/>
              <a:t>3. Заключительный этап- </a:t>
            </a:r>
            <a:r>
              <a:rPr lang="ru-RU" sz="1600" dirty="0" smtClean="0"/>
              <a:t>подведение итогов, представление результатов.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0853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332656"/>
            <a:ext cx="5966666" cy="1239002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 smtClean="0"/>
              <a:t>Ожидаемые результаты проекта 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22438" y="1988840"/>
            <a:ext cx="5970494" cy="3454131"/>
          </a:xfrm>
        </p:spPr>
        <p:txBody>
          <a:bodyPr/>
          <a:lstStyle/>
          <a:p>
            <a:r>
              <a:rPr lang="ru-RU" dirty="0" smtClean="0"/>
              <a:t>1. Массовое </a:t>
            </a:r>
            <a:r>
              <a:rPr lang="ru-RU" dirty="0"/>
              <a:t>вовлечение детей, подростков и взрослых;</a:t>
            </a:r>
          </a:p>
          <a:p>
            <a:r>
              <a:rPr lang="ru-RU" dirty="0"/>
              <a:t>2. Изучение истории праздника Дня пожилого человека;</a:t>
            </a:r>
          </a:p>
          <a:p>
            <a:r>
              <a:rPr lang="ru-RU" dirty="0"/>
              <a:t>3.Оказание социальной помощи людям преклонного возраста(близкими, соседями, ветеранами);</a:t>
            </a:r>
          </a:p>
          <a:p>
            <a:r>
              <a:rPr lang="ru-RU" dirty="0"/>
              <a:t>4. Рост социальной и общественной активности волонтеров.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6254394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123</Words>
  <Application>Microsoft Office PowerPoint</Application>
  <PresentationFormat>Экран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Помощь рядом </vt:lpstr>
      <vt:lpstr>Привлечение внимания к проблемам одиноких людей пожилого возраста, содействие воспитанию нравственности детей и подростков посредством оказания помощи нуждающимся людям.</vt:lpstr>
      <vt:lpstr>Задачи проекта:</vt:lpstr>
      <vt:lpstr>Этапы реализации проекта </vt:lpstr>
      <vt:lpstr>Ожидаемые результаты проекта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Помощь рядом </dc:title>
  <dc:creator>К-ПОП I LOVE YOU</dc:creator>
  <cp:lastModifiedBy>Кисоп</cp:lastModifiedBy>
  <cp:revision>4</cp:revision>
  <dcterms:created xsi:type="dcterms:W3CDTF">2021-06-24T14:51:19Z</dcterms:created>
  <dcterms:modified xsi:type="dcterms:W3CDTF">2021-06-24T15:30:45Z</dcterms:modified>
</cp:coreProperties>
</file>