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90" r:id="rId3"/>
    <p:sldId id="315" r:id="rId4"/>
    <p:sldId id="325" r:id="rId5"/>
    <p:sldId id="311" r:id="rId6"/>
    <p:sldId id="326" r:id="rId7"/>
    <p:sldId id="310" r:id="rId8"/>
    <p:sldId id="327" r:id="rId9"/>
    <p:sldId id="309" r:id="rId10"/>
    <p:sldId id="313" r:id="rId11"/>
    <p:sldId id="314" r:id="rId12"/>
    <p:sldId id="317" r:id="rId13"/>
    <p:sldId id="308" r:id="rId14"/>
    <p:sldId id="316" r:id="rId15"/>
    <p:sldId id="306" r:id="rId16"/>
    <p:sldId id="305" r:id="rId17"/>
    <p:sldId id="320" r:id="rId18"/>
    <p:sldId id="318" r:id="rId19"/>
    <p:sldId id="319" r:id="rId20"/>
    <p:sldId id="321" r:id="rId21"/>
    <p:sldId id="322" r:id="rId22"/>
    <p:sldId id="323" r:id="rId23"/>
    <p:sldId id="324" r:id="rId24"/>
    <p:sldId id="30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oogle Shape;6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602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42852"/>
            <a:ext cx="8784976" cy="928694"/>
          </a:xfrm>
        </p:spPr>
        <p:txBody>
          <a:bodyPr/>
          <a:lstStyle/>
          <a:p>
            <a:pPr algn="ctr"/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2020 год</a:t>
            </a:r>
            <a:br>
              <a:rPr lang="ru-RU" sz="3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Борьба с 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COVID-19</a:t>
            </a:r>
            <a:endParaRPr lang="ru-RU" sz="3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1285860"/>
            <a:ext cx="9144000" cy="5572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500" b="1" dirty="0" smtClean="0">
                <a:latin typeface="+mj-lt"/>
                <a:ea typeface="+mj-ea"/>
                <a:cs typeface="+mj-cs"/>
              </a:rPr>
              <a:t>В связи с этим, въезд на территорию города Десногорск Смоленской области, а также выезд из него, был ограничен с 4 апреля 2020 года до особого распоряжения. Исключение было сделано для автомобилей предприятий, для тех, кто обеспечивает жизнедеятельность города, а также для тех, кто следовал к своему месту жительства. </a:t>
            </a:r>
          </a:p>
          <a:p>
            <a:pPr algn="ctr">
              <a:spcBef>
                <a:spcPct val="0"/>
              </a:spcBef>
            </a:pPr>
            <a:endParaRPr lang="ru-RU" sz="2500" b="1" dirty="0" smtClean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ru-RU" sz="2500" b="1" dirty="0" smtClean="0">
                <a:latin typeface="+mj-lt"/>
                <a:ea typeface="+mj-ea"/>
                <a:cs typeface="+mj-cs"/>
              </a:rPr>
              <a:t>При въезде на территорию Десногорска волонтер проекта #</a:t>
            </a:r>
            <a:r>
              <a:rPr lang="ru-RU" sz="2500" b="1" dirty="0" err="1" smtClean="0">
                <a:latin typeface="+mj-lt"/>
                <a:ea typeface="+mj-ea"/>
                <a:cs typeface="+mj-cs"/>
              </a:rPr>
              <a:t>СбережемНашГород</a:t>
            </a:r>
            <a:r>
              <a:rPr lang="ru-RU" sz="2500" b="1" dirty="0" smtClean="0">
                <a:latin typeface="+mj-lt"/>
                <a:ea typeface="+mj-ea"/>
                <a:cs typeface="+mj-cs"/>
              </a:rPr>
              <a:t> измерял температуру тела у каждого въезжающего человека в обязательном порядке. При наличии признаков простудных заболеваний въезд в город был запрещён. </a:t>
            </a:r>
            <a:r>
              <a:rPr lang="ru-RU" sz="2500" b="1" dirty="0" smtClean="0"/>
              <a:t> Люди с температурой были переданы медицинским сотрудникам для дальнейшего выяснения. </a:t>
            </a:r>
            <a:endParaRPr lang="ru-RU" sz="2500" b="1" dirty="0" smtClean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42852"/>
            <a:ext cx="8784976" cy="1214446"/>
          </a:xfrm>
        </p:spPr>
        <p:txBody>
          <a:bodyPr/>
          <a:lstStyle/>
          <a:p>
            <a:pPr algn="ctr"/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2020 год</a:t>
            </a:r>
            <a:br>
              <a:rPr lang="ru-RU" sz="3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Борьба с 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COVID-19</a:t>
            </a:r>
            <a:endParaRPr lang="ru-RU" sz="3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1285860"/>
            <a:ext cx="9144000" cy="5572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500" b="1" dirty="0" smtClean="0">
                <a:latin typeface="+mj-lt"/>
                <a:ea typeface="+mj-ea"/>
                <a:cs typeface="+mj-cs"/>
              </a:rPr>
              <a:t>Волонтеры в данном проекте проходили инструктаж, заступая и сдавая смену, измеряли температуру собственного тела, получали средства индивидуальной защиты в соответствие с правилами использования СИЗ.</a:t>
            </a:r>
          </a:p>
          <a:p>
            <a:pPr algn="ctr">
              <a:spcBef>
                <a:spcPct val="0"/>
              </a:spcBef>
            </a:pP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ru-RU" sz="2500" b="1" dirty="0" smtClean="0">
                <a:latin typeface="+mj-lt"/>
                <a:ea typeface="+mj-ea"/>
                <a:cs typeface="+mj-cs"/>
              </a:rPr>
              <a:t>Итог проекта : добровольцами проекта было отработано 2188 часов непрерывной работы на </a:t>
            </a:r>
          </a:p>
          <a:p>
            <a:pPr algn="ctr">
              <a:spcBef>
                <a:spcPct val="0"/>
              </a:spcBef>
            </a:pPr>
            <a:r>
              <a:rPr lang="ru-RU" sz="2500" b="1" dirty="0" smtClean="0">
                <a:latin typeface="+mj-lt"/>
                <a:ea typeface="+mj-ea"/>
                <a:cs typeface="+mj-cs"/>
              </a:rPr>
              <a:t>страже эпидемиологической обстановки.</a:t>
            </a:r>
          </a:p>
          <a:p>
            <a:pPr algn="ctr">
              <a:spcBef>
                <a:spcPct val="0"/>
              </a:spcBef>
            </a:pPr>
            <a:endParaRPr lang="ru-RU" sz="2500" b="1" dirty="0" smtClean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lang="ru-RU" sz="2500" b="1" dirty="0" smtClean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lang="ru-RU" sz="2500" b="1" dirty="0" smtClean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96751"/>
          </a:xfrm>
        </p:spPr>
        <p:txBody>
          <a:bodyPr/>
          <a:lstStyle/>
          <a:p>
            <a:pPr algn="ctr"/>
            <a:r>
              <a:rPr lang="ru-RU" sz="3500" b="1" dirty="0" smtClean="0"/>
              <a:t>Проект</a:t>
            </a:r>
            <a:r>
              <a:rPr lang="ru-RU" sz="3500" b="1" dirty="0"/>
              <a:t> #</a:t>
            </a:r>
            <a:r>
              <a:rPr lang="ru-RU" sz="3500" b="1" dirty="0" err="1"/>
              <a:t>СбережемНашГород</a:t>
            </a:r>
            <a:endParaRPr lang="ru-RU" sz="35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1191" y="1577328"/>
            <a:ext cx="6236185" cy="4677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77329"/>
            <a:ext cx="3507854" cy="46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668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90973"/>
          </a:xfrm>
        </p:spPr>
        <p:txBody>
          <a:bodyPr/>
          <a:lstStyle/>
          <a:p>
            <a:pPr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2020 – 2021 год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Борьба с COVID-19 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Акция «Протяни руку…»</a:t>
            </a:r>
            <a:endParaRPr lang="ru-RU" sz="25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322" y="1190973"/>
            <a:ext cx="4032448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3030" y="1190973"/>
            <a:ext cx="4179105" cy="55721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322" y="3855003"/>
            <a:ext cx="4041294" cy="303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0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96752"/>
          </a:xfrm>
        </p:spPr>
        <p:txBody>
          <a:bodyPr/>
          <a:lstStyle/>
          <a:p>
            <a:pPr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2020 – 2021 год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Борьба с COVID-19</a:t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Акции «Корзина добра» и «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МыВместе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5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34" t="647" r="834" b="14933"/>
          <a:stretch/>
        </p:blipFill>
        <p:spPr>
          <a:xfrm>
            <a:off x="734520" y="3494899"/>
            <a:ext cx="3003798" cy="33586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8318" y="3598745"/>
            <a:ext cx="4339700" cy="3254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1149" y="1226744"/>
            <a:ext cx="3396869" cy="2547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829" y="1209649"/>
            <a:ext cx="3424228" cy="256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782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714356"/>
          </a:xfrm>
        </p:spPr>
        <p:txBody>
          <a:bodyPr/>
          <a:lstStyle/>
          <a:p>
            <a:pPr algn="ctr"/>
            <a:r>
              <a:rPr lang="ru-RU" sz="3900" b="1" dirty="0" smtClean="0"/>
              <a:t>Мы меняем мир к лучшему!</a:t>
            </a:r>
            <a:endParaRPr lang="ru-RU" sz="3900" b="1" dirty="0"/>
          </a:p>
        </p:txBody>
      </p:sp>
      <p:pic>
        <p:nvPicPr>
          <p:cNvPr id="4" name="Рисунок 3" descr="wjpWtIKXZm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714356"/>
            <a:ext cx="6143644" cy="61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[000075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762"/>
            <a:ext cx="9144000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35"/>
            <a:ext cx="5219567" cy="34824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120088"/>
            <a:ext cx="5724128" cy="381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58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543350" cy="36984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113067"/>
            <a:ext cx="5724128" cy="381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47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2517" y="-10360"/>
            <a:ext cx="45783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360"/>
            <a:ext cx="4578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141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r>
              <a:rPr lang="ru-RU" sz="2500" b="1" dirty="0" smtClean="0">
                <a:effectLst/>
              </a:rPr>
              <a:t>С 2018 года при каждом учреждении образования и при МБУ «ЦК и МП» г. Десногорска осуществляют свою деятельность волонтерские отряды. </a:t>
            </a:r>
            <a:br>
              <a:rPr lang="ru-RU" sz="2500" b="1" dirty="0" smtClean="0">
                <a:effectLst/>
              </a:rPr>
            </a:br>
            <a:r>
              <a:rPr lang="ru-RU" sz="2500" b="1" dirty="0" smtClean="0">
                <a:effectLst/>
              </a:rPr>
              <a:t>Вскоре, для координации их деятельности, был создан Муниципальный волонтерский штаб при </a:t>
            </a:r>
            <a:br>
              <a:rPr lang="ru-RU" sz="2500" b="1" dirty="0" smtClean="0">
                <a:effectLst/>
              </a:rPr>
            </a:br>
            <a:r>
              <a:rPr lang="ru-RU" sz="2500" b="1" dirty="0" smtClean="0">
                <a:effectLst/>
              </a:rPr>
              <a:t>МБУ «ЦК и МП» г. Десногорска. Численность добровольцев на 2021 год - 250 человек. </a:t>
            </a:r>
            <a:br>
              <a:rPr lang="ru-RU" sz="2500" b="1" dirty="0" smtClean="0">
                <a:effectLst/>
              </a:rPr>
            </a:br>
            <a:r>
              <a:rPr lang="ru-RU" sz="2500" b="1" dirty="0" smtClean="0">
                <a:effectLst/>
              </a:rPr>
              <a:t>На сегодняшний день в Муниципальном волонтерском штабе развиваются такие направления как: </a:t>
            </a:r>
            <a:br>
              <a:rPr lang="ru-RU" sz="2500" b="1" dirty="0" smtClean="0">
                <a:effectLst/>
              </a:rPr>
            </a:br>
            <a:r>
              <a:rPr lang="ru-RU" sz="2500" b="1" dirty="0" smtClean="0">
                <a:effectLst/>
              </a:rPr>
              <a:t>волонтеры Победы, социальное, событийное, культурно-просветительское, экологическое, серебряное </a:t>
            </a:r>
            <a:r>
              <a:rPr lang="ru-RU" sz="2500" b="1" dirty="0" err="1" smtClean="0">
                <a:effectLst/>
              </a:rPr>
              <a:t>волонтерство</a:t>
            </a:r>
            <a:r>
              <a:rPr lang="ru-RU" sz="2500" b="1" dirty="0" smtClean="0">
                <a:effectLst/>
              </a:rPr>
              <a:t>. Волонтерский штаб был не раз награжден благодарственными письмами: </a:t>
            </a:r>
            <a:br>
              <a:rPr lang="ru-RU" sz="2500" b="1" dirty="0" smtClean="0">
                <a:effectLst/>
              </a:rPr>
            </a:br>
            <a:r>
              <a:rPr lang="ru-RU" sz="2500" b="1" dirty="0" smtClean="0">
                <a:effectLst/>
              </a:rPr>
              <a:t>"За вклад в развитие добровольческой деятельности </a:t>
            </a:r>
            <a:br>
              <a:rPr lang="ru-RU" sz="2500" b="1" dirty="0" smtClean="0">
                <a:effectLst/>
              </a:rPr>
            </a:br>
            <a:r>
              <a:rPr lang="ru-RU" sz="2500" b="1" dirty="0" smtClean="0">
                <a:effectLst/>
              </a:rPr>
              <a:t>на территории города Десногорска" , "За большую помощь в проведении и организации мероприятий", "За участие в Региональном конкурсе".</a:t>
            </a:r>
            <a:endParaRPr lang="ru-RU" sz="25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292080" cy="35308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4796" y="3066533"/>
            <a:ext cx="5759204" cy="38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187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2675" y="1916832"/>
            <a:ext cx="7551325" cy="50381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600400" cy="539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15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8823" y="2998202"/>
            <a:ext cx="5785177" cy="38597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541"/>
            <a:ext cx="5759205" cy="384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98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8618"/>
            <a:ext cx="9144000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32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4309650"/>
          </a:xfrm>
        </p:spPr>
        <p:txBody>
          <a:bodyPr/>
          <a:lstStyle/>
          <a:p>
            <a:pPr algn="ctr"/>
            <a:r>
              <a:rPr lang="ru-RU" sz="7000" b="1" dirty="0" smtClean="0">
                <a:latin typeface="Times New Roman" pitchFamily="18" charset="0"/>
                <a:cs typeface="Times New Roman" pitchFamily="18" charset="0"/>
              </a:rPr>
              <a:t>СПАСИБО</a:t>
            </a:r>
            <a:br>
              <a:rPr lang="ru-RU" sz="7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000" b="1" dirty="0" smtClean="0">
                <a:latin typeface="Times New Roman" pitchFamily="18" charset="0"/>
                <a:cs typeface="Times New Roman" pitchFamily="18" charset="0"/>
              </a:rPr>
              <a:t>ЗА</a:t>
            </a:r>
            <a:br>
              <a:rPr lang="ru-RU" sz="7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000" b="1" dirty="0" smtClean="0"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7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642918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нас знают, пишут и говорят…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1500" y="2857499"/>
            <a:ext cx="3429001" cy="4572001"/>
          </a:xfrm>
          <a:prstGeom prst="rect">
            <a:avLst/>
          </a:prstGeom>
        </p:spPr>
      </p:pic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143500" y="2857500"/>
            <a:ext cx="3429000" cy="4572000"/>
          </a:xfrm>
          <a:prstGeom prst="rect">
            <a:avLst/>
          </a:prstGeom>
        </p:spPr>
      </p:pic>
      <p:pic>
        <p:nvPicPr>
          <p:cNvPr id="9" name="Рисунок 8" descr="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137547" y="5933"/>
            <a:ext cx="3393280" cy="4524373"/>
          </a:xfrm>
          <a:prstGeom prst="rect">
            <a:avLst/>
          </a:prstGeom>
        </p:spPr>
      </p:pic>
      <p:pic>
        <p:nvPicPr>
          <p:cNvPr id="10" name="Рисунок 9" descr="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22101" y="-2997"/>
            <a:ext cx="3446860" cy="459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40"/>
          </a:xfrm>
        </p:spPr>
        <p:txBody>
          <a:bodyPr/>
          <a:lstStyle/>
          <a:p>
            <a:pPr algn="ctr"/>
            <a:r>
              <a:rPr lang="ru-RU" sz="2800" dirty="0" smtClean="0"/>
              <a:t>Начиная с 2018 года Муниципальный волонтерский штаб стал принимать активное участие практически во всех мероприятиях города. При такой активности значительно выросло и число добровольцев входящих в состав штаба. Многие люди, видя работу волонтеров, изъявили желание если и не встать в ряды добровольцев, то максимально помочь. Такое заметное развитие волонтерского штаба привлекло внимание всех предприятий города и в данный момент ни одно мероприятие не проходит без участия волонтеров.</a:t>
            </a:r>
            <a:endParaRPr lang="ru-RU" sz="25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2018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76320">
            <a:off x="282021" y="3542287"/>
            <a:ext cx="4355976" cy="2901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58101">
            <a:off x="4937668" y="3619787"/>
            <a:ext cx="4248670" cy="28338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1984" y="714356"/>
            <a:ext cx="4860032" cy="323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72206"/>
          </a:xfrm>
        </p:spPr>
        <p:txBody>
          <a:bodyPr/>
          <a:lstStyle/>
          <a:p>
            <a:pPr algn="ctr"/>
            <a:r>
              <a:rPr lang="ru-RU" sz="2500" b="1" dirty="0" smtClean="0">
                <a:effectLst/>
              </a:rPr>
              <a:t>2019</a:t>
            </a:r>
            <a:br>
              <a:rPr lang="ru-RU" sz="2500" b="1" dirty="0" smtClean="0">
                <a:effectLst/>
              </a:rPr>
            </a:br>
            <a:r>
              <a:rPr lang="ru-RU" sz="2500" b="1" dirty="0" smtClean="0">
                <a:effectLst/>
              </a:rPr>
              <a:t>Масленица, День Победы, День защиты детей, День России, День города, Новогодние мероприятия и множество других городских праздников прошли с поддержкой добровольцев Муниципального волонтерского штаба. На мероприятиях ребята помогают организаторам всеми силами, ни одна игровая программа для детей не проходит без волонтеров. </a:t>
            </a:r>
            <a:br>
              <a:rPr lang="ru-RU" sz="2500" b="1" dirty="0" smtClean="0">
                <a:effectLst/>
              </a:rPr>
            </a:br>
            <a:r>
              <a:rPr lang="ru-RU" sz="2500" b="1" dirty="0" smtClean="0">
                <a:effectLst/>
              </a:rPr>
              <a:t>Помимо этого, добровольцы участвуют в экологических акциях, таких как «Птичий дом» (акция по изготовлению скворечников), «Ёлки-палки» (высадка саженцев елей на Кургане Славы), благоустройства воинских захоронений и т.д.</a:t>
            </a:r>
            <a:endParaRPr lang="ru-RU" sz="25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831787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74" y="838421"/>
            <a:ext cx="4418035" cy="29467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3786190"/>
            <a:ext cx="3630109" cy="30162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1654" y="838382"/>
            <a:ext cx="4419502" cy="2947808"/>
          </a:xfrm>
          <a:prstGeom prst="rect">
            <a:avLst/>
          </a:prstGeom>
        </p:spPr>
      </p:pic>
      <p:pic>
        <p:nvPicPr>
          <p:cNvPr id="10" name="Рисунок 9" descr="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372" y="3808490"/>
            <a:ext cx="4572032" cy="304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"/>
            <a:ext cx="8784976" cy="714356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794"/>
            <a:ext cx="4498398" cy="3000396"/>
          </a:xfrm>
          <a:prstGeom prst="rect">
            <a:avLst/>
          </a:prstGeom>
        </p:spPr>
      </p:pic>
      <p:pic>
        <p:nvPicPr>
          <p:cNvPr id="12" name="Рисунок 11" descr="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714636"/>
            <a:ext cx="4643438" cy="3092602"/>
          </a:xfrm>
          <a:prstGeom prst="rect">
            <a:avLst/>
          </a:prstGeom>
        </p:spPr>
      </p:pic>
      <p:pic>
        <p:nvPicPr>
          <p:cNvPr id="13" name="Рисунок 12" descr="11_2019Posadka_derev_ev_foto_Patrakovoj_NN_12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60806"/>
            <a:ext cx="4643470" cy="3097194"/>
          </a:xfrm>
          <a:prstGeom prst="rect">
            <a:avLst/>
          </a:prstGeom>
        </p:spPr>
      </p:pic>
      <p:pic>
        <p:nvPicPr>
          <p:cNvPr id="14" name="Рисунок 13" descr="DSC_126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586" y="3786189"/>
            <a:ext cx="4605414" cy="307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вк\download_im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5" r="16962" b="-779"/>
          <a:stretch/>
        </p:blipFill>
        <p:spPr bwMode="auto">
          <a:xfrm>
            <a:off x="0" y="6635"/>
            <a:ext cx="9144000" cy="6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42852"/>
            <a:ext cx="8784976" cy="1214446"/>
          </a:xfrm>
        </p:spPr>
        <p:txBody>
          <a:bodyPr/>
          <a:lstStyle/>
          <a:p>
            <a:pPr algn="ctr"/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2020 год</a:t>
            </a:r>
            <a:br>
              <a:rPr lang="ru-RU" sz="3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Борьба с 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COVID-19</a:t>
            </a:r>
            <a:endParaRPr lang="ru-RU" sz="3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1285860"/>
            <a:ext cx="9144000" cy="5572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500" b="1" dirty="0" smtClean="0">
                <a:latin typeface="+mj-lt"/>
                <a:ea typeface="+mj-ea"/>
                <a:cs typeface="+mj-cs"/>
              </a:rPr>
              <a:t>8 апреля 2020 года в городе Десногорск стартовал волонтёрский проект #</a:t>
            </a:r>
            <a:r>
              <a:rPr lang="ru-RU" sz="2500" b="1" dirty="0" err="1" smtClean="0">
                <a:latin typeface="+mj-lt"/>
                <a:ea typeface="+mj-ea"/>
                <a:cs typeface="+mj-cs"/>
              </a:rPr>
              <a:t>СбережемНашГород</a:t>
            </a:r>
            <a:r>
              <a:rPr lang="ru-RU" sz="2500" b="1" dirty="0" smtClean="0">
                <a:latin typeface="+mj-lt"/>
                <a:ea typeface="+mj-ea"/>
                <a:cs typeface="+mj-cs"/>
              </a:rPr>
              <a:t>.</a:t>
            </a:r>
          </a:p>
          <a:p>
            <a:pPr lvl="0" algn="ctr">
              <a:spcBef>
                <a:spcPct val="0"/>
              </a:spcBef>
            </a:pPr>
            <a:r>
              <a:rPr lang="ru-RU" sz="2500" b="1" dirty="0" smtClean="0">
                <a:latin typeface="+mj-lt"/>
                <a:ea typeface="+mj-ea"/>
                <a:cs typeface="+mj-cs"/>
              </a:rPr>
              <a:t>Он объединил всех неравнодушных жителей города. Проект был направлен на сохранение и защиту города. В целях принятия мер по предупреждению распространения на территории Смоленской области </a:t>
            </a:r>
            <a:r>
              <a:rPr lang="ru-RU" sz="2500" b="1" dirty="0" err="1" smtClean="0">
                <a:latin typeface="+mj-lt"/>
                <a:ea typeface="+mj-ea"/>
                <a:cs typeface="+mj-cs"/>
              </a:rPr>
              <a:t>коронавирусной</a:t>
            </a:r>
            <a:r>
              <a:rPr lang="ru-RU" sz="2500" b="1" dirty="0" smtClean="0">
                <a:latin typeface="+mj-lt"/>
                <a:ea typeface="+mj-ea"/>
                <a:cs typeface="+mj-cs"/>
              </a:rPr>
              <a:t> инфекции (COVID-19) Губернатор Алексей Островский внес изменения в Указ от 18.03.2020 № 24 «О введении режима повышенной готовности».</a:t>
            </a:r>
          </a:p>
          <a:p>
            <a:pPr lvl="0" algn="ctr">
              <a:spcBef>
                <a:spcPct val="0"/>
              </a:spcBef>
            </a:pP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endParaRPr lang="ru-RU" sz="2500" b="1" dirty="0" smtClean="0"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2023</TotalTime>
  <Words>250</Words>
  <Application>Microsoft Office PowerPoint</Application>
  <PresentationFormat>Экран (4:3)</PresentationFormat>
  <Paragraphs>26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Базовая</vt:lpstr>
      <vt:lpstr>Слайд 1</vt:lpstr>
      <vt:lpstr>С 2018 года при каждом учреждении образования и при МБУ «ЦК и МП» г. Десногорска осуществляют свою деятельность волонтерские отряды.  Вскоре, для координации их деятельности, был создан Муниципальный волонтерский штаб при  МБУ «ЦК и МП» г. Десногорска. Численность добровольцев на 2021 год - 250 человек.  На сегодняшний день в Муниципальном волонтерском штабе развиваются такие направления как:  волонтеры Победы, социальное, событийное, культурно-просветительское, экологическое, серебряное волонтерство. Волонтерский штаб был не раз награжден благодарственными письмами:  "За вклад в развитие добровольческой деятельности  на территории города Десногорска" , "За большую помощь в проведении и организации мероприятий", "За участие в Региональном конкурсе".</vt:lpstr>
      <vt:lpstr>Про нас знают, пишут и говорят…</vt:lpstr>
      <vt:lpstr>Начиная с 2018 года Муниципальный волонтерский штаб стал принимать активное участие практически во всех мероприятиях города. При такой активности значительно выросло и число добровольцев входящих в состав штаба. Многие люди, видя работу волонтеров, изъявили желание если и не встать в ряды добровольцев, то максимально помочь. Такое заметное развитие волонтерского штаба привлекло внимание всех предприятий города и в данный момент ни одно мероприятие не проходит без участия волонтеров.</vt:lpstr>
      <vt:lpstr>2018</vt:lpstr>
      <vt:lpstr>2019 Масленица, День Победы, День защиты детей, День России, День города, Новогодние мероприятия и множество других городских праздников прошли с поддержкой добровольцев Муниципального волонтерского штаба. На мероприятиях ребята помогают организаторам всеми силами, ни одна игровая программа для детей не проходит без волонтеров.  Помимо этого, добровольцы участвуют в экологических акциях, таких как «Птичий дом» (акция по изготовлению скворечников), «Ёлки-палки» (высадка саженцев елей на Кургане Славы), благоустройства воинских захоронений и т.д.</vt:lpstr>
      <vt:lpstr>2019</vt:lpstr>
      <vt:lpstr>2019</vt:lpstr>
      <vt:lpstr>2020 год Борьба с COVID-19</vt:lpstr>
      <vt:lpstr>2020 год Борьба с COVID-19</vt:lpstr>
      <vt:lpstr>2020 год Борьба с COVID-19</vt:lpstr>
      <vt:lpstr>Проект #СбережемНашГород</vt:lpstr>
      <vt:lpstr>2020 – 2021 год Борьба с COVID-19  Акция «Протяни руку…»</vt:lpstr>
      <vt:lpstr>2020 – 2021 год Борьба с COVID-19 Акции «Корзина добра» и «#МыВместе»</vt:lpstr>
      <vt:lpstr>Мы меняем мир к лучшему!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Nadia</dc:creator>
  <cp:lastModifiedBy>Elena K</cp:lastModifiedBy>
  <cp:revision>80</cp:revision>
  <dcterms:created xsi:type="dcterms:W3CDTF">2018-10-23T13:33:03Z</dcterms:created>
  <dcterms:modified xsi:type="dcterms:W3CDTF">2021-11-01T15:46:26Z</dcterms:modified>
</cp:coreProperties>
</file>