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6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3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2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AD4944-D52E-497C-8097-3106A5564A6B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C82176-F407-40E1-801E-DB4CDE0CBB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8" y="0"/>
            <a:ext cx="112485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47783"/>
            <a:ext cx="9144000" cy="116217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7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Полезно или вредно?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Чистить зубы по утрам?</a:t>
            </a:r>
          </a:p>
          <a:p>
            <a:r>
              <a:rPr lang="ru-RU" dirty="0" smtClean="0"/>
              <a:t>А по вечерам?</a:t>
            </a:r>
          </a:p>
          <a:p>
            <a:r>
              <a:rPr lang="ru-RU" dirty="0" smtClean="0"/>
              <a:t>Кушать чипсы?</a:t>
            </a:r>
          </a:p>
          <a:p>
            <a:r>
              <a:rPr lang="ru-RU" dirty="0" smtClean="0"/>
              <a:t>Пить фанту и кока-колу?</a:t>
            </a:r>
          </a:p>
          <a:p>
            <a:r>
              <a:rPr lang="ru-RU" dirty="0" smtClean="0"/>
              <a:t>Мыть руки перед едой?</a:t>
            </a:r>
          </a:p>
          <a:p>
            <a:r>
              <a:rPr lang="ru-RU" dirty="0" smtClean="0"/>
              <a:t>Объедаться конфетами и мороженым?</a:t>
            </a:r>
          </a:p>
          <a:p>
            <a:r>
              <a:rPr lang="ru-RU" dirty="0" smtClean="0"/>
              <a:t>Гулять на свежем воздухе?</a:t>
            </a:r>
          </a:p>
          <a:p>
            <a:r>
              <a:rPr lang="ru-RU" dirty="0" smtClean="0"/>
              <a:t>Во время дождя ходить по лужам?</a:t>
            </a:r>
          </a:p>
          <a:p>
            <a:r>
              <a:rPr lang="ru-RU" dirty="0" smtClean="0"/>
              <a:t>Делать по утрам зарядку?</a:t>
            </a:r>
          </a:p>
          <a:p>
            <a:r>
              <a:rPr lang="ru-RU" dirty="0" smtClean="0"/>
              <a:t>Поздно ложиться спать?</a:t>
            </a:r>
          </a:p>
          <a:p>
            <a:r>
              <a:rPr lang="ru-RU" dirty="0" smtClean="0"/>
              <a:t>Кушать овощи и фрукты?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3" y="-1"/>
            <a:ext cx="8810171" cy="70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0685" cy="7126514"/>
          </a:xfrm>
        </p:spPr>
      </p:pic>
    </p:spTree>
    <p:extLst>
      <p:ext uri="{BB962C8B-B14F-4D97-AF65-F5344CB8AC3E}">
        <p14:creationId xmlns:p14="http://schemas.microsoft.com/office/powerpoint/2010/main" val="2641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"/>
            <a:ext cx="1018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</TotalTime>
  <Words>57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Презентация PowerPoint</vt:lpstr>
      <vt:lpstr>Полезно или вредно?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5</cp:revision>
  <dcterms:created xsi:type="dcterms:W3CDTF">2024-02-08T07:29:13Z</dcterms:created>
  <dcterms:modified xsi:type="dcterms:W3CDTF">2024-02-08T11:53:21Z</dcterms:modified>
</cp:coreProperties>
</file>