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214554"/>
            <a:ext cx="78935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Волонтерский отряд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«Искра»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71435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«Средняя общеобразовательная школа № 2 с.Екатеринославка»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535782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Руководитель отряда: Хигерович Надежда Юрьевна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256"/>
            <a:ext cx="8715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воспитание патриотизма подрастающего поколения.</a:t>
            </a:r>
          </a:p>
          <a:p>
            <a:r>
              <a:rPr lang="ru-RU" b="1" dirty="0" smtClean="0"/>
              <a:t>Задачи:</a:t>
            </a:r>
          </a:p>
          <a:p>
            <a:r>
              <a:rPr lang="ru-RU" dirty="0" smtClean="0"/>
              <a:t>-приобщение подрастающего поколения к истории родного края,</a:t>
            </a:r>
          </a:p>
          <a:p>
            <a:r>
              <a:rPr lang="ru-RU" dirty="0" smtClean="0"/>
              <a:t>бережного отношения к памяти о людях, пожертвовавших своей</a:t>
            </a:r>
          </a:p>
          <a:p>
            <a:r>
              <a:rPr lang="ru-RU" dirty="0" smtClean="0"/>
              <a:t>жизнью, ради нынешних поколений;</a:t>
            </a:r>
          </a:p>
          <a:p>
            <a:r>
              <a:rPr lang="ru-RU" dirty="0" smtClean="0"/>
              <a:t>-приобщение учеников </a:t>
            </a:r>
            <a:r>
              <a:rPr lang="ru-RU" dirty="0" smtClean="0"/>
              <a:t>к </a:t>
            </a:r>
            <a:r>
              <a:rPr lang="ru-RU" dirty="0" smtClean="0"/>
              <a:t>традициям народов </a:t>
            </a:r>
            <a:r>
              <a:rPr lang="ru-RU" dirty="0" smtClean="0"/>
              <a:t>России.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14356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Жизненные обстоятельства порой требуют проявления такого качества, как патриотизм. Патриотизм - это ответственность перед родиной, теплая любовь к ней. Это чувство долга, необходимое каждому живущему на Земле человеку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Патриотами не рождаются, ими становятся, прививая любовь к Отечеству, воспитывая чувство прекрасного в своем сердце. Такое качество требует решимости от человека, ответственности за свои действия. Люди не должны предавать свою родину, они обязаны заботиться о ней, прикладывая при этом долю собственных сил.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928670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Волонтерский отряд «Искра» работает по следующим направлениям: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Посильная помощь Ветеранам ВОВ, труженикам тыла, женам ветеранов ВОВ, детям – войны.</a:t>
            </a: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 проведение Всероссийских гражданско – патриотических акций.</a:t>
            </a: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просветительских уроков.</a:t>
            </a: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Благоустройство памятных мест, памятников, могил.</a:t>
            </a: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организации и проведении мероприятий, приуроченных к празднованию Дня Победы.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0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Ветеранам ВОВ, труженикам тыла, женам ветеранов ВОВ, детям – войны</a:t>
            </a:r>
            <a:endParaRPr lang="ru-RU" dirty="0"/>
          </a:p>
        </p:txBody>
      </p:sp>
      <p:pic>
        <p:nvPicPr>
          <p:cNvPr id="2050" name="Picture 2" descr="C:\Users\Завуч ВР\Downloads\photo_5435960452816419194_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2303858" cy="3071810"/>
          </a:xfrm>
          <a:prstGeom prst="rect">
            <a:avLst/>
          </a:prstGeom>
          <a:noFill/>
        </p:spPr>
      </p:pic>
      <p:pic>
        <p:nvPicPr>
          <p:cNvPr id="2051" name="Picture 3" descr="C:\Users\Завуч ВР\Desktop\24ab48eb-16b5-4ab1-81e5-5065e24782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214686"/>
            <a:ext cx="2571768" cy="3429024"/>
          </a:xfrm>
          <a:prstGeom prst="rect">
            <a:avLst/>
          </a:prstGeom>
          <a:noFill/>
        </p:spPr>
      </p:pic>
      <p:pic>
        <p:nvPicPr>
          <p:cNvPr id="2052" name="Picture 4" descr="C:\Users\Завуч ВР\Desktop\dba8b308-82ea-41b0-a0bf-32408ba6ce7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428736"/>
            <a:ext cx="2732486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928670"/>
            <a:ext cx="3978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просветительских уроков.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Завуч ВР\Desktop\c4a2f112-1134-490f-98ee-7360b6f350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2071684" cy="2762245"/>
          </a:xfrm>
          <a:prstGeom prst="rect">
            <a:avLst/>
          </a:prstGeom>
          <a:noFill/>
        </p:spPr>
      </p:pic>
      <p:pic>
        <p:nvPicPr>
          <p:cNvPr id="4099" name="Picture 3" descr="C:\Users\Завуч ВР\Desktop\85932829-c200-4140-82bb-a9a3a30bdd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214818"/>
            <a:ext cx="2762237" cy="2071678"/>
          </a:xfrm>
          <a:prstGeom prst="rect">
            <a:avLst/>
          </a:prstGeom>
          <a:noFill/>
        </p:spPr>
      </p:pic>
      <p:pic>
        <p:nvPicPr>
          <p:cNvPr id="4100" name="Picture 4" descr="C:\Users\Завуч ВР\Desktop\загруженное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428736"/>
            <a:ext cx="3143245" cy="2357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214422"/>
            <a:ext cx="6072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Благоустройство памятных мест, памятников, могил.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Завуч ВР\Downloads\photo_5431528407344199968_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3143272" cy="2357454"/>
          </a:xfrm>
          <a:prstGeom prst="rect">
            <a:avLst/>
          </a:prstGeom>
          <a:noFill/>
        </p:spPr>
      </p:pic>
      <p:pic>
        <p:nvPicPr>
          <p:cNvPr id="1027" name="Picture 3" descr="D:\фото и видео разные\трудовое воспитание\копка огородов ветеранам\DSC045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14488"/>
            <a:ext cx="3238523" cy="2428892"/>
          </a:xfrm>
          <a:prstGeom prst="rect">
            <a:avLst/>
          </a:prstGeom>
          <a:noFill/>
        </p:spPr>
      </p:pic>
      <p:pic>
        <p:nvPicPr>
          <p:cNvPr id="1028" name="Picture 4" descr="D:\фото и видео разные\трудовое воспитание\Памятник автохозяйство\автохозяйство 2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357694"/>
            <a:ext cx="3130552" cy="2347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организации и проведении мероприятий,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приуроченных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празднованию Дня Победы.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Завуч ВР\Desktop\07b7c1ea-d81e-4729-92cd-c17745b9c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2200362" cy="2928934"/>
          </a:xfrm>
          <a:prstGeom prst="rect">
            <a:avLst/>
          </a:prstGeom>
          <a:noFill/>
        </p:spPr>
      </p:pic>
      <p:pic>
        <p:nvPicPr>
          <p:cNvPr id="3075" name="Picture 3" descr="D:\комппп 19012017\2014 - 2015\план2013-14\план 2013-14\к анализу восп работы\фото Тимуровцы\Акция Бессмертный полк\P5090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071942"/>
            <a:ext cx="3571900" cy="2678926"/>
          </a:xfrm>
          <a:prstGeom prst="rect">
            <a:avLst/>
          </a:prstGeom>
          <a:noFill/>
        </p:spPr>
      </p:pic>
      <p:pic>
        <p:nvPicPr>
          <p:cNvPr id="3076" name="Picture 4" descr="D:\комппп 19012017\2014 - 2015\план2013-14\план 2013-14\к анализу восп работы\фото Тимуровцы\Встреча с ветеранами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571612"/>
            <a:ext cx="3571900" cy="2675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163</TotalTime>
  <Words>248</Words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 ВР</dc:creator>
  <cp:lastModifiedBy>Завуч ВР</cp:lastModifiedBy>
  <cp:revision>20</cp:revision>
  <dcterms:created xsi:type="dcterms:W3CDTF">2022-09-08T23:47:27Z</dcterms:created>
  <dcterms:modified xsi:type="dcterms:W3CDTF">2022-09-09T02:41:23Z</dcterms:modified>
</cp:coreProperties>
</file>