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2805"/>
            <a:ext cx="11676380" cy="2186940"/>
          </a:xfrm>
        </p:spPr>
        <p:txBody>
          <a:bodyPr>
            <a:normAutofit fontScale="90000"/>
          </a:bodyPr>
          <a:lstStyle/>
          <a:p>
            <a:r>
              <a:rPr lang="ru-RU" altLang="en-US" b="1">
                <a:latin typeface="Arial Black" panose="020B0A04020102020204" charset="0"/>
                <a:cs typeface="Arial Black" panose="020B0A04020102020204" charset="0"/>
              </a:rPr>
              <a:t>Волонтерское объединение </a:t>
            </a:r>
            <a:br>
              <a:rPr lang="ru-RU" altLang="en-US" b="1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b="1">
                <a:latin typeface="Arial Black" panose="020B0A04020102020204" charset="0"/>
                <a:cs typeface="Arial Black" panose="020B0A04020102020204" charset="0"/>
              </a:rPr>
              <a:t>«Локатор»</a:t>
            </a:r>
            <a:endParaRPr lang="ru-RU" altLang="en-US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190" y="4596448"/>
            <a:ext cx="9144000" cy="1655762"/>
          </a:xfrm>
        </p:spPr>
        <p:txBody>
          <a:bodyPr/>
          <a:lstStyle/>
          <a:p>
            <a:r>
              <a:rPr lang="ru-RU" altLang="en-US" b="1">
                <a:solidFill>
                  <a:schemeClr val="tx1"/>
                </a:solidFill>
              </a:rPr>
              <a:t>клуба «Большая Перемена 52 «Локатор»</a:t>
            </a:r>
            <a:endParaRPr lang="ru-RU" altLang="en-US" b="1">
              <a:solidFill>
                <a:schemeClr val="tx1"/>
              </a:solidFill>
            </a:endParaRPr>
          </a:p>
          <a:p>
            <a:r>
              <a:rPr lang="ru-RU" altLang="en-US" b="1">
                <a:solidFill>
                  <a:schemeClr val="tx1"/>
                </a:solidFill>
              </a:rPr>
              <a:t>ГБПОУ ДПК </a:t>
            </a:r>
            <a:endParaRPr lang="ru-RU" altLang="en-US" b="1">
              <a:solidFill>
                <a:schemeClr val="tx1"/>
              </a:solidFill>
            </a:endParaRPr>
          </a:p>
        </p:txBody>
      </p:sp>
      <p:pic>
        <p:nvPicPr>
          <p:cNvPr id="4" name="Изображение 3" descr="tm8NldNL6N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5110" y="0"/>
            <a:ext cx="3056890" cy="2756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/>
              <a:t>Присоединяйся к ВО «Локатор»! </a:t>
            </a:r>
            <a:br>
              <a:rPr lang="ru-RU" altLang="en-US"/>
            </a:br>
            <a:r>
              <a:rPr lang="ru-RU" altLang="en-US"/>
              <a:t>С нами интересно!</a:t>
            </a:r>
            <a:endParaRPr lang="ru-RU" altLang="en-US"/>
          </a:p>
        </p:txBody>
      </p:sp>
      <p:pic>
        <p:nvPicPr>
          <p:cNvPr id="5" name="Замещающее содержимое 4" descr="4nKEHRE3e7U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91540" y="1825625"/>
            <a:ext cx="4693285" cy="4351655"/>
          </a:xfrm>
          <a:prstGeom prst="rect">
            <a:avLst/>
          </a:prstGeom>
        </p:spPr>
      </p:pic>
      <p:pic>
        <p:nvPicPr>
          <p:cNvPr id="6" name="Замещающее содержимое 5" descr="Q_i95ia2PF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700" y="2274570"/>
            <a:ext cx="5181600" cy="3452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tm8NldNL6NU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9144000" y="223520"/>
            <a:ext cx="2776855" cy="25038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4390" y="1659890"/>
            <a:ext cx="81222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2800" b="1"/>
              <a:t>Волонтерское объединение «Локатор» клуба «Большая перемена»-52 «Локатор» начало свое существование с 1 января 2023 года.</a:t>
            </a:r>
            <a:endParaRPr lang="ru-RU" altLang="en-US" sz="2800" b="1"/>
          </a:p>
          <a:p>
            <a:pPr algn="just"/>
            <a:endParaRPr lang="ru-RU" altLang="en-US" sz="2800" b="1"/>
          </a:p>
          <a:p>
            <a:pPr algn="just"/>
            <a:r>
              <a:rPr lang="ru-RU" altLang="en-US" sz="2800" b="1"/>
              <a:t>Еще до новогодниях каникул члены клуба «Большая перемена-52 «Локатор» осознали необходимость в создании волонтерского объединения и разработали устав ВО «Локатор».</a:t>
            </a:r>
            <a:endParaRPr lang="ru-RU" altLang="en-US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254490" y="0"/>
            <a:ext cx="2781300" cy="25050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75335" y="230505"/>
            <a:ext cx="81921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200" b="1"/>
              <a:t>Участники ВО «Локатор» реализуют добрые дела по различным вызовам дижения «Большая перемена»</a:t>
            </a:r>
            <a:endParaRPr lang="ru-RU" altLang="en-US" sz="3200" b="1"/>
          </a:p>
        </p:txBody>
      </p:sp>
      <p:pic>
        <p:nvPicPr>
          <p:cNvPr id="6" name="Замещающее содержимое 5" descr="111"/>
          <p:cNvPicPr>
            <a:picLocks noChangeAspect="1"/>
          </p:cNvPicPr>
          <p:nvPr>
            <p:ph sz="half" idx="2"/>
          </p:nvPr>
        </p:nvPicPr>
        <p:blipFill>
          <a:blip r:embed="rId2"/>
          <a:srcRect t="12808"/>
          <a:stretch>
            <a:fillRect/>
          </a:stretch>
        </p:blipFill>
        <p:spPr>
          <a:xfrm>
            <a:off x="775335" y="1998980"/>
            <a:ext cx="8654415" cy="457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545" y="17843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Самые младшие участники ВО «Локатор» творят добро по мере своих сил.</a:t>
            </a:r>
            <a:endParaRPr lang="ru-RU" altLang="en-US"/>
          </a:p>
        </p:txBody>
      </p:sp>
      <p:pic>
        <p:nvPicPr>
          <p:cNvPr id="5" name="Замещающее содержимое 4" descr="uqUNTCXRwRk"/>
          <p:cNvPicPr>
            <a:picLocks noChangeAspect="1"/>
          </p:cNvPicPr>
          <p:nvPr>
            <p:ph sz="half" idx="1"/>
          </p:nvPr>
        </p:nvPicPr>
        <p:blipFill>
          <a:blip r:embed="rId1"/>
          <a:srcRect t="29373"/>
          <a:stretch>
            <a:fillRect/>
          </a:stretch>
        </p:blipFill>
        <p:spPr>
          <a:xfrm>
            <a:off x="370205" y="1430655"/>
            <a:ext cx="1758950" cy="2345690"/>
          </a:xfrm>
          <a:prstGeom prst="rect">
            <a:avLst/>
          </a:prstGeom>
        </p:spPr>
      </p:pic>
      <p:pic>
        <p:nvPicPr>
          <p:cNvPr id="6" name="Замещающее содержимое 5" descr="CzRIQy7rmK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1600" y="1430655"/>
            <a:ext cx="2056765" cy="2742565"/>
          </a:xfrm>
          <a:prstGeom prst="rect">
            <a:avLst/>
          </a:prstGeom>
        </p:spPr>
      </p:pic>
      <p:pic>
        <p:nvPicPr>
          <p:cNvPr id="9" name="Изображение 8" descr="qSvq5y8OB9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80" y="1504315"/>
            <a:ext cx="3020060" cy="2272030"/>
          </a:xfrm>
          <a:prstGeom prst="rect">
            <a:avLst/>
          </a:prstGeom>
        </p:spPr>
      </p:pic>
      <p:pic>
        <p:nvPicPr>
          <p:cNvPr id="10" name="Изображение 9" descr="RaTG2uuuxps (1)"/>
          <p:cNvPicPr>
            <a:picLocks noChangeAspect="1"/>
          </p:cNvPicPr>
          <p:nvPr/>
        </p:nvPicPr>
        <p:blipFill>
          <a:blip r:embed="rId4"/>
          <a:srcRect t="21074"/>
          <a:stretch>
            <a:fillRect/>
          </a:stretch>
        </p:blipFill>
        <p:spPr>
          <a:xfrm>
            <a:off x="6441440" y="3460750"/>
            <a:ext cx="5051425" cy="2993390"/>
          </a:xfrm>
          <a:prstGeom prst="rect">
            <a:avLst/>
          </a:prstGeom>
        </p:spPr>
      </p:pic>
      <p:pic>
        <p:nvPicPr>
          <p:cNvPr id="11" name="Изображение 10" descr="fnjlhN58dm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3776345"/>
            <a:ext cx="3147060" cy="236093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195" y="955675"/>
            <a:ext cx="2781300" cy="2505075"/>
          </a:xfrm>
          <a:prstGeom prst="rect">
            <a:avLst/>
          </a:prstGeom>
        </p:spPr>
      </p:pic>
      <p:pic>
        <p:nvPicPr>
          <p:cNvPr id="13" name="Изображение 12" descr="sQgtzFwQz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225" y="3699510"/>
            <a:ext cx="1886585" cy="2515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2665" b="1"/>
              <a:t>Участники постарше разрабатывают и проводят мероприятия для детей дошкольного и младшего школьного возраста</a:t>
            </a:r>
            <a:endParaRPr lang="ru-RU" altLang="en-US" sz="2665" b="1"/>
          </a:p>
        </p:txBody>
      </p:sp>
      <p:pic>
        <p:nvPicPr>
          <p:cNvPr id="5" name="Замещающее содержимое 4" descr="CBLv7wsL4dk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5440" y="2073275"/>
            <a:ext cx="3009900" cy="2257425"/>
          </a:xfrm>
          <a:prstGeom prst="rect">
            <a:avLst/>
          </a:prstGeom>
        </p:spPr>
      </p:pic>
      <p:pic>
        <p:nvPicPr>
          <p:cNvPr id="6" name="Замещающее содержимое 5" descr="xrD3Ise-ok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1070" y="1563370"/>
            <a:ext cx="2075180" cy="276733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725" y="727075"/>
            <a:ext cx="1692275" cy="1524635"/>
          </a:xfrm>
          <a:prstGeom prst="rect">
            <a:avLst/>
          </a:prstGeom>
        </p:spPr>
      </p:pic>
      <p:pic>
        <p:nvPicPr>
          <p:cNvPr id="8" name="Изображение 7" descr="2izt3FlS54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" y="4485640"/>
            <a:ext cx="2916555" cy="2187575"/>
          </a:xfrm>
          <a:prstGeom prst="rect">
            <a:avLst/>
          </a:prstGeom>
        </p:spPr>
      </p:pic>
      <p:pic>
        <p:nvPicPr>
          <p:cNvPr id="9" name="Изображение 8" descr="BqeuQo9YUj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325" y="1417955"/>
            <a:ext cx="3721735" cy="2791460"/>
          </a:xfrm>
          <a:prstGeom prst="rect">
            <a:avLst/>
          </a:prstGeom>
        </p:spPr>
      </p:pic>
      <p:pic>
        <p:nvPicPr>
          <p:cNvPr id="10" name="Изображение 9" descr="sEiQg703o6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070" y="4134485"/>
            <a:ext cx="3384550" cy="2538730"/>
          </a:xfrm>
          <a:prstGeom prst="rect">
            <a:avLst/>
          </a:prstGeom>
        </p:spPr>
      </p:pic>
      <p:pic>
        <p:nvPicPr>
          <p:cNvPr id="11" name="Изображение 10" descr="uVvJHjJvw6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295" y="3895090"/>
            <a:ext cx="4562475" cy="2566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/>
              <a:t>Мы очень любим свою страну и пытаемся ей помогать</a:t>
            </a:r>
            <a:endParaRPr lang="ru-RU" altLang="en-US"/>
          </a:p>
        </p:txBody>
      </p:sp>
      <p:pic>
        <p:nvPicPr>
          <p:cNvPr id="5" name="Замещающее содержимое 4" descr="aezw1A3C-3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26465" y="984250"/>
            <a:ext cx="2297430" cy="3063875"/>
          </a:xfrm>
          <a:prstGeom prst="rect">
            <a:avLst/>
          </a:prstGeom>
        </p:spPr>
      </p:pic>
      <p:pic>
        <p:nvPicPr>
          <p:cNvPr id="6" name="Замещающее содержимое 5" descr="T8gUeRO2NB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0710" y="1417955"/>
            <a:ext cx="3641725" cy="2430145"/>
          </a:xfrm>
          <a:prstGeom prst="rect">
            <a:avLst/>
          </a:prstGeom>
        </p:spPr>
      </p:pic>
      <p:pic>
        <p:nvPicPr>
          <p:cNvPr id="7" name="Изображение 6" descr="O9NGoUEZygg"/>
          <p:cNvPicPr>
            <a:picLocks noChangeAspect="1"/>
          </p:cNvPicPr>
          <p:nvPr/>
        </p:nvPicPr>
        <p:blipFill>
          <a:blip r:embed="rId3"/>
          <a:srcRect t="29375"/>
          <a:stretch>
            <a:fillRect/>
          </a:stretch>
        </p:blipFill>
        <p:spPr>
          <a:xfrm>
            <a:off x="926465" y="4196715"/>
            <a:ext cx="4630420" cy="245300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385" y="984250"/>
            <a:ext cx="2268855" cy="2043430"/>
          </a:xfrm>
          <a:prstGeom prst="rect">
            <a:avLst/>
          </a:prstGeom>
        </p:spPr>
      </p:pic>
      <p:pic>
        <p:nvPicPr>
          <p:cNvPr id="9" name="Изображение 8" descr="P7TaPMZN2D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30" y="3908425"/>
            <a:ext cx="4081145" cy="2722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Мы не забываем о чистоте окружающего мира</a:t>
            </a:r>
            <a:endParaRPr lang="ru-RU" altLang="en-US"/>
          </a:p>
        </p:txBody>
      </p:sp>
      <p:pic>
        <p:nvPicPr>
          <p:cNvPr id="5" name="Замещающее содержимое 4" descr="cm0XR5CR3b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6550" y="1825625"/>
            <a:ext cx="3263265" cy="4351655"/>
          </a:xfrm>
          <a:prstGeom prst="rect">
            <a:avLst/>
          </a:prstGeom>
        </p:spPr>
      </p:pic>
      <p:pic>
        <p:nvPicPr>
          <p:cNvPr id="6" name="Замещающее содержимое 5" descr="h2T2GNhcal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7215" y="1825625"/>
            <a:ext cx="3235325" cy="435165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025" y="1165225"/>
            <a:ext cx="27813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0995" y="260033"/>
            <a:ext cx="10972800" cy="1143000"/>
          </a:xfrm>
        </p:spPr>
        <p:txBody>
          <a:bodyPr>
            <a:normAutofit fontScale="90000"/>
          </a:bodyPr>
          <a:p>
            <a:r>
              <a:rPr lang="ru-RU" altLang="en-US"/>
              <a:t>Мы часто говорим о важности детских движений в России</a:t>
            </a:r>
            <a:endParaRPr lang="ru-RU" altLang="en-US"/>
          </a:p>
        </p:txBody>
      </p:sp>
      <p:pic>
        <p:nvPicPr>
          <p:cNvPr id="5" name="Замещающее содержимое 4" descr="_9PskSKKeC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7700" y="2058035"/>
            <a:ext cx="5181600" cy="3886200"/>
          </a:xfrm>
          <a:prstGeom prst="rect">
            <a:avLst/>
          </a:prstGeom>
        </p:spPr>
      </p:pic>
      <p:pic>
        <p:nvPicPr>
          <p:cNvPr id="6" name="Замещающее содержимое 5" descr="uU1nEnlGc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700" y="2058035"/>
            <a:ext cx="5181600" cy="38862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10" y="139065"/>
            <a:ext cx="2130425" cy="1918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290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Наши наставники тоже преуспевают в добрых делах</a:t>
            </a:r>
            <a:endParaRPr lang="ru-RU" altLang="en-US"/>
          </a:p>
        </p:txBody>
      </p:sp>
      <p:pic>
        <p:nvPicPr>
          <p:cNvPr id="5" name="Замещающее содержимое 4" descr="kRsobQ5Ydi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52550" y="1614170"/>
            <a:ext cx="3016885" cy="4532630"/>
          </a:xfrm>
          <a:prstGeom prst="rect">
            <a:avLst/>
          </a:prstGeom>
        </p:spPr>
      </p:pic>
      <p:pic>
        <p:nvPicPr>
          <p:cNvPr id="6" name="Замещающее содержимое 5" descr="MzEZi3wVWT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475" y="1614170"/>
            <a:ext cx="3462655" cy="45974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90" y="146685"/>
            <a:ext cx="1786255" cy="1609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WPS Presentation</Application>
  <PresentationFormat>宽屏</PresentationFormat>
  <Paragraphs>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Arial Black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Алена Погребняк</cp:lastModifiedBy>
  <cp:revision>2</cp:revision>
  <dcterms:created xsi:type="dcterms:W3CDTF">2023-05-24T09:11:12Z</dcterms:created>
  <dcterms:modified xsi:type="dcterms:W3CDTF">2023-05-24T10:33:09Z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1049-11.2.0.11537</vt:lpwstr>
  </property>
  <property fmtid="{D5CDD505-2E9C-101B-9397-08002B2CF9AE}" pid="3" name="ICV">
    <vt:lpwstr>D76557A5D3E448BCBD314DE92B68AE8D</vt:lpwstr>
  </property>
</Properties>
</file>