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49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5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0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7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863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5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1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6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0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CBA15D1-B9AC-4DE9-A7AA-4C5FB43879A6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2648DC0-4897-423B-9E90-EF360F4B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10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497" y="2274487"/>
            <a:ext cx="11471565" cy="1739347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МБУ Подростковый клуб «Ровесник»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5300" dirty="0">
                <a:solidFill>
                  <a:schemeClr val="tx1"/>
                </a:solidFill>
              </a:rPr>
              <a:t/>
            </a:r>
            <a:br>
              <a:rPr lang="ru-RU" sz="5300" dirty="0">
                <a:solidFill>
                  <a:schemeClr val="tx1"/>
                </a:solidFill>
              </a:rPr>
            </a:br>
            <a:r>
              <a:rPr lang="ru-RU" sz="5300" dirty="0" smtClean="0">
                <a:solidFill>
                  <a:schemeClr val="bg2">
                    <a:lumMod val="75000"/>
                  </a:schemeClr>
                </a:solidFill>
              </a:rPr>
              <a:t>Волонтерский отряд </a:t>
            </a:r>
            <a:br>
              <a:rPr lang="ru-RU" sz="53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5300" dirty="0" smtClean="0">
                <a:solidFill>
                  <a:schemeClr val="bg2">
                    <a:lumMod val="75000"/>
                  </a:schemeClr>
                </a:solidFill>
              </a:rPr>
              <a:t>«Синяя птица»</a:t>
            </a:r>
            <a:br>
              <a:rPr lang="ru-RU" sz="53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8" b="24096"/>
          <a:stretch/>
        </p:blipFill>
        <p:spPr>
          <a:xfrm>
            <a:off x="9762393" y="1679331"/>
            <a:ext cx="2286000" cy="20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19" y="502920"/>
            <a:ext cx="9784080" cy="150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</a:t>
            </a:r>
            <a:r>
              <a:rPr lang="ru-RU" dirty="0"/>
              <a:t>памяти </a:t>
            </a:r>
            <a:r>
              <a:rPr lang="ru-RU" dirty="0" smtClean="0"/>
              <a:t>«Блокадный хлеб»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762" y="2257549"/>
            <a:ext cx="5067135" cy="3800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85" y="2257549"/>
            <a:ext cx="5067135" cy="38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073" y="521568"/>
            <a:ext cx="9784080" cy="1508760"/>
          </a:xfrm>
        </p:spPr>
        <p:txBody>
          <a:bodyPr/>
          <a:lstStyle/>
          <a:p>
            <a:r>
              <a:rPr lang="ru-RU" dirty="0" smtClean="0"/>
              <a:t>акция «Никотин </a:t>
            </a:r>
            <a:r>
              <a:rPr lang="ru-RU" dirty="0"/>
              <a:t>на </a:t>
            </a:r>
            <a:r>
              <a:rPr lang="ru-RU" dirty="0" smtClean="0"/>
              <a:t>витамин»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631" y="2178418"/>
            <a:ext cx="5167577" cy="4037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59" y="2178418"/>
            <a:ext cx="5167577" cy="40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</a:t>
            </a:r>
            <a:r>
              <a:rPr lang="ru-RU" dirty="0"/>
              <a:t>по профилактике детского дорожно-транспортного травматизма </a:t>
            </a:r>
            <a:r>
              <a:rPr lang="ru-RU" dirty="0" smtClean="0"/>
              <a:t>«Пристегните </a:t>
            </a:r>
            <a:r>
              <a:rPr lang="ru-RU" dirty="0"/>
              <a:t>самое </a:t>
            </a:r>
            <a:r>
              <a:rPr lang="ru-RU" dirty="0" smtClean="0"/>
              <a:t>дорогое»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2" y="2307084"/>
            <a:ext cx="5110161" cy="3615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15" y="2307085"/>
            <a:ext cx="5180500" cy="36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15</TotalTime>
  <Words>24</Words>
  <Application>Microsoft Office PowerPoint</Application>
  <PresentationFormat>Широкоэкранный</PresentationFormat>
  <Paragraphs>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Corbel</vt:lpstr>
      <vt:lpstr>Wingdings</vt:lpstr>
      <vt:lpstr>Окаймление</vt:lpstr>
      <vt:lpstr>    МБУ Подростковый клуб «Ровесник»   Волонтерский отряд  «Синяя птица»   </vt:lpstr>
      <vt:lpstr>Всероссийская акция памяти «Блокадный хлеб» </vt:lpstr>
      <vt:lpstr>акция «Никотин на витамин» </vt:lpstr>
      <vt:lpstr>акция по профилактике детского дорожно-транспортного травматизма «Пристегните самое дорогое»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МБУ Подростковый клуб «Ровесник»   Волонтерский отряд  «Синяя птица»   </dc:title>
  <dc:creator>User</dc:creator>
  <cp:lastModifiedBy>User</cp:lastModifiedBy>
  <cp:revision>4</cp:revision>
  <dcterms:created xsi:type="dcterms:W3CDTF">2024-01-15T12:53:57Z</dcterms:created>
  <dcterms:modified xsi:type="dcterms:W3CDTF">2024-01-15T13:12:08Z</dcterms:modified>
</cp:coreProperties>
</file>