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4" r:id="rId2"/>
    <p:sldId id="279" r:id="rId3"/>
    <p:sldId id="278" r:id="rId4"/>
    <p:sldId id="270" r:id="rId5"/>
    <p:sldId id="259" r:id="rId6"/>
    <p:sldId id="275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71" r:id="rId15"/>
    <p:sldId id="276" r:id="rId16"/>
    <p:sldId id="272" r:id="rId17"/>
    <p:sldId id="281" r:id="rId18"/>
    <p:sldId id="273" r:id="rId19"/>
    <p:sldId id="280" r:id="rId20"/>
    <p:sldId id="277" r:id="rId21"/>
    <p:sldId id="282" r:id="rId22"/>
    <p:sldId id="283" r:id="rId23"/>
    <p:sldId id="284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D5"/>
    <a:srgbClr val="214FE2"/>
    <a:srgbClr val="FF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47" autoAdjust="0"/>
  </p:normalViewPr>
  <p:slideViewPr>
    <p:cSldViewPr snapToGrid="0">
      <p:cViewPr>
        <p:scale>
          <a:sx n="70" d="100"/>
          <a:sy n="70" d="100"/>
        </p:scale>
        <p:origin x="113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DC1B4-2030-4D67-BF2E-F11C877FD0F5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4DBD8-5F81-4767-A239-9989C7477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68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3D0E-B049-4183-99FA-C4C2FA4DB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CC8F32-F5CB-4D4E-BD29-DD100152C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F596C-8890-47E8-B14B-7EB17225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3F69E-5FBB-49CD-942C-9C2797FA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E75776-694A-4267-84FB-9A614EE7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7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32248-FEE9-4931-9319-2C28F894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B97C16-1C71-4922-8B3E-0DF9716B1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7A0E0D-DD5F-47AE-AB8A-EE1C0BB2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546CA-112C-41FD-8D57-DD060B50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185CF-5B41-4843-A509-720FCA5F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A183CD-B8DA-4DBA-9DAA-B9EA44667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16A275-32CB-40DA-9F67-791AE6EFF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7C962-F849-403E-B59E-9A401F84E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BAF53-FF32-4181-9D58-9674E8EC4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FCD38E-20DB-4ADD-98EC-CA475F18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1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B34813-D985-44B7-BE6B-B8501715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37662-F885-43AD-9532-6D80BD19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12192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AAB696-C85E-493D-BF03-01C50CD3D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006307"/>
            <a:ext cx="12192000" cy="8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46362"/>
            <a:ext cx="9144000" cy="91115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48586"/>
            <a:ext cx="9144000" cy="5231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25D830F-76BD-4F2E-81F0-A25D0A654BD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571363" y="6159943"/>
            <a:ext cx="3097474" cy="5348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2800">
                <a:solidFill>
                  <a:srgbClr val="214FE2"/>
                </a:solidFill>
                <a:latin typeface="Pervye Extended Bold" panose="020B0705040502020204" pitchFamily="34" charset="0"/>
                <a:ea typeface="Pervye Extended Bold" panose="020B0705040502020204" pitchFamily="34" charset="0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lnSpc>
                <a:spcPct val="100000"/>
              </a:lnSpc>
              <a:buNone/>
              <a:defRPr/>
            </a:lvl3pPr>
          </a:lstStyle>
          <a:p>
            <a:pPr lvl="0"/>
            <a:r>
              <a:rPr lang="ru-RU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2125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FBC08-394C-4252-9A29-780BB792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34AC9A-6958-433C-9E73-9892362A3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FAB05-FB8B-4FFD-9348-BDD2C213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671DA-AAC9-4E92-971A-000EA198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D7A73C-F71F-4D7B-9616-DAB9775C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5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76FBC-A657-461E-AFBA-F56E70E2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71DB0D-80D9-43A4-9283-D72C696E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8BA1D-92A1-4E9F-B735-966AFA11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CC2754-A28B-4A0B-9B95-A0D4EDFD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8000D-5FEC-4577-9FAB-210C6AF4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8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26057-FCD3-4A87-998F-A5C0B7E4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B0B7C-4B5D-42D1-877E-83F3BD4B9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C5B1A6-B111-4D0E-BE30-FC1DC5823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AF406-A713-42A2-861A-7E660936E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1CFE80-EA4F-45C5-A0BD-3F78A6C4D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27B861-1DE7-4C5B-931B-E2DF004C2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8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42718-F618-4648-9554-1C819F3D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44D59E-17AE-4A55-8CF3-CAE3BA9C9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58D62B-9F60-4427-8FDD-538FC3736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F599D9-0548-464E-B57A-30442C672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1C09B9-F918-43E2-8919-3235C56F0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FF83A6-327A-4C02-81D8-929E8E31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2FD13E-A283-4E05-A1A9-45DFFAC63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28A535-2F8E-4162-8A08-47B3F9AE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21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9E117-A137-4F24-BA1E-C5A68C89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02F1B5-8DFF-4CE7-A33B-E6259DFA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B1105C-A84A-4ED9-B8F7-F9234025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A6C0D5-E48F-4D24-9DA9-9AED28DA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4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DE2C70-DD84-4237-B001-08C92A73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DEB175-5E7A-426C-9F1A-624D1027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8E9280-E684-4C14-8947-FD50E0C2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1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C3796-8484-403A-A3E4-19F0F587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51CB2-6801-42FF-90D6-5522A2E91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0E0F19-73F2-4899-8EF9-4396EC549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7057DC-5232-4179-8B91-1C43B54D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13C4-B564-492C-AC84-78D9C3D7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200938-27A3-4E74-9B9B-16B5DF4A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7C926-9A9C-48D9-B068-B80DA92A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6AEFEC-9C68-4DFB-811C-D2FB694D9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A9033C-9224-421B-AD55-8149C2A8D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AD958-9B4C-4B35-8A2B-AACF1D7F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5849B6-9D5D-490E-B015-6445927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12B85-C410-44BB-B870-75DE2788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0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C07E8-1C64-4391-94D3-0D458415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330938-CCAB-4D03-88B0-A83C9D26C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75845A-1E44-46AC-AE9B-C1F559FD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7BDB-E7CE-40AA-A2D4-355E05B00529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3DE9-AD4E-4CE8-B14F-17120FE94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BCBAB-7D25-49BD-8110-E98F8242B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8ED7A-66BE-4E74-9FD7-BE7ECE5D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0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205890371?day=30092024&amp;w=wall-205890371_2997/all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wall-205890371?day=30092024&amp;w=wall-205890371_2907/all" TargetMode="External"/><Relationship Id="rId5" Type="http://schemas.openxmlformats.org/officeDocument/2006/relationships/hyperlink" Target="https://vk.com/wall-205890371?day=30092024&amp;w=wall-205890371_2923/all" TargetMode="External"/><Relationship Id="rId4" Type="http://schemas.openxmlformats.org/officeDocument/2006/relationships/hyperlink" Target="https://vk.com/wall-205890371?day=30092024&amp;w=wall-205890371_2965/al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205890371?day=31102024&amp;w=wall-205890371_3114/all" TargetMode="External"/><Relationship Id="rId3" Type="http://schemas.openxmlformats.org/officeDocument/2006/relationships/hyperlink" Target="https://vk.com/wall-205890371?day=31102024&amp;w=wall-205890371_3139/all" TargetMode="External"/><Relationship Id="rId7" Type="http://schemas.openxmlformats.org/officeDocument/2006/relationships/hyperlink" Target="https://vk.com/wall-205890371?day=31102024&amp;w=wall-205890371_3044/all" TargetMode="External"/><Relationship Id="rId12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wall-205890371?day=31102024&amp;w=wall-205890371_3116/all" TargetMode="External"/><Relationship Id="rId11" Type="http://schemas.openxmlformats.org/officeDocument/2006/relationships/hyperlink" Target="https://vk.com/wall-205890371?day=31102024&amp;w=wall-205890371_3080/all" TargetMode="External"/><Relationship Id="rId5" Type="http://schemas.openxmlformats.org/officeDocument/2006/relationships/hyperlink" Target="https://vk.com/wall-205890371?day=31102024&amp;w=wall-205890371_3124/all" TargetMode="External"/><Relationship Id="rId10" Type="http://schemas.openxmlformats.org/officeDocument/2006/relationships/hyperlink" Target="https://vk.com/wall-205890371?day=31102024&amp;w=wall-205890371_3094/all" TargetMode="External"/><Relationship Id="rId4" Type="http://schemas.openxmlformats.org/officeDocument/2006/relationships/hyperlink" Target="https://vk.com/wall-205890371?day=31102024&amp;w=wall-205890371_3136/all" TargetMode="External"/><Relationship Id="rId9" Type="http://schemas.openxmlformats.org/officeDocument/2006/relationships/hyperlink" Target="https://vk.com/wall-205890371?day=31102024&amp;w=wall-205890371_3095/al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bro.ru/organizations/10106646/info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shkola22perm?w=wall-205890371_2125" TargetMode="External"/><Relationship Id="rId3" Type="http://schemas.openxmlformats.org/officeDocument/2006/relationships/hyperlink" Target="https://vk.com/shkola22perm?w=wall-205890371_3124" TargetMode="External"/><Relationship Id="rId7" Type="http://schemas.openxmlformats.org/officeDocument/2006/relationships/hyperlink" Target="https://vk.com/shkola22perm?w=wall-205890371_213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shkola22perm?w=wall-205890371_2177" TargetMode="External"/><Relationship Id="rId5" Type="http://schemas.openxmlformats.org/officeDocument/2006/relationships/hyperlink" Target="https://vk.com/shkola22perm?w=wall-205890371_3086" TargetMode="External"/><Relationship Id="rId10" Type="http://schemas.openxmlformats.org/officeDocument/2006/relationships/hyperlink" Target="https://vk.com/shkola22perm?w=wall-205890371_2019" TargetMode="External"/><Relationship Id="rId4" Type="http://schemas.openxmlformats.org/officeDocument/2006/relationships/hyperlink" Target="https://vk.com/shkola22perm?w=wall-205890371_3094" TargetMode="External"/><Relationship Id="rId9" Type="http://schemas.openxmlformats.org/officeDocument/2006/relationships/hyperlink" Target="https://vk.com/shkola22perm?w=wall-205890371_211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hkola22perm?w=wall-205890371_3241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hyperlink" Target="https://vk.com/shkola22perm?w=wall-205890371_313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73;&#1091;&#1076;&#1100;&#1074;&#1076;&#1074;&#1080;&#1078;&#1077;&#1085;&#1080;&#1080;.&#1088;&#1092;/projects/178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hkola22perm?w=wall-205890371_2516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hkola22perm?w=wall-205890371_3124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vk.com/shkola22perm?w=wall-205890371_2531" TargetMode="External"/><Relationship Id="rId5" Type="http://schemas.openxmlformats.org/officeDocument/2006/relationships/hyperlink" Target="https://vk.com/shkola22perm?w=wall-205890371_1956" TargetMode="External"/><Relationship Id="rId4" Type="http://schemas.openxmlformats.org/officeDocument/2006/relationships/hyperlink" Target="https://vk.com/shkola22perm?w=wall-205890371_214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hkola22perm?w=wall-205890371_2668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vk.com/shkola22perm?w=wall-205890371_269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shkola22perm?w=wall-205890371_3086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459681" y="520282"/>
            <a:ext cx="112726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latin typeface="Century Gothic" panose="020B0502020202020204" pitchFamily="34" charset="0"/>
              </a:rPr>
              <a:t>Волонтёрство</a:t>
            </a:r>
            <a:r>
              <a:rPr lang="ru-RU" sz="5400" b="1" dirty="0" smtClean="0">
                <a:latin typeface="Century Gothic" panose="020B0502020202020204" pitchFamily="34" charset="0"/>
              </a:rPr>
              <a:t> в школе-</a:t>
            </a:r>
          </a:p>
          <a:p>
            <a:r>
              <a:rPr lang="ru-RU" sz="5400" b="1" dirty="0" smtClean="0">
                <a:latin typeface="Century Gothic" panose="020B0502020202020204" pitchFamily="34" charset="0"/>
              </a:rPr>
              <a:t>					   путь к развитию!</a:t>
            </a:r>
            <a:endParaRPr lang="ru-RU" sz="5400" b="1" dirty="0">
              <a:latin typeface="Century Gothic" panose="020B0502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2466550"/>
            <a:ext cx="5988007" cy="33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954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Образовательное </a:t>
            </a:r>
            <a:r>
              <a:rPr lang="ru-RU" sz="2000" dirty="0" err="1">
                <a:latin typeface="Century Gothic" panose="020B0502020202020204" pitchFamily="34" charset="0"/>
              </a:rPr>
              <a:t>волонтёрство</a:t>
            </a:r>
            <a:r>
              <a:rPr lang="ru-RU" sz="2000" dirty="0">
                <a:latin typeface="Century Gothic" panose="020B0502020202020204" pitchFamily="34" charset="0"/>
              </a:rPr>
              <a:t> (уроки по безопасности, игры и экскурсии для первоклассников, урок по выбору профессий):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Сентябрь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64002" y="2764136"/>
            <a:ext cx="840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Прикрепить фотографию с постановкой рекорда,</a:t>
            </a:r>
          </a:p>
          <a:p>
            <a:r>
              <a:rPr lang="ru-RU" i="1" dirty="0">
                <a:latin typeface="Century Gothic" panose="020B0502020202020204" pitchFamily="34" charset="0"/>
              </a:rPr>
              <a:t>Прикрепить ссылку на публикацию в группе ВК о выполнении рекорда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001" y="3519000"/>
            <a:ext cx="7834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vk.com/wall-205890371?day=30092024&amp;w=wall-205890371_2997%2Fall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Посвящение в читатели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001" y="4122704"/>
            <a:ext cx="9725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vk.com/wall-205890371?day=30092024&amp;w=wall-205890371_2965%2Fall</a:t>
            </a:r>
            <a:r>
              <a:rPr lang="ru-RU" dirty="0" smtClean="0"/>
              <a:t> </a:t>
            </a:r>
          </a:p>
          <a:p>
            <a:r>
              <a:rPr lang="ru-RU" dirty="0" smtClean="0"/>
              <a:t>Занятие по биохимии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001" y="4724085"/>
            <a:ext cx="9089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vk.com/wall-205890371?day=30092024&amp;w=wall-205890371_2923%2Fall</a:t>
            </a:r>
            <a:endParaRPr lang="ru-RU" dirty="0" smtClean="0"/>
          </a:p>
          <a:p>
            <a:r>
              <a:rPr lang="ru-RU" dirty="0" smtClean="0"/>
              <a:t>Встреча с </a:t>
            </a:r>
            <a:r>
              <a:rPr lang="ru-RU" dirty="0" err="1" smtClean="0"/>
              <a:t>медиапродюсером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001" y="5381238"/>
            <a:ext cx="8471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vk.com/wall-205890371?day=30092024&amp;w=wall-205890371_2907%2Fall</a:t>
            </a:r>
            <a:endParaRPr lang="ru-RU" dirty="0" smtClean="0"/>
          </a:p>
          <a:p>
            <a:r>
              <a:rPr lang="ru-RU" dirty="0" smtClean="0"/>
              <a:t>Дни доброго кино </a:t>
            </a:r>
            <a:endParaRPr lang="ru-RU" dirty="0"/>
          </a:p>
        </p:txBody>
      </p:sp>
      <p:pic>
        <p:nvPicPr>
          <p:cNvPr id="6146" name="Picture 2" descr="https://sun9-80.userapi.com/impg/GCnR98Ab7dGlNK_4WFhqCqHGQgpkDL2urNwFHg/8UTnMuTviKE.jpg?size=1620x2160&amp;quality=95&amp;sign=5731caacdd19c7efe2bee442323074ce&amp;type=album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31" y="1839241"/>
            <a:ext cx="3008511" cy="40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Октябрь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70457" y="1256011"/>
            <a:ext cx="840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Прикрепить фотографию с постановкой рекорда,</a:t>
            </a:r>
          </a:p>
          <a:p>
            <a:r>
              <a:rPr lang="ru-RU" i="1" dirty="0">
                <a:latin typeface="Century Gothic" panose="020B0502020202020204" pitchFamily="34" charset="0"/>
              </a:rPr>
              <a:t>Прикрепить ссылку на публикацию в группе ВК о выполнении рекорда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0457" y="1838207"/>
            <a:ext cx="7964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vk.com/wall-205890371?day=31102024&amp;w=wall-205890371_3139%2Fall</a:t>
            </a:r>
            <a:r>
              <a:rPr lang="ru-RU" dirty="0" smtClean="0"/>
              <a:t> </a:t>
            </a:r>
          </a:p>
          <a:p>
            <a:r>
              <a:rPr lang="ru-RU" dirty="0" smtClean="0"/>
              <a:t>Островок Надежды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002" y="2426252"/>
            <a:ext cx="7904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vk.com/wall-205890371?day=31102024&amp;w=wall-205890371_3136%2Fall</a:t>
            </a:r>
            <a:endParaRPr lang="ru-RU" dirty="0" smtClean="0"/>
          </a:p>
          <a:p>
            <a:r>
              <a:rPr lang="ru-RU" dirty="0" smtClean="0"/>
              <a:t>Приют для собак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4002" y="3064341"/>
            <a:ext cx="9465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vk.com/wall-205890371?day=31102024&amp;w=wall-205890371_3124%2Fall</a:t>
            </a:r>
            <a:r>
              <a:rPr lang="ru-RU" dirty="0" smtClean="0"/>
              <a:t>  ͢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002" y="3475920"/>
            <a:ext cx="12130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vk.com/wall-205890371?day=31102024&amp;w=wall-205890371_3116%2Fall</a:t>
            </a:r>
            <a:endParaRPr lang="ru-RU" dirty="0" smtClean="0"/>
          </a:p>
          <a:p>
            <a:r>
              <a:rPr lang="ru-RU" dirty="0" smtClean="0"/>
              <a:t>Уборка листьев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vk.com/wall-205890371?day=31102024&amp;w=wall-205890371_3044%2Fall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0457" y="4064722"/>
            <a:ext cx="7961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vk.com/wall-205890371?day=31102024&amp;w=wall-205890371_3114%2Fall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0457" y="4432103"/>
            <a:ext cx="7712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</a:t>
            </a:r>
            <a:r>
              <a:rPr lang="ru-RU" dirty="0" smtClean="0">
                <a:hlinkClick r:id="rId9"/>
              </a:rPr>
              <a:t>vk.com/wall-205890371?day=31102024&amp;w=wall-205890371_3095%2Fall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4002" y="4774463"/>
            <a:ext cx="8179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0"/>
              </a:rPr>
              <a:t>https://</a:t>
            </a:r>
            <a:r>
              <a:rPr lang="ru-RU" dirty="0" smtClean="0">
                <a:hlinkClick r:id="rId10"/>
              </a:rPr>
              <a:t>vk.com/wall-205890371?day=31102024&amp;w=wall-205890371_3094%2Fall</a:t>
            </a:r>
            <a:endParaRPr lang="ru-RU" dirty="0" smtClean="0"/>
          </a:p>
          <a:p>
            <a:r>
              <a:rPr lang="ru-RU" dirty="0" smtClean="0"/>
              <a:t>Встреча с волонтерами СВО, помощь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0457" y="5364006"/>
            <a:ext cx="7820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</a:t>
            </a:r>
            <a:r>
              <a:rPr lang="ru-RU" dirty="0" smtClean="0">
                <a:hlinkClick r:id="rId11"/>
              </a:rPr>
              <a:t>vk.com/wall-205890371?day=31102024&amp;w=wall-205890371_3080%2Fall</a:t>
            </a:r>
            <a:endParaRPr lang="ru-RU" dirty="0" smtClean="0"/>
          </a:p>
          <a:p>
            <a:r>
              <a:rPr lang="ru-RU" dirty="0" smtClean="0"/>
              <a:t>Подготовка к зиме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8559" y="2362819"/>
            <a:ext cx="3987464" cy="30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859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ПРИМЕНЕНИЕ ПЛАТФОРМЫ ДОБРО.РФ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441676" y="877227"/>
            <a:ext cx="10947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Ссылка на профиль организации на платформе </a:t>
            </a:r>
            <a:r>
              <a:rPr lang="ru-RU" sz="2000" dirty="0" err="1">
                <a:latin typeface="Century Gothic" panose="020B0502020202020204" pitchFamily="34" charset="0"/>
              </a:rPr>
              <a:t>добро.рф</a:t>
            </a:r>
            <a:r>
              <a:rPr lang="ru-RU" sz="2000" dirty="0">
                <a:latin typeface="Century Gothic" panose="020B0502020202020204" pitchFamily="34" charset="0"/>
              </a:rPr>
              <a:t> (на базе которой действует волонтёрский отряд</a:t>
            </a:r>
            <a:r>
              <a:rPr lang="ru-RU" sz="2000" dirty="0" smtClean="0">
                <a:latin typeface="Century Gothic" panose="020B0502020202020204" pitchFamily="34" charset="0"/>
              </a:rPr>
              <a:t>) </a:t>
            </a:r>
            <a:r>
              <a:rPr lang="en-US" sz="2000" dirty="0">
                <a:latin typeface="Century Gothic" panose="020B0502020202020204" pitchFamily="34" charset="0"/>
                <a:hlinkClick r:id="rId2"/>
              </a:rPr>
              <a:t>https://</a:t>
            </a:r>
            <a:r>
              <a:rPr lang="en-US" sz="2000" dirty="0" smtClean="0">
                <a:latin typeface="Century Gothic" panose="020B0502020202020204" pitchFamily="34" charset="0"/>
                <a:hlinkClick r:id="rId2"/>
              </a:rPr>
              <a:t>dobro.ru/organizations/10106646/info</a:t>
            </a: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5" y="1758523"/>
            <a:ext cx="5736044" cy="3083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515" y="5177532"/>
            <a:ext cx="9002485" cy="1700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176" y="1789732"/>
            <a:ext cx="4322366" cy="33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788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УЧАСТИЕ В АКЦИИ «МИЛЛОН ДОБРЫХ ДЕЛ»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9549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Ссылка на посты в группе ВК о выполнении добрых дел в рамках акции «Миллион добрых дел»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002" y="2526941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vk.com/shkola22perm?w=wall-205890371_3124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002" y="3263929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vk.com/shkola22perm?w=wall-205890371_3094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002" y="4044193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vk.com/shkola22perm?w=wall-205890371_3086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002" y="4824457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</a:t>
            </a:r>
            <a:r>
              <a:rPr lang="ru-RU" dirty="0" smtClean="0">
                <a:hlinkClick r:id="rId6"/>
              </a:rPr>
              <a:t>vk.com/shkola22perm?w=wall-205890371_2177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37857" y="2526941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7"/>
              </a:rPr>
              <a:t>https://</a:t>
            </a:r>
            <a:r>
              <a:rPr lang="ru-RU" dirty="0" smtClean="0">
                <a:hlinkClick r:id="rId7"/>
              </a:rPr>
              <a:t>vk.com/shkola22perm?w=wall-205890371_2132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37857" y="3285567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/>
              </a:rPr>
              <a:t>https://</a:t>
            </a:r>
            <a:r>
              <a:rPr lang="ru-RU" dirty="0" smtClean="0">
                <a:hlinkClick r:id="rId8"/>
              </a:rPr>
              <a:t>vk.com/shkola22perm?w=wall-205890371_2125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37857" y="4044193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9"/>
              </a:rPr>
              <a:t>https://</a:t>
            </a:r>
            <a:r>
              <a:rPr lang="ru-RU" dirty="0" smtClean="0">
                <a:hlinkClick r:id="rId9"/>
              </a:rPr>
              <a:t>vk.com/shkola22perm?w=wall-205890371_2115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137857" y="4824457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10"/>
              </a:rPr>
              <a:t>https://</a:t>
            </a:r>
            <a:r>
              <a:rPr lang="ru-RU" dirty="0" smtClean="0">
                <a:hlinkClick r:id="rId10"/>
              </a:rPr>
              <a:t>vk.com/shkola22perm?w=wall-205890371_2019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1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7457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ДОБРЫЕ ДЕЛА ВОЛОНТЁРСКОГО ОТРЯДА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427382" y="1276881"/>
            <a:ext cx="69772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Ссылка на итоговую презентацию с благотворительной </a:t>
            </a:r>
            <a:r>
              <a:rPr lang="ru-RU" sz="2000" dirty="0" smtClean="0">
                <a:latin typeface="Century Gothic" panose="020B0502020202020204" pitchFamily="34" charset="0"/>
              </a:rPr>
              <a:t>декады </a:t>
            </a:r>
            <a:r>
              <a:rPr lang="en-US" sz="1600" dirty="0" smtClean="0">
                <a:latin typeface="Century Gothic" panose="020B0502020202020204" pitchFamily="34" charset="0"/>
                <a:hlinkClick r:id="rId3"/>
              </a:rPr>
              <a:t>https</a:t>
            </a:r>
            <a:r>
              <a:rPr lang="en-US" sz="1600" dirty="0">
                <a:latin typeface="Century Gothic" panose="020B0502020202020204" pitchFamily="34" charset="0"/>
                <a:hlinkClick r:id="rId3"/>
              </a:rPr>
              <a:t>://</a:t>
            </a:r>
            <a:r>
              <a:rPr lang="en-US" sz="1600" dirty="0" smtClean="0">
                <a:latin typeface="Century Gothic" panose="020B0502020202020204" pitchFamily="34" charset="0"/>
                <a:hlinkClick r:id="rId3"/>
              </a:rPr>
              <a:t>disk.yandex.ru/d/jKxgBQC_gluvJQ</a:t>
            </a:r>
            <a:r>
              <a:rPr lang="ru-RU" sz="1600" dirty="0" smtClean="0">
                <a:latin typeface="Century Gothic" panose="020B0502020202020204" pitchFamily="34" charset="0"/>
                <a:hlinkClick r:id="rId3"/>
              </a:rPr>
              <a:t> </a:t>
            </a:r>
          </a:p>
          <a:p>
            <a:endParaRPr lang="ru-RU" sz="1600" dirty="0" smtClean="0">
              <a:latin typeface="Century Gothic" panose="020B0502020202020204" pitchFamily="34" charset="0"/>
              <a:hlinkClick r:id="rId3"/>
            </a:endParaRPr>
          </a:p>
          <a:p>
            <a:r>
              <a:rPr lang="en-US" sz="1600" dirty="0" smtClean="0">
                <a:latin typeface="Century Gothic" panose="020B0502020202020204" pitchFamily="34" charset="0"/>
                <a:hlinkClick r:id="rId3"/>
              </a:rPr>
              <a:t>https</a:t>
            </a:r>
            <a:r>
              <a:rPr lang="en-US" sz="1600" dirty="0">
                <a:latin typeface="Century Gothic" panose="020B0502020202020204" pitchFamily="34" charset="0"/>
                <a:hlinkClick r:id="rId3"/>
              </a:rPr>
              <a:t>://</a:t>
            </a:r>
            <a:r>
              <a:rPr lang="en-US" sz="1600" dirty="0" smtClean="0">
                <a:latin typeface="Century Gothic" panose="020B0502020202020204" pitchFamily="34" charset="0"/>
                <a:hlinkClick r:id="rId3"/>
              </a:rPr>
              <a:t>vk.com/shkola22perm?w=wall-205890371_3241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en-US" sz="1600" dirty="0">
                <a:latin typeface="Century Gothic" panose="020B0502020202020204" pitchFamily="34" charset="0"/>
                <a:hlinkClick r:id="rId4"/>
              </a:rPr>
              <a:t>https://</a:t>
            </a:r>
            <a:r>
              <a:rPr lang="en-US" sz="1600" dirty="0" smtClean="0">
                <a:latin typeface="Century Gothic" panose="020B0502020202020204" pitchFamily="34" charset="0"/>
                <a:hlinkClick r:id="rId4"/>
              </a:rPr>
              <a:t>vk.com/shkola22perm?w=wall-205890371_3136</a:t>
            </a:r>
            <a:r>
              <a:rPr lang="ru-RU" sz="1600" dirty="0" smtClean="0">
                <a:latin typeface="Century Gothic" panose="020B0502020202020204" pitchFamily="34" charset="0"/>
              </a:rPr>
              <a:t> </a:t>
            </a:r>
          </a:p>
          <a:p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539" y="1159475"/>
            <a:ext cx="4538477" cy="47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7457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ДОБРЫЕ ДЕЛА ВОЛОНТЁРСКОГО ОТРЯДА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714" y="1000838"/>
            <a:ext cx="7643972" cy="49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750469" y="2550572"/>
            <a:ext cx="1013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3 фотографии о деятельности волонтёрского отряда</a:t>
            </a:r>
          </a:p>
        </p:txBody>
      </p:sp>
      <p:pic>
        <p:nvPicPr>
          <p:cNvPr id="1026" name="Picture 2" descr="https://sun9-59.userapi.com/impg/N_4Jxpmgxo97gbcgkL_DJRJdaRCiXxyHvPwaDQ/q34vL_EroY0.jpg?size=1737x1158&amp;quality=95&amp;sign=86b7c45fa3c1aeec1224d58b92af271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44" y="350924"/>
            <a:ext cx="5111323" cy="34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wnloader.disk.yandex.ru/preview/1f534258976ec25db480751c79beea44eede07246a411e79f529020a7e136ead/672f5094/rD-81Mrwhz_8dH9twFCdhgh7ycInAAZOOp3PVypjDLPVeg9LsNKmKg2ygW6mjvn7dMH6oaiE_-yGLsedx_mZ-Q%3D%3D?uid=0&amp;filename=IMG_1010.JPG&amp;disposition=inline&amp;hash=&amp;limit=0&amp;content_type=image%2Fjpeg&amp;owner_uid=0&amp;tknv=v2&amp;size=1860x9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5" y="1322083"/>
            <a:ext cx="2969109" cy="445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wnloader.disk.yandex.ru/preview/9b4ded77848425f862e2e1b21d01f79ed8e425aedd8db043e43c66e6ac42a09e/672f5094/XwnK1uebYmMWVD7o-Mp6aaRDNo2IywcM0-azv5uiRa_lm_4HZGV_0QTODiOmD8tG0Xl6aNt9wCWeYaLlFi8qWA%3D%3D?uid=0&amp;filename=IMG_1039.JPG&amp;disposition=inline&amp;hash=&amp;limit=0&amp;content_type=image%2Fjpeg&amp;owner_uid=0&amp;tknv=v2&amp;size=1860x9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22" y="2588925"/>
            <a:ext cx="4251315" cy="28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ownloader.disk.yandex.ru/preview/30e9b552df930282807dfe89d987f5d8782f18447ba745ef4f3e184e616d7f6d/672f5095/QmyNVKXLu0cZ5wPwp4v2k4pMPW0lmj_JnzprFijxLZFZHRpCR4MCOkpy4_XmjN8N9Vjysl-itgBibpOlKzeWYw%3D%3D?uid=0&amp;filename=IMG_1061.JPG&amp;disposition=inline&amp;hash=&amp;limit=0&amp;content_type=image%2Fjpeg&amp;owner_uid=0&amp;tknv=v2&amp;size=1860x9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37" y="3345954"/>
            <a:ext cx="3838670" cy="25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67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8" y="696684"/>
            <a:ext cx="4455440" cy="5013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12" y="878326"/>
            <a:ext cx="4203701" cy="49915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69975" y="173464"/>
            <a:ext cx="8650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Century Gothic" panose="020B0502020202020204" pitchFamily="34" charset="0"/>
              </a:rPr>
              <a:t>Изготовление открыток, поделок к праздникам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30259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3" y="1423921"/>
            <a:ext cx="5849172" cy="4482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383" y="133752"/>
            <a:ext cx="5252425" cy="57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11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sun9-38.userapi.com/impg/SCMhbUU5ssD2YxSNouwLhPjl4qTNCqcD1uLb3Q/LO55HZ9lfR8.jpg?size=1620x2160&amp;quality=95&amp;sign=10b8a81466e0e83523986cc9e946164d&amp;type=album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9"/>
          <a:stretch/>
        </p:blipFill>
        <p:spPr bwMode="auto">
          <a:xfrm>
            <a:off x="7264387" y="791988"/>
            <a:ext cx="4024099" cy="47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9.userapi.com/impg/Qva8xtqUNjwCvtLlsrhShx4K7lcw6hDygia2Kg/mJz3f38qtcw.jpg?size=1080x1080&amp;quality=95&amp;sign=3a4d5ae359739739bce63e10a5b0e62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4" y="-11377"/>
            <a:ext cx="5900057" cy="590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67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385943" y="705339"/>
            <a:ext cx="116101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 Gothic" panose="020B0502020202020204" pitchFamily="34" charset="0"/>
              </a:rPr>
              <a:t>Что </a:t>
            </a:r>
            <a:r>
              <a:rPr lang="ru-RU" sz="3200" b="1" dirty="0">
                <a:latin typeface="Century Gothic" panose="020B0502020202020204" pitchFamily="34" charset="0"/>
              </a:rPr>
              <a:t>такое </a:t>
            </a:r>
            <a:r>
              <a:rPr lang="ru-RU" sz="3200" b="1" dirty="0" err="1">
                <a:latin typeface="Century Gothic" panose="020B0502020202020204" pitchFamily="34" charset="0"/>
              </a:rPr>
              <a:t>волонтерство</a:t>
            </a:r>
            <a:r>
              <a:rPr lang="ru-RU" sz="3200" b="1" dirty="0">
                <a:latin typeface="Century Gothic" panose="020B0502020202020204" pitchFamily="34" charset="0"/>
              </a:rPr>
              <a:t>?</a:t>
            </a:r>
          </a:p>
          <a:p>
            <a:endParaRPr lang="ru-RU" sz="3200" b="1" dirty="0">
              <a:latin typeface="Century Gothic" panose="020B0502020202020204" pitchFamily="34" charset="0"/>
            </a:endParaRPr>
          </a:p>
          <a:p>
            <a:r>
              <a:rPr lang="ru-RU" sz="3200" b="1" dirty="0">
                <a:latin typeface="Century Gothic" panose="020B0502020202020204" pitchFamily="34" charset="0"/>
              </a:rPr>
              <a:t>Д</a:t>
            </a:r>
            <a:r>
              <a:rPr lang="ru-RU" sz="3200" b="1" dirty="0" smtClean="0">
                <a:latin typeface="Century Gothic" panose="020B0502020202020204" pitchFamily="34" charset="0"/>
              </a:rPr>
              <a:t>обровольческая </a:t>
            </a:r>
            <a:r>
              <a:rPr lang="ru-RU" sz="3200" b="1" dirty="0">
                <a:latin typeface="Century Gothic" panose="020B0502020202020204" pitchFamily="34" charset="0"/>
              </a:rPr>
              <a:t>деятельность, направленная на помощь другим людям без ожидания материального вознаграждения.</a:t>
            </a:r>
          </a:p>
          <a:p>
            <a:pPr algn="ctr"/>
            <a:endParaRPr lang="ru-RU" sz="32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 smtClean="0">
                <a:latin typeface="Century Gothic" panose="020B0502020202020204" pitchFamily="34" charset="0"/>
              </a:rPr>
              <a:t>Основные </a:t>
            </a:r>
            <a:r>
              <a:rPr lang="ru-RU" sz="3200" b="1" dirty="0">
                <a:latin typeface="Century Gothic" panose="020B0502020202020204" pitchFamily="34" charset="0"/>
              </a:rPr>
              <a:t>цели:</a:t>
            </a:r>
          </a:p>
          <a:p>
            <a:r>
              <a:rPr lang="ru-RU" sz="3200" dirty="0">
                <a:latin typeface="Century Gothic" panose="020B0502020202020204" pitchFamily="34" charset="0"/>
              </a:rPr>
              <a:t>  - Помощь нуждающимся</a:t>
            </a:r>
          </a:p>
          <a:p>
            <a:r>
              <a:rPr lang="ru-RU" sz="3200" dirty="0">
                <a:latin typeface="Century Gothic" panose="020B0502020202020204" pitchFamily="34" charset="0"/>
              </a:rPr>
              <a:t>  - Развитие общества</a:t>
            </a:r>
          </a:p>
          <a:p>
            <a:r>
              <a:rPr lang="ru-RU" sz="3200" dirty="0">
                <a:latin typeface="Century Gothic" panose="020B0502020202020204" pitchFamily="34" charset="0"/>
              </a:rPr>
              <a:t>  - Личностное развитие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127463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5149"/>
            <a:ext cx="9144000" cy="91115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Классная встреча с Анастасией </a:t>
            </a:r>
            <a:r>
              <a:rPr lang="ru-RU" sz="3600" b="1" dirty="0" err="1" smtClean="0">
                <a:solidFill>
                  <a:srgbClr val="0070C0"/>
                </a:solidFill>
              </a:rPr>
              <a:t>Гилёвой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82543" y="1441865"/>
            <a:ext cx="4495801" cy="2318657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Президент фонда защиты детей-инвалидов «Счастье жить»,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доверенное лицо </a:t>
            </a:r>
            <a:r>
              <a:rPr lang="ru-RU" dirty="0">
                <a:solidFill>
                  <a:schemeClr val="tx1"/>
                </a:solidFill>
              </a:rPr>
              <a:t>Президента РФ </a:t>
            </a:r>
            <a:r>
              <a:rPr lang="ru-RU" dirty="0" err="1" smtClean="0">
                <a:solidFill>
                  <a:schemeClr val="tx1"/>
                </a:solidFill>
              </a:rPr>
              <a:t>В.В.Путина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2018 и 2024 г., </a:t>
            </a:r>
            <a:endParaRPr lang="ru-RU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ч</a:t>
            </a:r>
            <a:r>
              <a:rPr lang="ru-RU" dirty="0" smtClean="0">
                <a:solidFill>
                  <a:schemeClr val="tx1"/>
                </a:solidFill>
              </a:rPr>
              <a:t>лен </a:t>
            </a:r>
            <a:r>
              <a:rPr lang="ru-RU" dirty="0">
                <a:solidFill>
                  <a:schemeClr val="tx1"/>
                </a:solidFill>
              </a:rPr>
              <a:t>команды Вдохновители, </a:t>
            </a:r>
            <a:endParaRPr lang="ru-RU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езидент </a:t>
            </a:r>
            <a:r>
              <a:rPr lang="ru-RU" dirty="0">
                <a:solidFill>
                  <a:schemeClr val="tx1"/>
                </a:solidFill>
              </a:rPr>
              <a:t>Федерального клуба Международной Премии #МЫВМЕСТЕ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33.userapi.com/impg/qnQze2KFvf0uYjXmvjdNAHtKyfxLcZfWSIVeqw/e0IOk2Gigzw.jpg?size=1280x960&amp;quality=95&amp;sign=45bd47767c5d7d7aee1e4a1792f045b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192842"/>
            <a:ext cx="6389914" cy="47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463287"/>
            <a:ext cx="10164081" cy="52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1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4" t="15031" r="-334" b="-8780"/>
          <a:stretch/>
        </p:blipFill>
        <p:spPr>
          <a:xfrm>
            <a:off x="2701472" y="95740"/>
            <a:ext cx="6789055" cy="71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15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499" y="363313"/>
            <a:ext cx="5243272" cy="64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54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206" y="367881"/>
            <a:ext cx="6363588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5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905" y="24987"/>
            <a:ext cx="6411220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64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Присоединяйся!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379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0"/>
            <a:ext cx="3268748" cy="2493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4301412" y="687007"/>
            <a:ext cx="599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entury Gothic" panose="020B0502020202020204" pitchFamily="34" charset="0"/>
              </a:rPr>
              <a:t>Название отряда</a:t>
            </a:r>
            <a:r>
              <a:rPr lang="ru-RU" sz="2800" b="1" dirty="0" smtClean="0">
                <a:latin typeface="Century Gothic" panose="020B0502020202020204" pitchFamily="34" charset="0"/>
              </a:rPr>
              <a:t>: 22 волонтёра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4404049" y="1556893"/>
            <a:ext cx="3425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Муниципалитет</a:t>
            </a:r>
            <a:r>
              <a:rPr lang="ru-RU" sz="2000" dirty="0" smtClean="0">
                <a:latin typeface="Century Gothic" panose="020B0502020202020204" pitchFamily="34" charset="0"/>
              </a:rPr>
              <a:t>: г. Пермь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63D016-125D-4AA9-8138-08F5A7DF6794}"/>
              </a:ext>
            </a:extLst>
          </p:cNvPr>
          <p:cNvSpPr txBox="1"/>
          <p:nvPr/>
        </p:nvSpPr>
        <p:spPr>
          <a:xfrm>
            <a:off x="622682" y="3465083"/>
            <a:ext cx="8255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ФИО куратора отряда (полностью</a:t>
            </a:r>
            <a:r>
              <a:rPr lang="ru-RU" sz="2000" dirty="0" smtClean="0">
                <a:latin typeface="Century Gothic" panose="020B0502020202020204" pitchFamily="34" charset="0"/>
              </a:rPr>
              <a:t>) Калабина Алёна Юрьевна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2584FC-3D2F-4FB2-85C2-85BD1E11C9EE}"/>
              </a:ext>
            </a:extLst>
          </p:cNvPr>
          <p:cNvSpPr txBox="1"/>
          <p:nvPr/>
        </p:nvSpPr>
        <p:spPr>
          <a:xfrm>
            <a:off x="622682" y="4741201"/>
            <a:ext cx="10184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Образовательное учреждение</a:t>
            </a:r>
            <a:r>
              <a:rPr lang="ru-RU" sz="2000" dirty="0" smtClean="0">
                <a:latin typeface="Century Gothic" panose="020B0502020202020204" pitchFamily="34" charset="0"/>
              </a:rPr>
              <a:t>:</a:t>
            </a:r>
            <a:r>
              <a:rPr lang="en-US" sz="2000" dirty="0" smtClean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МАОУ «СОШ №22 с углубленным изучением 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иностранных языков» г. Перми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65E4D9-1ABC-44F7-8A82-3E2B04A28C12}"/>
              </a:ext>
            </a:extLst>
          </p:cNvPr>
          <p:cNvSpPr txBox="1"/>
          <p:nvPr/>
        </p:nvSpPr>
        <p:spPr>
          <a:xfrm>
            <a:off x="622682" y="3952717"/>
            <a:ext cx="911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Контакты куратора (почта, телефон</a:t>
            </a:r>
            <a:r>
              <a:rPr lang="ru-RU" sz="2000" dirty="0" smtClean="0">
                <a:latin typeface="Century Gothic" panose="020B0502020202020204" pitchFamily="34" charset="0"/>
              </a:rPr>
              <a:t>) 89223658293, </a:t>
            </a:r>
            <a:r>
              <a:rPr lang="en-US" sz="2000" dirty="0" smtClean="0">
                <a:latin typeface="Century Gothic" panose="020B0502020202020204" pitchFamily="34" charset="0"/>
              </a:rPr>
              <a:t>zaurevna97@mail.ru</a:t>
            </a: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6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13.userapi.com/impg/vAxZe6C-qg8zI9ZfmZZcFWIHlBw63OmsOll12w/VDZKa0gMicQ.jpg?size=2560x1920&amp;quality=95&amp;sign=80f657fcec4efe8d60ed3ad7bb5d4f0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13" y="373532"/>
            <a:ext cx="7233863" cy="542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6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010102" y="183091"/>
            <a:ext cx="101409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РЕГИСТРАЦИЯ КУРАТОРА И ЧЛЕНОВ ОТРЯДА </a:t>
            </a:r>
          </a:p>
          <a:p>
            <a:r>
              <a:rPr lang="ru-RU" sz="24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НА ПРОЕКТ «ВОЛОНТЁРСКИЕ РЕКОРДЫ ПЕРВЫХ. ПЕРМСКИЙ КРАЙ»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11226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Количество зарегистрированных на проект на сайте </a:t>
            </a:r>
            <a:r>
              <a:rPr lang="ru-RU" sz="2000" dirty="0" err="1">
                <a:latin typeface="Century Gothic" panose="020B0502020202020204" pitchFamily="34" charset="0"/>
              </a:rPr>
              <a:t>будьвдвижении.рф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– 15 человек.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64002" y="2320354"/>
            <a:ext cx="845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Ссылка на регистрацию: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https://xn--90acagbhgpca7c8c7f.xn--p1ai/projects/1784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i="1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16" y="3008608"/>
            <a:ext cx="3459480" cy="27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5500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Сбор вторсырья, макулатуры, крышечек: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Апрель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0038" y="3100901"/>
            <a:ext cx="5517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>
              <a:hlinkClick r:id="rId3"/>
            </a:endParaRPr>
          </a:p>
          <a:p>
            <a:r>
              <a:rPr lang="ru-RU" dirty="0" smtClean="0">
                <a:hlinkClick r:id="rId3"/>
              </a:rPr>
              <a:t>https</a:t>
            </a:r>
            <a:r>
              <a:rPr lang="ru-RU" dirty="0">
                <a:hlinkClick r:id="rId3"/>
              </a:rPr>
              <a:t>://</a:t>
            </a:r>
            <a:r>
              <a:rPr lang="ru-RU" dirty="0" smtClean="0">
                <a:hlinkClick r:id="rId3"/>
              </a:rPr>
              <a:t>vk.com/shkola22perm?w=wall-205890371_2516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14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6373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Письма Победы, объекты памяти, окна Победы: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Май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64002" y="2122373"/>
            <a:ext cx="840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Прикрепить фотографию с постановкой рекорда,</a:t>
            </a:r>
          </a:p>
          <a:p>
            <a:r>
              <a:rPr lang="ru-RU" i="1" dirty="0">
                <a:latin typeface="Century Gothic" panose="020B0502020202020204" pitchFamily="34" charset="0"/>
              </a:rPr>
              <a:t>Прикрепить ссылку на публикацию в группе ВК о выполнении рекорда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002" y="3100901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vk.com/shkola22perm?w=wall-205890371_3124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002" y="3617764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vk.com/shkola22perm?w=wall-205890371_2140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002" y="4171762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vk.com/shkola22perm?w=wall-205890371_1956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3019" y="4744895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vk.com/shkola22perm?w=wall-205890371_2531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822" y="2896221"/>
            <a:ext cx="3978430" cy="29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8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1196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Новые музейные экспонаты, реставрация книг, интервью с носителем народной культуры: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Июнь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64002" y="2122373"/>
            <a:ext cx="840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Прикрепить фотографию с постановкой рекорда,</a:t>
            </a:r>
          </a:p>
          <a:p>
            <a:r>
              <a:rPr lang="ru-RU" i="1" dirty="0">
                <a:latin typeface="Century Gothic" panose="020B0502020202020204" pitchFamily="34" charset="0"/>
              </a:rPr>
              <a:t>Прикрепить ссылку на публикацию в группе ВК о выполнении рекорда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002" y="3105474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vk.com/shkola22perm?w=wall-205890371_2668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002" y="3705639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vk.com/shkola22perm?w=wall-205890371_2695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12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545D374-0EE2-48BC-8E4C-86372079261F}"/>
              </a:ext>
            </a:extLst>
          </p:cNvPr>
          <p:cNvCxnSpPr>
            <a:cxnSpLocks/>
          </p:cNvCxnSpPr>
          <p:nvPr/>
        </p:nvCxnSpPr>
        <p:spPr>
          <a:xfrm>
            <a:off x="0" y="6027569"/>
            <a:ext cx="12192000" cy="0"/>
          </a:xfrm>
          <a:prstGeom prst="line">
            <a:avLst/>
          </a:prstGeom>
          <a:ln w="28575">
            <a:solidFill>
              <a:srgbClr val="005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E0F8CD-24FD-4E9A-A687-47253B3D9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" y="183091"/>
            <a:ext cx="1440863" cy="1099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B4C812-7081-43B3-857E-D3A8EF38CEF4}"/>
              </a:ext>
            </a:extLst>
          </p:cNvPr>
          <p:cNvSpPr txBox="1"/>
          <p:nvPr/>
        </p:nvSpPr>
        <p:spPr>
          <a:xfrm>
            <a:off x="2196714" y="180597"/>
            <a:ext cx="667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ВЫПОЛНЕНИЕ РЕКОРДОВ</a:t>
            </a:r>
          </a:p>
          <a:p>
            <a:r>
              <a:rPr lang="ru-RU" sz="2800" b="1" dirty="0">
                <a:solidFill>
                  <a:srgbClr val="0059D5"/>
                </a:solidFill>
                <a:latin typeface="Century Gothic" panose="020B0502020202020204" pitchFamily="34" charset="0"/>
              </a:rPr>
              <a:t>«ВОЛОНТЁРСКИЕ РЕКОРДЫ ПЕРВЫХ»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D1197-A717-4B53-BB10-860742013786}"/>
              </a:ext>
            </a:extLst>
          </p:cNvPr>
          <p:cNvSpPr txBox="1"/>
          <p:nvPr/>
        </p:nvSpPr>
        <p:spPr>
          <a:xfrm>
            <a:off x="164002" y="1722263"/>
            <a:ext cx="882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Комплекты для животных, кормушки простые, кормушки сложные: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094F-E4A1-4BA2-B891-E23E0DB57408}"/>
              </a:ext>
            </a:extLst>
          </p:cNvPr>
          <p:cNvSpPr txBox="1"/>
          <p:nvPr/>
        </p:nvSpPr>
        <p:spPr>
          <a:xfrm>
            <a:off x="10527804" y="180597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u="sng" dirty="0">
                <a:solidFill>
                  <a:srgbClr val="0059D5"/>
                </a:solidFill>
                <a:latin typeface="Century Gothic" panose="020B0502020202020204" pitchFamily="34" charset="0"/>
              </a:rPr>
              <a:t>Август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D740-0A74-4DF7-8E23-C6B66D9294DD}"/>
              </a:ext>
            </a:extLst>
          </p:cNvPr>
          <p:cNvSpPr txBox="1"/>
          <p:nvPr/>
        </p:nvSpPr>
        <p:spPr>
          <a:xfrm>
            <a:off x="164002" y="2122373"/>
            <a:ext cx="840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latin typeface="Century Gothic" panose="020B0502020202020204" pitchFamily="34" charset="0"/>
              </a:rPr>
              <a:t>Прикрепить фотографию с постановкой рекорда,</a:t>
            </a:r>
          </a:p>
          <a:p>
            <a:r>
              <a:rPr lang="ru-RU" i="1" dirty="0">
                <a:latin typeface="Century Gothic" panose="020B0502020202020204" pitchFamily="34" charset="0"/>
              </a:rPr>
              <a:t>Прикрепить ссылку на публикацию в группе ВК о выполнении рекорда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002" y="3197807"/>
            <a:ext cx="546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vk.com/shkola22perm?w=wall-205890371_3086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ttps://sun9-50.userapi.com/impg/uClutAFzqmviCCmau3Gq0XAza0XkXvnJg7oM2Q/vI5hyPuW4y4.jpg?size=1674x1116&amp;quality=95&amp;sign=bffea5cae046e6f0f1a8a38f45642062&amp;type=album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44" y="2978688"/>
            <a:ext cx="4244643" cy="28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503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543</Words>
  <Application>Microsoft Office PowerPoint</Application>
  <PresentationFormat>Широкоэкранный</PresentationFormat>
  <Paragraphs>114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Pervye Extended 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Классная встреча с Анастасией Гилёвой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Присоединяйся!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Заседание Регионального Совета Первых и председателей местных отделений</dc:title>
  <dc:creator>Acer</dc:creator>
  <cp:lastModifiedBy>zaurevna@outlook.com</cp:lastModifiedBy>
  <cp:revision>41</cp:revision>
  <dcterms:created xsi:type="dcterms:W3CDTF">2024-09-17T13:04:21Z</dcterms:created>
  <dcterms:modified xsi:type="dcterms:W3CDTF">2024-12-22T14:35:02Z</dcterms:modified>
</cp:coreProperties>
</file>