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92" r:id="rId5"/>
    <p:sldId id="291" r:id="rId6"/>
    <p:sldId id="293" r:id="rId7"/>
    <p:sldId id="290" r:id="rId8"/>
    <p:sldId id="289" r:id="rId9"/>
    <p:sldId id="294" r:id="rId10"/>
    <p:sldId id="295" r:id="rId11"/>
    <p:sldId id="288" r:id="rId12"/>
  </p:sldIdLst>
  <p:sldSz cx="20104100" cy="11315700"/>
  <p:notesSz cx="20104100" cy="113157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1776D83-FF6C-496D-B391-7BBA0F40A099}">
          <p14:sldIdLst>
            <p14:sldId id="256"/>
            <p14:sldId id="257"/>
            <p14:sldId id="258"/>
            <p14:sldId id="292"/>
            <p14:sldId id="291"/>
            <p14:sldId id="293"/>
            <p14:sldId id="290"/>
            <p14:sldId id="289"/>
            <p14:sldId id="294"/>
            <p14:sldId id="295"/>
          </p14:sldIdLst>
        </p14:section>
        <p14:section name="Раздел без заголовка" id="{299E9924-A25A-4E0B-B68A-D307A90F2097}">
          <p14:sldIdLst>
            <p14:sldId id="28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5" d="100"/>
          <a:sy n="45" d="100"/>
        </p:scale>
        <p:origin x="-192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45092" y="3216707"/>
            <a:ext cx="12213915" cy="3378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6792"/>
            <a:ext cx="14072870" cy="2828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151A2D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300" b="1" i="0">
                <a:solidFill>
                  <a:srgbClr val="151A2D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151A2D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48840" y="2416229"/>
            <a:ext cx="6040755" cy="65792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rgbClr val="151A2D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2611"/>
            <a:ext cx="8745284" cy="7468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151A2D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8804911"/>
            <a:ext cx="886460" cy="1341755"/>
          </a:xfrm>
          <a:custGeom>
            <a:avLst/>
            <a:gdLst/>
            <a:ahLst/>
            <a:cxnLst/>
            <a:rect l="l" t="t" r="r" b="b"/>
            <a:pathLst>
              <a:path w="886460" h="1341754">
                <a:moveTo>
                  <a:pt x="886315" y="0"/>
                </a:moveTo>
                <a:lnTo>
                  <a:pt x="0" y="633480"/>
                </a:lnTo>
                <a:lnTo>
                  <a:pt x="0" y="1341750"/>
                </a:lnTo>
                <a:lnTo>
                  <a:pt x="886315" y="0"/>
                </a:lnTo>
                <a:close/>
              </a:path>
            </a:pathLst>
          </a:custGeom>
          <a:solidFill>
            <a:srgbClr val="27BC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8808344"/>
            <a:ext cx="1058545" cy="2506345"/>
          </a:xfrm>
          <a:custGeom>
            <a:avLst/>
            <a:gdLst/>
            <a:ahLst/>
            <a:cxnLst/>
            <a:rect l="l" t="t" r="r" b="b"/>
            <a:pathLst>
              <a:path w="1058545" h="2506345">
                <a:moveTo>
                  <a:pt x="867477" y="0"/>
                </a:moveTo>
                <a:lnTo>
                  <a:pt x="0" y="1311964"/>
                </a:lnTo>
                <a:lnTo>
                  <a:pt x="0" y="2506104"/>
                </a:lnTo>
                <a:lnTo>
                  <a:pt x="1058100" y="2506104"/>
                </a:lnTo>
                <a:lnTo>
                  <a:pt x="867477" y="0"/>
                </a:lnTo>
                <a:close/>
              </a:path>
            </a:pathLst>
          </a:custGeom>
          <a:solidFill>
            <a:srgbClr val="6AD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49942" y="8808344"/>
            <a:ext cx="1567180" cy="2506345"/>
          </a:xfrm>
          <a:custGeom>
            <a:avLst/>
            <a:gdLst/>
            <a:ahLst/>
            <a:cxnLst/>
            <a:rect l="l" t="t" r="r" b="b"/>
            <a:pathLst>
              <a:path w="1567180" h="2506345">
                <a:moveTo>
                  <a:pt x="0" y="0"/>
                </a:moveTo>
                <a:lnTo>
                  <a:pt x="190765" y="2506104"/>
                </a:lnTo>
                <a:lnTo>
                  <a:pt x="1566739" y="2506104"/>
                </a:lnTo>
                <a:lnTo>
                  <a:pt x="0" y="0"/>
                </a:lnTo>
                <a:close/>
              </a:path>
            </a:pathLst>
          </a:custGeom>
          <a:solidFill>
            <a:srgbClr val="27BC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49943" y="8808344"/>
            <a:ext cx="2463800" cy="2506345"/>
          </a:xfrm>
          <a:custGeom>
            <a:avLst/>
            <a:gdLst/>
            <a:ahLst/>
            <a:cxnLst/>
            <a:rect l="l" t="t" r="r" b="b"/>
            <a:pathLst>
              <a:path w="2463800" h="2506345">
                <a:moveTo>
                  <a:pt x="0" y="0"/>
                </a:moveTo>
                <a:lnTo>
                  <a:pt x="1566663" y="2506104"/>
                </a:lnTo>
                <a:lnTo>
                  <a:pt x="2463196" y="2506104"/>
                </a:lnTo>
                <a:lnTo>
                  <a:pt x="2441523" y="900568"/>
                </a:lnTo>
                <a:lnTo>
                  <a:pt x="0" y="0"/>
                </a:lnTo>
                <a:close/>
              </a:path>
            </a:pathLst>
          </a:custGeom>
          <a:solidFill>
            <a:srgbClr val="6AD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291399" y="9708208"/>
            <a:ext cx="2297430" cy="1606550"/>
          </a:xfrm>
          <a:custGeom>
            <a:avLst/>
            <a:gdLst/>
            <a:ahLst/>
            <a:cxnLst/>
            <a:rect l="l" t="t" r="r" b="b"/>
            <a:pathLst>
              <a:path w="2297429" h="1606550">
                <a:moveTo>
                  <a:pt x="0" y="0"/>
                </a:moveTo>
                <a:lnTo>
                  <a:pt x="21689" y="1606240"/>
                </a:lnTo>
                <a:lnTo>
                  <a:pt x="1640296" y="1606240"/>
                </a:lnTo>
                <a:lnTo>
                  <a:pt x="2297238" y="1002536"/>
                </a:lnTo>
                <a:lnTo>
                  <a:pt x="0" y="0"/>
                </a:lnTo>
                <a:close/>
              </a:path>
            </a:pathLst>
          </a:custGeom>
          <a:solidFill>
            <a:srgbClr val="27BC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931025" y="10712035"/>
            <a:ext cx="678815" cy="602615"/>
          </a:xfrm>
          <a:custGeom>
            <a:avLst/>
            <a:gdLst/>
            <a:ahLst/>
            <a:cxnLst/>
            <a:rect l="l" t="t" r="r" b="b"/>
            <a:pathLst>
              <a:path w="678814" h="602615">
                <a:moveTo>
                  <a:pt x="656360" y="0"/>
                </a:moveTo>
                <a:lnTo>
                  <a:pt x="0" y="602413"/>
                </a:lnTo>
                <a:lnTo>
                  <a:pt x="678603" y="602413"/>
                </a:lnTo>
                <a:lnTo>
                  <a:pt x="656360" y="0"/>
                </a:lnTo>
                <a:close/>
              </a:path>
            </a:pathLst>
          </a:custGeom>
          <a:solidFill>
            <a:srgbClr val="6AD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570857" y="10711840"/>
            <a:ext cx="880744" cy="602615"/>
          </a:xfrm>
          <a:custGeom>
            <a:avLst/>
            <a:gdLst/>
            <a:ahLst/>
            <a:cxnLst/>
            <a:rect l="l" t="t" r="r" b="b"/>
            <a:pathLst>
              <a:path w="880745" h="602615">
                <a:moveTo>
                  <a:pt x="0" y="0"/>
                </a:moveTo>
                <a:lnTo>
                  <a:pt x="22209" y="602608"/>
                </a:lnTo>
                <a:lnTo>
                  <a:pt x="880249" y="602608"/>
                </a:lnTo>
                <a:lnTo>
                  <a:pt x="0" y="0"/>
                </a:lnTo>
                <a:close/>
              </a:path>
            </a:pathLst>
          </a:custGeom>
          <a:solidFill>
            <a:srgbClr val="27BC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548677" y="9396300"/>
            <a:ext cx="2891790" cy="1918335"/>
          </a:xfrm>
          <a:custGeom>
            <a:avLst/>
            <a:gdLst/>
            <a:ahLst/>
            <a:cxnLst/>
            <a:rect l="l" t="t" r="r" b="b"/>
            <a:pathLst>
              <a:path w="2891790" h="1918334">
                <a:moveTo>
                  <a:pt x="1878134" y="0"/>
                </a:moveTo>
                <a:lnTo>
                  <a:pt x="0" y="1314603"/>
                </a:lnTo>
                <a:lnTo>
                  <a:pt x="881097" y="1918147"/>
                </a:lnTo>
                <a:lnTo>
                  <a:pt x="2891723" y="1918147"/>
                </a:lnTo>
                <a:lnTo>
                  <a:pt x="1878134" y="0"/>
                </a:lnTo>
                <a:close/>
              </a:path>
            </a:pathLst>
          </a:custGeom>
          <a:solidFill>
            <a:srgbClr val="6AD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7427074" y="9414706"/>
            <a:ext cx="5730875" cy="1899920"/>
          </a:xfrm>
          <a:custGeom>
            <a:avLst/>
            <a:gdLst/>
            <a:ahLst/>
            <a:cxnLst/>
            <a:rect l="l" t="t" r="r" b="b"/>
            <a:pathLst>
              <a:path w="5730875" h="1899920">
                <a:moveTo>
                  <a:pt x="5730811" y="896950"/>
                </a:moveTo>
                <a:lnTo>
                  <a:pt x="3579711" y="1480578"/>
                </a:lnTo>
                <a:lnTo>
                  <a:pt x="3584283" y="1472260"/>
                </a:lnTo>
                <a:lnTo>
                  <a:pt x="0" y="0"/>
                </a:lnTo>
                <a:lnTo>
                  <a:pt x="1003782" y="1899742"/>
                </a:lnTo>
                <a:lnTo>
                  <a:pt x="3349790" y="1899742"/>
                </a:lnTo>
                <a:lnTo>
                  <a:pt x="3564775" y="1507820"/>
                </a:lnTo>
                <a:lnTo>
                  <a:pt x="3909872" y="1899742"/>
                </a:lnTo>
                <a:lnTo>
                  <a:pt x="5158676" y="1899742"/>
                </a:lnTo>
                <a:lnTo>
                  <a:pt x="5730811" y="896950"/>
                </a:lnTo>
                <a:close/>
              </a:path>
            </a:pathLst>
          </a:custGeom>
          <a:solidFill>
            <a:srgbClr val="1A76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2573230" y="10311449"/>
            <a:ext cx="1607185" cy="1003300"/>
          </a:xfrm>
          <a:custGeom>
            <a:avLst/>
            <a:gdLst/>
            <a:ahLst/>
            <a:cxnLst/>
            <a:rect l="l" t="t" r="r" b="b"/>
            <a:pathLst>
              <a:path w="1607184" h="1003300">
                <a:moveTo>
                  <a:pt x="572253" y="0"/>
                </a:moveTo>
                <a:lnTo>
                  <a:pt x="0" y="1002999"/>
                </a:lnTo>
                <a:lnTo>
                  <a:pt x="1607110" y="1002999"/>
                </a:lnTo>
                <a:lnTo>
                  <a:pt x="572253" y="0"/>
                </a:lnTo>
                <a:close/>
              </a:path>
            </a:pathLst>
          </a:custGeom>
          <a:solidFill>
            <a:srgbClr val="1454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3139920" y="10315030"/>
            <a:ext cx="2405380" cy="999490"/>
          </a:xfrm>
          <a:custGeom>
            <a:avLst/>
            <a:gdLst/>
            <a:ahLst/>
            <a:cxnLst/>
            <a:rect l="l" t="t" r="r" b="b"/>
            <a:pathLst>
              <a:path w="2405380" h="999490">
                <a:moveTo>
                  <a:pt x="0" y="0"/>
                </a:moveTo>
                <a:lnTo>
                  <a:pt x="1032454" y="999417"/>
                </a:lnTo>
                <a:lnTo>
                  <a:pt x="1731204" y="999417"/>
                </a:lnTo>
                <a:lnTo>
                  <a:pt x="2404791" y="279461"/>
                </a:lnTo>
                <a:lnTo>
                  <a:pt x="0" y="0"/>
                </a:lnTo>
                <a:close/>
              </a:path>
            </a:pathLst>
          </a:custGeom>
          <a:solidFill>
            <a:srgbClr val="1A76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4868633" y="10613067"/>
            <a:ext cx="835660" cy="701675"/>
          </a:xfrm>
          <a:custGeom>
            <a:avLst/>
            <a:gdLst/>
            <a:ahLst/>
            <a:cxnLst/>
            <a:rect l="l" t="t" r="r" b="b"/>
            <a:pathLst>
              <a:path w="835659" h="701675">
                <a:moveTo>
                  <a:pt x="655943" y="0"/>
                </a:moveTo>
                <a:lnTo>
                  <a:pt x="0" y="701381"/>
                </a:lnTo>
                <a:lnTo>
                  <a:pt x="835600" y="701381"/>
                </a:lnTo>
                <a:lnTo>
                  <a:pt x="655943" y="0"/>
                </a:lnTo>
                <a:close/>
              </a:path>
            </a:pathLst>
          </a:custGeom>
          <a:solidFill>
            <a:srgbClr val="1344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5490141" y="9613687"/>
            <a:ext cx="4316095" cy="1701164"/>
          </a:xfrm>
          <a:custGeom>
            <a:avLst/>
            <a:gdLst/>
            <a:ahLst/>
            <a:cxnLst/>
            <a:rect l="l" t="t" r="r" b="b"/>
            <a:pathLst>
              <a:path w="4316094" h="1701165">
                <a:moveTo>
                  <a:pt x="4315655" y="0"/>
                </a:moveTo>
                <a:lnTo>
                  <a:pt x="0" y="1014840"/>
                </a:lnTo>
                <a:lnTo>
                  <a:pt x="1725278" y="1700761"/>
                </a:lnTo>
                <a:lnTo>
                  <a:pt x="3835349" y="1700761"/>
                </a:lnTo>
                <a:lnTo>
                  <a:pt x="4315655" y="0"/>
                </a:lnTo>
                <a:close/>
              </a:path>
            </a:pathLst>
          </a:custGeom>
          <a:solidFill>
            <a:srgbClr val="0B20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5504755" y="10613262"/>
            <a:ext cx="1766570" cy="701675"/>
          </a:xfrm>
          <a:custGeom>
            <a:avLst/>
            <a:gdLst/>
            <a:ahLst/>
            <a:cxnLst/>
            <a:rect l="l" t="t" r="r" b="b"/>
            <a:pathLst>
              <a:path w="1766569" h="701675">
                <a:moveTo>
                  <a:pt x="0" y="0"/>
                </a:moveTo>
                <a:lnTo>
                  <a:pt x="179742" y="701186"/>
                </a:lnTo>
                <a:lnTo>
                  <a:pt x="1766296" y="701186"/>
                </a:lnTo>
                <a:lnTo>
                  <a:pt x="0" y="0"/>
                </a:lnTo>
                <a:close/>
              </a:path>
            </a:pathLst>
          </a:custGeom>
          <a:solidFill>
            <a:srgbClr val="0F31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9802831" y="9632084"/>
            <a:ext cx="301625" cy="1524000"/>
          </a:xfrm>
          <a:custGeom>
            <a:avLst/>
            <a:gdLst/>
            <a:ahLst/>
            <a:cxnLst/>
            <a:rect l="l" t="t" r="r" b="b"/>
            <a:pathLst>
              <a:path w="301625" h="1524000">
                <a:moveTo>
                  <a:pt x="0" y="0"/>
                </a:moveTo>
                <a:lnTo>
                  <a:pt x="301268" y="1523699"/>
                </a:lnTo>
                <a:lnTo>
                  <a:pt x="301268" y="124364"/>
                </a:lnTo>
                <a:lnTo>
                  <a:pt x="0" y="0"/>
                </a:lnTo>
                <a:close/>
              </a:path>
            </a:pathLst>
          </a:custGeom>
          <a:solidFill>
            <a:srgbClr val="0B20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9319231" y="9598679"/>
            <a:ext cx="785495" cy="1715770"/>
          </a:xfrm>
          <a:custGeom>
            <a:avLst/>
            <a:gdLst/>
            <a:ahLst/>
            <a:cxnLst/>
            <a:rect l="l" t="t" r="r" b="b"/>
            <a:pathLst>
              <a:path w="785494" h="1715770">
                <a:moveTo>
                  <a:pt x="484794" y="0"/>
                </a:moveTo>
                <a:lnTo>
                  <a:pt x="0" y="1715769"/>
                </a:lnTo>
                <a:lnTo>
                  <a:pt x="784868" y="1715769"/>
                </a:lnTo>
                <a:lnTo>
                  <a:pt x="784868" y="1521039"/>
                </a:lnTo>
                <a:lnTo>
                  <a:pt x="484794" y="0"/>
                </a:lnTo>
                <a:close/>
              </a:path>
            </a:pathLst>
          </a:custGeom>
          <a:solidFill>
            <a:srgbClr val="0F31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7426198" y="9440271"/>
            <a:ext cx="5764530" cy="1874520"/>
          </a:xfrm>
          <a:custGeom>
            <a:avLst/>
            <a:gdLst/>
            <a:ahLst/>
            <a:cxnLst/>
            <a:rect l="l" t="t" r="r" b="b"/>
            <a:pathLst>
              <a:path w="5764530" h="1874520">
                <a:moveTo>
                  <a:pt x="5764034" y="880668"/>
                </a:moveTo>
                <a:lnTo>
                  <a:pt x="0" y="0"/>
                </a:lnTo>
                <a:lnTo>
                  <a:pt x="3559530" y="1463560"/>
                </a:lnTo>
                <a:lnTo>
                  <a:pt x="3334334" y="1874177"/>
                </a:lnTo>
                <a:lnTo>
                  <a:pt x="3927424" y="1874177"/>
                </a:lnTo>
                <a:lnTo>
                  <a:pt x="3568966" y="1467434"/>
                </a:lnTo>
                <a:lnTo>
                  <a:pt x="3581704" y="1472666"/>
                </a:lnTo>
                <a:lnTo>
                  <a:pt x="5764034" y="880668"/>
                </a:lnTo>
                <a:close/>
              </a:path>
            </a:pathLst>
          </a:custGeom>
          <a:solidFill>
            <a:srgbClr val="1454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8929" y="-290779"/>
            <a:ext cx="18766241" cy="3573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0">
                <a:solidFill>
                  <a:srgbClr val="151A2D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57240" y="3531985"/>
            <a:ext cx="13080365" cy="306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300" b="1" i="0">
                <a:solidFill>
                  <a:srgbClr val="151A2D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23601"/>
            <a:ext cx="6433312" cy="56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23601"/>
            <a:ext cx="4623943" cy="56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23601"/>
            <a:ext cx="4623943" cy="56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98651" y="2457450"/>
            <a:ext cx="16343012" cy="290848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средняя общеобразовательная школа № 27 муниципального образования городской округ Мытищи Московской области</a:t>
            </a:r>
          </a:p>
          <a:p>
            <a:pPr algn="ctr"/>
            <a:endParaRPr lang="ru-RU" sz="3200" dirty="0"/>
          </a:p>
          <a:p>
            <a:pPr algn="ctr"/>
            <a:r>
              <a:rPr lang="ru-RU" sz="6000" b="1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6000" b="1" dirty="0">
                <a:solidFill>
                  <a:srgbClr val="000000"/>
                </a:solidFill>
                <a:latin typeface="Times New Roman"/>
                <a:ea typeface="Times New Roman"/>
              </a:rPr>
              <a:t>«Волонтерское движение «Добрые </a:t>
            </a:r>
            <a:r>
              <a:rPr lang="ru-RU" sz="6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сердца»</a:t>
            </a:r>
            <a:endParaRPr lang="ru-RU" sz="6000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20104100" cy="1927860"/>
            <a:chOff x="0" y="0"/>
            <a:chExt cx="20104100" cy="1927860"/>
          </a:xfrm>
        </p:grpSpPr>
        <p:sp>
          <p:nvSpPr>
            <p:cNvPr id="4" name="object 4"/>
            <p:cNvSpPr/>
            <p:nvPr/>
          </p:nvSpPr>
          <p:spPr>
            <a:xfrm>
              <a:off x="19217780" y="585480"/>
              <a:ext cx="886460" cy="1341755"/>
            </a:xfrm>
            <a:custGeom>
              <a:avLst/>
              <a:gdLst/>
              <a:ahLst/>
              <a:cxnLst/>
              <a:rect l="l" t="t" r="r" b="b"/>
              <a:pathLst>
                <a:path w="886459" h="1341755">
                  <a:moveTo>
                    <a:pt x="886317" y="0"/>
                  </a:moveTo>
                  <a:lnTo>
                    <a:pt x="0" y="1341756"/>
                  </a:lnTo>
                  <a:lnTo>
                    <a:pt x="886317" y="708273"/>
                  </a:lnTo>
                  <a:lnTo>
                    <a:pt x="886317" y="0"/>
                  </a:lnTo>
                  <a:close/>
                </a:path>
              </a:pathLst>
            </a:custGeom>
            <a:solidFill>
              <a:srgbClr val="27BCC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9090285" y="0"/>
              <a:ext cx="1014094" cy="1924050"/>
            </a:xfrm>
            <a:custGeom>
              <a:avLst/>
              <a:gdLst/>
              <a:ahLst/>
              <a:cxnLst/>
              <a:rect l="l" t="t" r="r" b="b"/>
              <a:pathLst>
                <a:path w="1014094" h="1924050">
                  <a:moveTo>
                    <a:pt x="1013811" y="0"/>
                  </a:moveTo>
                  <a:lnTo>
                    <a:pt x="0" y="0"/>
                  </a:lnTo>
                  <a:lnTo>
                    <a:pt x="146331" y="1923802"/>
                  </a:lnTo>
                  <a:lnTo>
                    <a:pt x="1013811" y="611837"/>
                  </a:lnTo>
                  <a:lnTo>
                    <a:pt x="1013811" y="0"/>
                  </a:lnTo>
                  <a:close/>
                </a:path>
              </a:pathLst>
            </a:custGeom>
            <a:solidFill>
              <a:srgbClr val="6ADBE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8051450" y="0"/>
              <a:ext cx="1203325" cy="1924050"/>
            </a:xfrm>
            <a:custGeom>
              <a:avLst/>
              <a:gdLst/>
              <a:ahLst/>
              <a:cxnLst/>
              <a:rect l="l" t="t" r="r" b="b"/>
              <a:pathLst>
                <a:path w="1203325" h="1924050">
                  <a:moveTo>
                    <a:pt x="1056262" y="0"/>
                  </a:moveTo>
                  <a:lnTo>
                    <a:pt x="0" y="0"/>
                  </a:lnTo>
                  <a:lnTo>
                    <a:pt x="1202703" y="1923802"/>
                  </a:lnTo>
                  <a:lnTo>
                    <a:pt x="1056262" y="0"/>
                  </a:lnTo>
                  <a:close/>
                </a:path>
              </a:pathLst>
            </a:custGeom>
            <a:solidFill>
              <a:srgbClr val="27BCC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6798819" y="0"/>
              <a:ext cx="2455545" cy="1924050"/>
            </a:xfrm>
            <a:custGeom>
              <a:avLst/>
              <a:gdLst/>
              <a:ahLst/>
              <a:cxnLst/>
              <a:rect l="l" t="t" r="r" b="b"/>
              <a:pathLst>
                <a:path w="2455544" h="1924050">
                  <a:moveTo>
                    <a:pt x="1252688" y="0"/>
                  </a:moveTo>
                  <a:lnTo>
                    <a:pt x="0" y="0"/>
                  </a:lnTo>
                  <a:lnTo>
                    <a:pt x="13812" y="1023233"/>
                  </a:lnTo>
                  <a:lnTo>
                    <a:pt x="2455334" y="1923802"/>
                  </a:lnTo>
                  <a:lnTo>
                    <a:pt x="1252688" y="0"/>
                  </a:lnTo>
                  <a:close/>
                </a:path>
              </a:pathLst>
            </a:custGeom>
            <a:solidFill>
              <a:srgbClr val="6ADBE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14515464" y="0"/>
              <a:ext cx="2297430" cy="1024255"/>
            </a:xfrm>
            <a:custGeom>
              <a:avLst/>
              <a:gdLst/>
              <a:ahLst/>
              <a:cxnLst/>
              <a:rect l="l" t="t" r="r" b="b"/>
              <a:pathLst>
                <a:path w="2297430" h="1024255">
                  <a:moveTo>
                    <a:pt x="2283404" y="0"/>
                  </a:moveTo>
                  <a:lnTo>
                    <a:pt x="23290" y="0"/>
                  </a:lnTo>
                  <a:lnTo>
                    <a:pt x="0" y="21403"/>
                  </a:lnTo>
                  <a:lnTo>
                    <a:pt x="2297231" y="1023939"/>
                  </a:lnTo>
                  <a:lnTo>
                    <a:pt x="2283404" y="0"/>
                  </a:lnTo>
                  <a:close/>
                </a:path>
              </a:pathLst>
            </a:custGeom>
            <a:solidFill>
              <a:srgbClr val="27BCC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14515968" y="2"/>
              <a:ext cx="22860" cy="20320"/>
            </a:xfrm>
            <a:custGeom>
              <a:avLst/>
              <a:gdLst/>
              <a:ahLst/>
              <a:cxnLst/>
              <a:rect l="l" t="t" r="r" b="b"/>
              <a:pathLst>
                <a:path w="22859" h="20320">
                  <a:moveTo>
                    <a:pt x="22656" y="0"/>
                  </a:moveTo>
                  <a:lnTo>
                    <a:pt x="0" y="0"/>
                  </a:lnTo>
                  <a:lnTo>
                    <a:pt x="742" y="20112"/>
                  </a:lnTo>
                  <a:lnTo>
                    <a:pt x="22656" y="0"/>
                  </a:lnTo>
                  <a:close/>
                </a:path>
              </a:pathLst>
            </a:custGeom>
            <a:solidFill>
              <a:srgbClr val="6ADBE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4503584" y="0"/>
              <a:ext cx="29845" cy="20320"/>
            </a:xfrm>
            <a:custGeom>
              <a:avLst/>
              <a:gdLst/>
              <a:ahLst/>
              <a:cxnLst/>
              <a:rect l="l" t="t" r="r" b="b"/>
              <a:pathLst>
                <a:path w="29844" h="20320">
                  <a:moveTo>
                    <a:pt x="28909" y="0"/>
                  </a:moveTo>
                  <a:lnTo>
                    <a:pt x="0" y="0"/>
                  </a:lnTo>
                  <a:lnTo>
                    <a:pt x="29657" y="20303"/>
                  </a:lnTo>
                  <a:lnTo>
                    <a:pt x="28909" y="0"/>
                  </a:lnTo>
                  <a:close/>
                </a:path>
              </a:pathLst>
            </a:custGeom>
            <a:solidFill>
              <a:srgbClr val="27BCC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1971394" y="0"/>
              <a:ext cx="2584450" cy="1336040"/>
            </a:xfrm>
            <a:custGeom>
              <a:avLst/>
              <a:gdLst/>
              <a:ahLst/>
              <a:cxnLst/>
              <a:rect l="l" t="t" r="r" b="b"/>
              <a:pathLst>
                <a:path w="2584450" h="1336040">
                  <a:moveTo>
                    <a:pt x="2553010" y="0"/>
                  </a:moveTo>
                  <a:lnTo>
                    <a:pt x="0" y="0"/>
                  </a:lnTo>
                  <a:lnTo>
                    <a:pt x="705890" y="1335846"/>
                  </a:lnTo>
                  <a:lnTo>
                    <a:pt x="2584026" y="21246"/>
                  </a:lnTo>
                  <a:lnTo>
                    <a:pt x="2553010" y="0"/>
                  </a:lnTo>
                  <a:close/>
                </a:path>
              </a:pathLst>
            </a:custGeom>
            <a:solidFill>
              <a:srgbClr val="6ADBE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6946189" y="5"/>
              <a:ext cx="5730875" cy="1317625"/>
            </a:xfrm>
            <a:custGeom>
              <a:avLst/>
              <a:gdLst/>
              <a:ahLst/>
              <a:cxnLst/>
              <a:rect l="l" t="t" r="r" b="b"/>
              <a:pathLst>
                <a:path w="5730875" h="1317625">
                  <a:moveTo>
                    <a:pt x="1549844" y="0"/>
                  </a:moveTo>
                  <a:lnTo>
                    <a:pt x="239915" y="0"/>
                  </a:lnTo>
                  <a:lnTo>
                    <a:pt x="0" y="420497"/>
                  </a:lnTo>
                  <a:lnTo>
                    <a:pt x="1549844" y="0"/>
                  </a:lnTo>
                  <a:close/>
                </a:path>
                <a:path w="5730875" h="1317625">
                  <a:moveTo>
                    <a:pt x="5730824" y="1317447"/>
                  </a:moveTo>
                  <a:lnTo>
                    <a:pt x="5034712" y="0"/>
                  </a:lnTo>
                  <a:lnTo>
                    <a:pt x="2523426" y="0"/>
                  </a:lnTo>
                  <a:lnTo>
                    <a:pt x="5730824" y="1317447"/>
                  </a:lnTo>
                  <a:close/>
                </a:path>
              </a:pathLst>
            </a:custGeom>
            <a:solidFill>
              <a:srgbClr val="1A76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6524554" y="0"/>
              <a:ext cx="674370" cy="421005"/>
            </a:xfrm>
            <a:custGeom>
              <a:avLst/>
              <a:gdLst/>
              <a:ahLst/>
              <a:cxnLst/>
              <a:rect l="l" t="t" r="r" b="b"/>
              <a:pathLst>
                <a:path w="674370" h="421005">
                  <a:moveTo>
                    <a:pt x="674089" y="0"/>
                  </a:moveTo>
                  <a:lnTo>
                    <a:pt x="0" y="0"/>
                  </a:lnTo>
                  <a:lnTo>
                    <a:pt x="434062" y="420698"/>
                  </a:lnTo>
                  <a:lnTo>
                    <a:pt x="674089" y="0"/>
                  </a:lnTo>
                  <a:close/>
                </a:path>
              </a:pathLst>
            </a:custGeom>
            <a:solidFill>
              <a:srgbClr val="14548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4559384" y="0"/>
              <a:ext cx="2405380" cy="417195"/>
            </a:xfrm>
            <a:custGeom>
              <a:avLst/>
              <a:gdLst/>
              <a:ahLst/>
              <a:cxnLst/>
              <a:rect l="l" t="t" r="r" b="b"/>
              <a:pathLst>
                <a:path w="2405379" h="417195">
                  <a:moveTo>
                    <a:pt x="1973888" y="0"/>
                  </a:moveTo>
                  <a:lnTo>
                    <a:pt x="128792" y="0"/>
                  </a:lnTo>
                  <a:lnTo>
                    <a:pt x="0" y="137659"/>
                  </a:lnTo>
                  <a:lnTo>
                    <a:pt x="2404789" y="417115"/>
                  </a:lnTo>
                  <a:lnTo>
                    <a:pt x="1973888" y="0"/>
                  </a:lnTo>
                  <a:close/>
                </a:path>
              </a:pathLst>
            </a:custGeom>
            <a:solidFill>
              <a:srgbClr val="1A76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4549018" y="3"/>
              <a:ext cx="142240" cy="119380"/>
            </a:xfrm>
            <a:custGeom>
              <a:avLst/>
              <a:gdLst/>
              <a:ahLst/>
              <a:cxnLst/>
              <a:rect l="l" t="t" r="r" b="b"/>
              <a:pathLst>
                <a:path w="142239" h="119380">
                  <a:moveTo>
                    <a:pt x="141868" y="0"/>
                  </a:moveTo>
                  <a:lnTo>
                    <a:pt x="0" y="0"/>
                  </a:lnTo>
                  <a:lnTo>
                    <a:pt x="30502" y="119080"/>
                  </a:lnTo>
                  <a:lnTo>
                    <a:pt x="141868" y="0"/>
                  </a:lnTo>
                  <a:close/>
                </a:path>
              </a:pathLst>
            </a:custGeom>
            <a:solidFill>
              <a:srgbClr val="1344A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298306" y="0"/>
              <a:ext cx="4316095" cy="1118870"/>
            </a:xfrm>
            <a:custGeom>
              <a:avLst/>
              <a:gdLst/>
              <a:ahLst/>
              <a:cxnLst/>
              <a:rect l="l" t="t" r="r" b="b"/>
              <a:pathLst>
                <a:path w="4316095" h="1118870">
                  <a:moveTo>
                    <a:pt x="4055014" y="0"/>
                  </a:moveTo>
                  <a:lnTo>
                    <a:pt x="315860" y="0"/>
                  </a:lnTo>
                  <a:lnTo>
                    <a:pt x="0" y="1118461"/>
                  </a:lnTo>
                  <a:lnTo>
                    <a:pt x="4315651" y="103621"/>
                  </a:lnTo>
                  <a:lnTo>
                    <a:pt x="4055014" y="0"/>
                  </a:lnTo>
                  <a:close/>
                </a:path>
              </a:pathLst>
            </a:custGeom>
            <a:solidFill>
              <a:srgbClr val="0B204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4299867" y="0"/>
              <a:ext cx="299720" cy="119380"/>
            </a:xfrm>
            <a:custGeom>
              <a:avLst/>
              <a:gdLst/>
              <a:ahLst/>
              <a:cxnLst/>
              <a:rect l="l" t="t" r="r" b="b"/>
              <a:pathLst>
                <a:path w="299720" h="119380">
                  <a:moveTo>
                    <a:pt x="269000" y="0"/>
                  </a:moveTo>
                  <a:lnTo>
                    <a:pt x="0" y="0"/>
                  </a:lnTo>
                  <a:lnTo>
                    <a:pt x="299475" y="118885"/>
                  </a:lnTo>
                  <a:lnTo>
                    <a:pt x="269000" y="0"/>
                  </a:lnTo>
                  <a:close/>
                </a:path>
              </a:pathLst>
            </a:custGeom>
            <a:solidFill>
              <a:srgbClr val="0F317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0"/>
              <a:ext cx="301625" cy="1100455"/>
            </a:xfrm>
            <a:custGeom>
              <a:avLst/>
              <a:gdLst/>
              <a:ahLst/>
              <a:cxnLst/>
              <a:rect l="l" t="t" r="r" b="b"/>
              <a:pathLst>
                <a:path w="301625" h="1100455">
                  <a:moveTo>
                    <a:pt x="83763" y="0"/>
                  </a:moveTo>
                  <a:lnTo>
                    <a:pt x="0" y="0"/>
                  </a:lnTo>
                  <a:lnTo>
                    <a:pt x="0" y="975698"/>
                  </a:lnTo>
                  <a:lnTo>
                    <a:pt x="301273" y="1100063"/>
                  </a:lnTo>
                  <a:lnTo>
                    <a:pt x="83763" y="0"/>
                  </a:lnTo>
                  <a:close/>
                </a:path>
              </a:pathLst>
            </a:custGeom>
            <a:solidFill>
              <a:srgbClr val="0B204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6461" y="0"/>
              <a:ext cx="544195" cy="1133475"/>
            </a:xfrm>
            <a:custGeom>
              <a:avLst/>
              <a:gdLst/>
              <a:ahLst/>
              <a:cxnLst/>
              <a:rect l="l" t="t" r="r" b="b"/>
              <a:pathLst>
                <a:path w="544195" h="1133475">
                  <a:moveTo>
                    <a:pt x="543880" y="0"/>
                  </a:moveTo>
                  <a:lnTo>
                    <a:pt x="0" y="0"/>
                  </a:lnTo>
                  <a:lnTo>
                    <a:pt x="223617" y="1133467"/>
                  </a:lnTo>
                  <a:lnTo>
                    <a:pt x="543880" y="0"/>
                  </a:lnTo>
                  <a:close/>
                </a:path>
              </a:pathLst>
            </a:custGeom>
            <a:solidFill>
              <a:srgbClr val="0F317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6913865" y="0"/>
              <a:ext cx="5764530" cy="1292225"/>
            </a:xfrm>
            <a:custGeom>
              <a:avLst/>
              <a:gdLst/>
              <a:ahLst/>
              <a:cxnLst/>
              <a:rect l="l" t="t" r="r" b="b"/>
              <a:pathLst>
                <a:path w="5764530" h="1292225">
                  <a:moveTo>
                    <a:pt x="2622004" y="0"/>
                  </a:moveTo>
                  <a:lnTo>
                    <a:pt x="1515904" y="0"/>
                  </a:lnTo>
                  <a:lnTo>
                    <a:pt x="0" y="411217"/>
                  </a:lnTo>
                  <a:lnTo>
                    <a:pt x="5764026" y="1291887"/>
                  </a:lnTo>
                  <a:lnTo>
                    <a:pt x="2622004" y="0"/>
                  </a:lnTo>
                  <a:close/>
                </a:path>
              </a:pathLst>
            </a:custGeom>
            <a:solidFill>
              <a:srgbClr val="14548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68930" y="-290780"/>
            <a:ext cx="18585846" cy="2443429"/>
          </a:xfrm>
          <a:prstGeom prst="rect">
            <a:avLst/>
          </a:prstGeom>
        </p:spPr>
        <p:txBody>
          <a:bodyPr vert="horz" wrap="square" lIns="0" tIns="1945671" rIns="0" bIns="0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22" name="object 22"/>
          <p:cNvSpPr txBox="1"/>
          <p:nvPr/>
        </p:nvSpPr>
        <p:spPr>
          <a:xfrm>
            <a:off x="2680644" y="8481595"/>
            <a:ext cx="8568240" cy="188000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Летуновская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Александровна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7225" marR="5080" indent="-1915160">
              <a:lnSpc>
                <a:spcPts val="3460"/>
              </a:lnSpc>
              <a:spcBef>
                <a:spcPts val="140"/>
              </a:spcBef>
            </a:pPr>
            <a:r>
              <a:rPr lang="ru-RU" sz="2950" b="1" dirty="0">
                <a:solidFill>
                  <a:srgbClr val="151A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№27 </a:t>
            </a:r>
            <a:r>
              <a:rPr lang="ru-RU" sz="2950" b="1" dirty="0" err="1" smtClean="0">
                <a:solidFill>
                  <a:srgbClr val="151A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г.о.Мытищи</a:t>
            </a:r>
            <a:endParaRPr lang="ru-RU" sz="2950" b="1" dirty="0" smtClean="0">
              <a:solidFill>
                <a:srgbClr val="151A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7225" marR="5080" indent="-1915160">
              <a:lnSpc>
                <a:spcPts val="3460"/>
              </a:lnSpc>
              <a:spcBef>
                <a:spcPts val="140"/>
              </a:spcBef>
            </a:pPr>
            <a:r>
              <a:rPr lang="ru-RU" sz="2950" b="1" dirty="0" smtClean="0">
                <a:solidFill>
                  <a:srgbClr val="151A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волонтерского движения </a:t>
            </a:r>
          </a:p>
          <a:p>
            <a:pPr marL="1927225" marR="5080" indent="-1915160">
              <a:lnSpc>
                <a:spcPts val="3460"/>
              </a:lnSpc>
              <a:spcBef>
                <a:spcPts val="140"/>
              </a:spcBef>
            </a:pPr>
            <a:r>
              <a:rPr lang="ru-RU" sz="2950" b="1" dirty="0" smtClean="0">
                <a:solidFill>
                  <a:srgbClr val="151A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«Добрые сердца»</a:t>
            </a:r>
            <a:endParaRPr sz="2950" dirty="0"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853" y="5748141"/>
            <a:ext cx="4943462" cy="494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54798" y="947299"/>
            <a:ext cx="2106852" cy="2147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700250" y="2973831"/>
            <a:ext cx="2742828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lvl="0" algn="ctr" fontAlgn="base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1 СОХРАНЕНИЯ ИРИНА АЙКЛАУД\Documents\ШКОЛА Волонтерство\Мероприятия\2022-03-05 ИГРОТЕКА\PHOTO-2022-11-23-11-34-1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6858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518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57274" y="2894108"/>
            <a:ext cx="10521315" cy="5875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675" marR="5080" indent="-181610">
              <a:lnSpc>
                <a:spcPct val="118800"/>
              </a:lnSpc>
              <a:spcBef>
                <a:spcPts val="100"/>
              </a:spcBef>
            </a:pPr>
            <a:r>
              <a:rPr sz="16150" b="1" spc="190" dirty="0">
                <a:latin typeface="Times New Roman"/>
                <a:cs typeface="Times New Roman"/>
              </a:rPr>
              <a:t>Спасибо</a:t>
            </a:r>
            <a:r>
              <a:rPr sz="16150" b="1" spc="409" dirty="0">
                <a:latin typeface="Times New Roman"/>
                <a:cs typeface="Times New Roman"/>
              </a:rPr>
              <a:t> </a:t>
            </a:r>
            <a:r>
              <a:rPr sz="16150" b="1" spc="254" dirty="0">
                <a:latin typeface="Times New Roman"/>
                <a:cs typeface="Times New Roman"/>
              </a:rPr>
              <a:t>за </a:t>
            </a:r>
            <a:r>
              <a:rPr sz="16150" b="1" spc="-4025" dirty="0">
                <a:latin typeface="Times New Roman"/>
                <a:cs typeface="Times New Roman"/>
              </a:rPr>
              <a:t> </a:t>
            </a:r>
            <a:r>
              <a:rPr sz="16150" b="1" spc="210" dirty="0">
                <a:latin typeface="Times New Roman"/>
                <a:cs typeface="Times New Roman"/>
              </a:rPr>
              <a:t>внимание!</a:t>
            </a:r>
            <a:endParaRPr sz="161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439" y="1723436"/>
            <a:ext cx="1857375" cy="2006600"/>
          </a:xfrm>
          <a:custGeom>
            <a:avLst/>
            <a:gdLst/>
            <a:ahLst/>
            <a:cxnLst/>
            <a:rect l="l" t="t" r="r" b="b"/>
            <a:pathLst>
              <a:path w="1857375" h="2006600">
                <a:moveTo>
                  <a:pt x="1343900" y="152400"/>
                </a:moveTo>
                <a:lnTo>
                  <a:pt x="1044785" y="152400"/>
                </a:lnTo>
                <a:lnTo>
                  <a:pt x="1098172" y="165100"/>
                </a:lnTo>
                <a:lnTo>
                  <a:pt x="1141887" y="165100"/>
                </a:lnTo>
                <a:lnTo>
                  <a:pt x="1175737" y="190500"/>
                </a:lnTo>
                <a:lnTo>
                  <a:pt x="1216402" y="241300"/>
                </a:lnTo>
                <a:lnTo>
                  <a:pt x="1228963" y="279400"/>
                </a:lnTo>
                <a:lnTo>
                  <a:pt x="1236802" y="330200"/>
                </a:lnTo>
                <a:lnTo>
                  <a:pt x="1239506" y="393700"/>
                </a:lnTo>
                <a:lnTo>
                  <a:pt x="1235778" y="431800"/>
                </a:lnTo>
                <a:lnTo>
                  <a:pt x="1224579" y="469900"/>
                </a:lnTo>
                <a:lnTo>
                  <a:pt x="1205885" y="520700"/>
                </a:lnTo>
                <a:lnTo>
                  <a:pt x="1179670" y="584200"/>
                </a:lnTo>
                <a:lnTo>
                  <a:pt x="1154898" y="635000"/>
                </a:lnTo>
                <a:lnTo>
                  <a:pt x="1136944" y="685800"/>
                </a:lnTo>
                <a:lnTo>
                  <a:pt x="1126018" y="736600"/>
                </a:lnTo>
                <a:lnTo>
                  <a:pt x="1122329" y="774700"/>
                </a:lnTo>
                <a:lnTo>
                  <a:pt x="1577644" y="774700"/>
                </a:lnTo>
                <a:lnTo>
                  <a:pt x="1605577" y="787400"/>
                </a:lnTo>
                <a:lnTo>
                  <a:pt x="1654563" y="825500"/>
                </a:lnTo>
                <a:lnTo>
                  <a:pt x="1690394" y="876300"/>
                </a:lnTo>
                <a:lnTo>
                  <a:pt x="1701853" y="927100"/>
                </a:lnTo>
                <a:lnTo>
                  <a:pt x="1700448" y="952500"/>
                </a:lnTo>
                <a:lnTo>
                  <a:pt x="1688320" y="1003300"/>
                </a:lnTo>
                <a:lnTo>
                  <a:pt x="1663027" y="1054100"/>
                </a:lnTo>
                <a:lnTo>
                  <a:pt x="1630275" y="1079500"/>
                </a:lnTo>
                <a:lnTo>
                  <a:pt x="1612092" y="1079500"/>
                </a:lnTo>
                <a:lnTo>
                  <a:pt x="1621002" y="1092200"/>
                </a:lnTo>
                <a:lnTo>
                  <a:pt x="1628926" y="1104900"/>
                </a:lnTo>
                <a:lnTo>
                  <a:pt x="1635912" y="1130300"/>
                </a:lnTo>
                <a:lnTo>
                  <a:pt x="1642012" y="1143000"/>
                </a:lnTo>
                <a:lnTo>
                  <a:pt x="1647164" y="1155700"/>
                </a:lnTo>
                <a:lnTo>
                  <a:pt x="1651124" y="1181100"/>
                </a:lnTo>
                <a:lnTo>
                  <a:pt x="1653665" y="1193800"/>
                </a:lnTo>
                <a:lnTo>
                  <a:pt x="1650358" y="1244600"/>
                </a:lnTo>
                <a:lnTo>
                  <a:pt x="1637941" y="1282700"/>
                </a:lnTo>
                <a:lnTo>
                  <a:pt x="1617610" y="1320800"/>
                </a:lnTo>
                <a:lnTo>
                  <a:pt x="1589662" y="1358900"/>
                </a:lnTo>
                <a:lnTo>
                  <a:pt x="1599438" y="1371600"/>
                </a:lnTo>
                <a:lnTo>
                  <a:pt x="1606451" y="1397000"/>
                </a:lnTo>
                <a:lnTo>
                  <a:pt x="1610677" y="1409700"/>
                </a:lnTo>
                <a:lnTo>
                  <a:pt x="1612092" y="1435100"/>
                </a:lnTo>
                <a:lnTo>
                  <a:pt x="1610712" y="1460500"/>
                </a:lnTo>
                <a:lnTo>
                  <a:pt x="1606730" y="1485900"/>
                </a:lnTo>
                <a:lnTo>
                  <a:pt x="1600379" y="1498600"/>
                </a:lnTo>
                <a:lnTo>
                  <a:pt x="1591893" y="1524000"/>
                </a:lnTo>
                <a:lnTo>
                  <a:pt x="1579841" y="1549400"/>
                </a:lnTo>
                <a:lnTo>
                  <a:pt x="1566061" y="1562100"/>
                </a:lnTo>
                <a:lnTo>
                  <a:pt x="1550864" y="1574800"/>
                </a:lnTo>
                <a:lnTo>
                  <a:pt x="1534556" y="1587500"/>
                </a:lnTo>
                <a:lnTo>
                  <a:pt x="1536387" y="1600200"/>
                </a:lnTo>
                <a:lnTo>
                  <a:pt x="1537985" y="1625600"/>
                </a:lnTo>
                <a:lnTo>
                  <a:pt x="1539114" y="1638300"/>
                </a:lnTo>
                <a:lnTo>
                  <a:pt x="1539543" y="1651000"/>
                </a:lnTo>
                <a:lnTo>
                  <a:pt x="1535912" y="1701800"/>
                </a:lnTo>
                <a:lnTo>
                  <a:pt x="1525022" y="1739900"/>
                </a:lnTo>
                <a:lnTo>
                  <a:pt x="1506873" y="1778000"/>
                </a:lnTo>
                <a:lnTo>
                  <a:pt x="1448811" y="1828800"/>
                </a:lnTo>
                <a:lnTo>
                  <a:pt x="1408901" y="1841500"/>
                </a:lnTo>
                <a:lnTo>
                  <a:pt x="1361742" y="1854200"/>
                </a:lnTo>
                <a:lnTo>
                  <a:pt x="502404" y="1854200"/>
                </a:lnTo>
                <a:lnTo>
                  <a:pt x="523938" y="1866900"/>
                </a:lnTo>
                <a:lnTo>
                  <a:pt x="558875" y="1866900"/>
                </a:lnTo>
                <a:lnTo>
                  <a:pt x="607401" y="1892300"/>
                </a:lnTo>
                <a:lnTo>
                  <a:pt x="669701" y="1905000"/>
                </a:lnTo>
                <a:lnTo>
                  <a:pt x="728161" y="1930400"/>
                </a:lnTo>
                <a:lnTo>
                  <a:pt x="783659" y="1943100"/>
                </a:lnTo>
                <a:lnTo>
                  <a:pt x="836181" y="1955800"/>
                </a:lnTo>
                <a:lnTo>
                  <a:pt x="885716" y="1968500"/>
                </a:lnTo>
                <a:lnTo>
                  <a:pt x="1023260" y="2006600"/>
                </a:lnTo>
                <a:lnTo>
                  <a:pt x="1422769" y="2006600"/>
                </a:lnTo>
                <a:lnTo>
                  <a:pt x="1470428" y="1993900"/>
                </a:lnTo>
                <a:lnTo>
                  <a:pt x="1514542" y="1968500"/>
                </a:lnTo>
                <a:lnTo>
                  <a:pt x="1555050" y="1943100"/>
                </a:lnTo>
                <a:lnTo>
                  <a:pt x="1591893" y="1917700"/>
                </a:lnTo>
                <a:lnTo>
                  <a:pt x="1623802" y="1879600"/>
                </a:lnTo>
                <a:lnTo>
                  <a:pt x="1649630" y="1841500"/>
                </a:lnTo>
                <a:lnTo>
                  <a:pt x="1669502" y="1803400"/>
                </a:lnTo>
                <a:lnTo>
                  <a:pt x="1683542" y="1752600"/>
                </a:lnTo>
                <a:lnTo>
                  <a:pt x="1691874" y="1701800"/>
                </a:lnTo>
                <a:lnTo>
                  <a:pt x="1694624" y="1651000"/>
                </a:lnTo>
                <a:lnTo>
                  <a:pt x="1720321" y="1612900"/>
                </a:lnTo>
                <a:lnTo>
                  <a:pt x="1740565" y="1574800"/>
                </a:lnTo>
                <a:lnTo>
                  <a:pt x="1755208" y="1524000"/>
                </a:lnTo>
                <a:lnTo>
                  <a:pt x="1764102" y="1485900"/>
                </a:lnTo>
                <a:lnTo>
                  <a:pt x="1767100" y="1435100"/>
                </a:lnTo>
                <a:lnTo>
                  <a:pt x="1766710" y="1422400"/>
                </a:lnTo>
                <a:lnTo>
                  <a:pt x="1764996" y="1397000"/>
                </a:lnTo>
                <a:lnTo>
                  <a:pt x="1764606" y="1384300"/>
                </a:lnTo>
                <a:lnTo>
                  <a:pt x="1784268" y="1346200"/>
                </a:lnTo>
                <a:lnTo>
                  <a:pt x="1798351" y="1295400"/>
                </a:lnTo>
                <a:lnTo>
                  <a:pt x="1806823" y="1257300"/>
                </a:lnTo>
                <a:lnTo>
                  <a:pt x="1809654" y="1206500"/>
                </a:lnTo>
                <a:lnTo>
                  <a:pt x="1808784" y="1181100"/>
                </a:lnTo>
                <a:lnTo>
                  <a:pt x="1806496" y="1168400"/>
                </a:lnTo>
                <a:lnTo>
                  <a:pt x="1803272" y="1143000"/>
                </a:lnTo>
                <a:lnTo>
                  <a:pt x="1799597" y="1130300"/>
                </a:lnTo>
                <a:lnTo>
                  <a:pt x="1824370" y="1079500"/>
                </a:lnTo>
                <a:lnTo>
                  <a:pt x="1842322" y="1028700"/>
                </a:lnTo>
                <a:lnTo>
                  <a:pt x="1853247" y="977900"/>
                </a:lnTo>
                <a:lnTo>
                  <a:pt x="1856934" y="927100"/>
                </a:lnTo>
                <a:lnTo>
                  <a:pt x="1853344" y="876300"/>
                </a:lnTo>
                <a:lnTo>
                  <a:pt x="1842571" y="838200"/>
                </a:lnTo>
                <a:lnTo>
                  <a:pt x="1824609" y="787400"/>
                </a:lnTo>
                <a:lnTo>
                  <a:pt x="1799453" y="749300"/>
                </a:lnTo>
                <a:lnTo>
                  <a:pt x="1767100" y="711200"/>
                </a:lnTo>
                <a:lnTo>
                  <a:pt x="1728293" y="673100"/>
                </a:lnTo>
                <a:lnTo>
                  <a:pt x="1687001" y="647700"/>
                </a:lnTo>
                <a:lnTo>
                  <a:pt x="1643114" y="635000"/>
                </a:lnTo>
                <a:lnTo>
                  <a:pt x="1596519" y="622300"/>
                </a:lnTo>
                <a:lnTo>
                  <a:pt x="1334416" y="622300"/>
                </a:lnTo>
                <a:lnTo>
                  <a:pt x="1356026" y="571500"/>
                </a:lnTo>
                <a:lnTo>
                  <a:pt x="1372869" y="520700"/>
                </a:lnTo>
                <a:lnTo>
                  <a:pt x="1384924" y="482600"/>
                </a:lnTo>
                <a:lnTo>
                  <a:pt x="1392172" y="431800"/>
                </a:lnTo>
                <a:lnTo>
                  <a:pt x="1394592" y="393700"/>
                </a:lnTo>
                <a:lnTo>
                  <a:pt x="1392800" y="330200"/>
                </a:lnTo>
                <a:lnTo>
                  <a:pt x="1387512" y="279400"/>
                </a:lnTo>
                <a:lnTo>
                  <a:pt x="1378865" y="241300"/>
                </a:lnTo>
                <a:lnTo>
                  <a:pt x="1366995" y="203200"/>
                </a:lnTo>
                <a:lnTo>
                  <a:pt x="1352037" y="165100"/>
                </a:lnTo>
                <a:lnTo>
                  <a:pt x="1343900" y="152400"/>
                </a:lnTo>
                <a:close/>
              </a:path>
              <a:path w="1857375" h="2006600">
                <a:moveTo>
                  <a:pt x="1094325" y="0"/>
                </a:moveTo>
                <a:lnTo>
                  <a:pt x="1015300" y="0"/>
                </a:lnTo>
                <a:lnTo>
                  <a:pt x="987250" y="12700"/>
                </a:lnTo>
                <a:lnTo>
                  <a:pt x="961102" y="25400"/>
                </a:lnTo>
                <a:lnTo>
                  <a:pt x="937323" y="50800"/>
                </a:lnTo>
                <a:lnTo>
                  <a:pt x="912914" y="76200"/>
                </a:lnTo>
                <a:lnTo>
                  <a:pt x="875316" y="139700"/>
                </a:lnTo>
                <a:lnTo>
                  <a:pt x="862272" y="177800"/>
                </a:lnTo>
                <a:lnTo>
                  <a:pt x="851410" y="215900"/>
                </a:lnTo>
                <a:lnTo>
                  <a:pt x="841532" y="254000"/>
                </a:lnTo>
                <a:lnTo>
                  <a:pt x="832653" y="292100"/>
                </a:lnTo>
                <a:lnTo>
                  <a:pt x="824789" y="330200"/>
                </a:lnTo>
                <a:lnTo>
                  <a:pt x="816375" y="368300"/>
                </a:lnTo>
                <a:lnTo>
                  <a:pt x="806349" y="393700"/>
                </a:lnTo>
                <a:lnTo>
                  <a:pt x="794904" y="419100"/>
                </a:lnTo>
                <a:lnTo>
                  <a:pt x="782234" y="431800"/>
                </a:lnTo>
                <a:lnTo>
                  <a:pt x="751687" y="469900"/>
                </a:lnTo>
                <a:lnTo>
                  <a:pt x="720004" y="508000"/>
                </a:lnTo>
                <a:lnTo>
                  <a:pt x="686982" y="546100"/>
                </a:lnTo>
                <a:lnTo>
                  <a:pt x="652421" y="584200"/>
                </a:lnTo>
                <a:lnTo>
                  <a:pt x="606153" y="647700"/>
                </a:lnTo>
                <a:lnTo>
                  <a:pt x="566497" y="698500"/>
                </a:lnTo>
                <a:lnTo>
                  <a:pt x="533459" y="736600"/>
                </a:lnTo>
                <a:lnTo>
                  <a:pt x="507048" y="762000"/>
                </a:lnTo>
                <a:lnTo>
                  <a:pt x="487273" y="774700"/>
                </a:lnTo>
                <a:lnTo>
                  <a:pt x="124011" y="774700"/>
                </a:lnTo>
                <a:lnTo>
                  <a:pt x="95285" y="787400"/>
                </a:lnTo>
                <a:lnTo>
                  <a:pt x="68800" y="800100"/>
                </a:lnTo>
                <a:lnTo>
                  <a:pt x="44789" y="825500"/>
                </a:lnTo>
                <a:lnTo>
                  <a:pt x="25133" y="838200"/>
                </a:lnTo>
                <a:lnTo>
                  <a:pt x="11143" y="876300"/>
                </a:lnTo>
                <a:lnTo>
                  <a:pt x="2779" y="901700"/>
                </a:lnTo>
                <a:lnTo>
                  <a:pt x="0" y="927100"/>
                </a:lnTo>
                <a:lnTo>
                  <a:pt x="0" y="1701800"/>
                </a:lnTo>
                <a:lnTo>
                  <a:pt x="2779" y="1739900"/>
                </a:lnTo>
                <a:lnTo>
                  <a:pt x="25133" y="1790700"/>
                </a:lnTo>
                <a:lnTo>
                  <a:pt x="68800" y="1828800"/>
                </a:lnTo>
                <a:lnTo>
                  <a:pt x="124011" y="1854200"/>
                </a:lnTo>
                <a:lnTo>
                  <a:pt x="1075715" y="1854200"/>
                </a:lnTo>
                <a:lnTo>
                  <a:pt x="1028309" y="1841500"/>
                </a:lnTo>
                <a:lnTo>
                  <a:pt x="978008" y="1841500"/>
                </a:lnTo>
                <a:lnTo>
                  <a:pt x="924781" y="1828800"/>
                </a:lnTo>
                <a:lnTo>
                  <a:pt x="868598" y="1803400"/>
                </a:lnTo>
                <a:lnTo>
                  <a:pt x="809430" y="1790700"/>
                </a:lnTo>
                <a:lnTo>
                  <a:pt x="747244" y="1765300"/>
                </a:lnTo>
                <a:lnTo>
                  <a:pt x="725750" y="1765300"/>
                </a:lnTo>
                <a:lnTo>
                  <a:pt x="712256" y="1752600"/>
                </a:lnTo>
                <a:lnTo>
                  <a:pt x="687335" y="1752600"/>
                </a:lnTo>
                <a:lnTo>
                  <a:pt x="677837" y="1739900"/>
                </a:lnTo>
                <a:lnTo>
                  <a:pt x="652227" y="1739900"/>
                </a:lnTo>
                <a:lnTo>
                  <a:pt x="640904" y="1727200"/>
                </a:lnTo>
                <a:lnTo>
                  <a:pt x="613149" y="1727200"/>
                </a:lnTo>
                <a:lnTo>
                  <a:pt x="600989" y="1714500"/>
                </a:lnTo>
                <a:lnTo>
                  <a:pt x="553245" y="1714500"/>
                </a:lnTo>
                <a:lnTo>
                  <a:pt x="542380" y="1701800"/>
                </a:lnTo>
                <a:lnTo>
                  <a:pt x="202962" y="1701800"/>
                </a:lnTo>
                <a:lnTo>
                  <a:pt x="189455" y="1689100"/>
                </a:lnTo>
                <a:lnTo>
                  <a:pt x="160418" y="1651000"/>
                </a:lnTo>
                <a:lnTo>
                  <a:pt x="154743" y="1625600"/>
                </a:lnTo>
                <a:lnTo>
                  <a:pt x="156162" y="1612900"/>
                </a:lnTo>
                <a:lnTo>
                  <a:pt x="177439" y="1574800"/>
                </a:lnTo>
                <a:lnTo>
                  <a:pt x="202962" y="1549400"/>
                </a:lnTo>
                <a:lnTo>
                  <a:pt x="464836" y="1549400"/>
                </a:lnTo>
                <a:lnTo>
                  <a:pt x="464836" y="927100"/>
                </a:lnTo>
                <a:lnTo>
                  <a:pt x="535106" y="927100"/>
                </a:lnTo>
                <a:lnTo>
                  <a:pt x="547452" y="914400"/>
                </a:lnTo>
                <a:lnTo>
                  <a:pt x="558636" y="914400"/>
                </a:lnTo>
                <a:lnTo>
                  <a:pt x="570126" y="901700"/>
                </a:lnTo>
                <a:lnTo>
                  <a:pt x="582100" y="901700"/>
                </a:lnTo>
                <a:lnTo>
                  <a:pt x="607471" y="876300"/>
                </a:lnTo>
                <a:lnTo>
                  <a:pt x="619440" y="863600"/>
                </a:lnTo>
                <a:lnTo>
                  <a:pt x="630943" y="850900"/>
                </a:lnTo>
                <a:lnTo>
                  <a:pt x="642276" y="838200"/>
                </a:lnTo>
                <a:lnTo>
                  <a:pt x="652426" y="825500"/>
                </a:lnTo>
                <a:lnTo>
                  <a:pt x="664091" y="812800"/>
                </a:lnTo>
                <a:lnTo>
                  <a:pt x="676755" y="800100"/>
                </a:lnTo>
                <a:lnTo>
                  <a:pt x="689903" y="787400"/>
                </a:lnTo>
                <a:lnTo>
                  <a:pt x="702410" y="774700"/>
                </a:lnTo>
                <a:lnTo>
                  <a:pt x="713814" y="762000"/>
                </a:lnTo>
                <a:lnTo>
                  <a:pt x="723814" y="749300"/>
                </a:lnTo>
                <a:lnTo>
                  <a:pt x="732115" y="736600"/>
                </a:lnTo>
                <a:lnTo>
                  <a:pt x="740135" y="723900"/>
                </a:lnTo>
                <a:lnTo>
                  <a:pt x="749083" y="711200"/>
                </a:lnTo>
                <a:lnTo>
                  <a:pt x="758917" y="698500"/>
                </a:lnTo>
                <a:lnTo>
                  <a:pt x="769597" y="685800"/>
                </a:lnTo>
                <a:lnTo>
                  <a:pt x="779968" y="673100"/>
                </a:lnTo>
                <a:lnTo>
                  <a:pt x="788220" y="660400"/>
                </a:lnTo>
                <a:lnTo>
                  <a:pt x="794102" y="660400"/>
                </a:lnTo>
                <a:lnTo>
                  <a:pt x="797365" y="647700"/>
                </a:lnTo>
                <a:lnTo>
                  <a:pt x="828209" y="609600"/>
                </a:lnTo>
                <a:lnTo>
                  <a:pt x="853718" y="584200"/>
                </a:lnTo>
                <a:lnTo>
                  <a:pt x="874133" y="558800"/>
                </a:lnTo>
                <a:lnTo>
                  <a:pt x="912601" y="520700"/>
                </a:lnTo>
                <a:lnTo>
                  <a:pt x="932444" y="482600"/>
                </a:lnTo>
                <a:lnTo>
                  <a:pt x="949031" y="444500"/>
                </a:lnTo>
                <a:lnTo>
                  <a:pt x="962168" y="406400"/>
                </a:lnTo>
                <a:lnTo>
                  <a:pt x="972995" y="368300"/>
                </a:lnTo>
                <a:lnTo>
                  <a:pt x="982822" y="330200"/>
                </a:lnTo>
                <a:lnTo>
                  <a:pt x="991715" y="292100"/>
                </a:lnTo>
                <a:lnTo>
                  <a:pt x="999737" y="254000"/>
                </a:lnTo>
                <a:lnTo>
                  <a:pt x="1008178" y="228600"/>
                </a:lnTo>
                <a:lnTo>
                  <a:pt x="1018457" y="190500"/>
                </a:lnTo>
                <a:lnTo>
                  <a:pt x="1030637" y="177800"/>
                </a:lnTo>
                <a:lnTo>
                  <a:pt x="1044785" y="152400"/>
                </a:lnTo>
                <a:lnTo>
                  <a:pt x="1343900" y="152400"/>
                </a:lnTo>
                <a:lnTo>
                  <a:pt x="1327626" y="127000"/>
                </a:lnTo>
                <a:lnTo>
                  <a:pt x="1298975" y="88900"/>
                </a:lnTo>
                <a:lnTo>
                  <a:pt x="1265648" y="63500"/>
                </a:lnTo>
                <a:lnTo>
                  <a:pt x="1227212" y="38100"/>
                </a:lnTo>
                <a:lnTo>
                  <a:pt x="1185989" y="25400"/>
                </a:lnTo>
                <a:lnTo>
                  <a:pt x="1141543" y="12700"/>
                </a:lnTo>
                <a:lnTo>
                  <a:pt x="1094325" y="0"/>
                </a:lnTo>
                <a:close/>
              </a:path>
              <a:path w="1857375" h="2006600">
                <a:moveTo>
                  <a:pt x="464836" y="1549400"/>
                </a:moveTo>
                <a:lnTo>
                  <a:pt x="262678" y="1549400"/>
                </a:lnTo>
                <a:lnTo>
                  <a:pt x="275593" y="1562100"/>
                </a:lnTo>
                <a:lnTo>
                  <a:pt x="287395" y="1574800"/>
                </a:lnTo>
                <a:lnTo>
                  <a:pt x="297175" y="1587500"/>
                </a:lnTo>
                <a:lnTo>
                  <a:pt x="304191" y="1600200"/>
                </a:lnTo>
                <a:lnTo>
                  <a:pt x="308419" y="1612900"/>
                </a:lnTo>
                <a:lnTo>
                  <a:pt x="309833" y="1625600"/>
                </a:lnTo>
                <a:lnTo>
                  <a:pt x="308419" y="1638300"/>
                </a:lnTo>
                <a:lnTo>
                  <a:pt x="287395" y="1676400"/>
                </a:lnTo>
                <a:lnTo>
                  <a:pt x="262678" y="1701800"/>
                </a:lnTo>
                <a:lnTo>
                  <a:pt x="464836" y="1701800"/>
                </a:lnTo>
                <a:lnTo>
                  <a:pt x="464836" y="1549400"/>
                </a:lnTo>
                <a:close/>
              </a:path>
            </a:pathLst>
          </a:custGeom>
          <a:solidFill>
            <a:srgbClr val="1A76C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84250" y="2305050"/>
            <a:ext cx="16764000" cy="693651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83870" marR="1345565" indent="-471805">
              <a:lnSpc>
                <a:spcPts val="4500"/>
              </a:lnSpc>
              <a:buFont typeface="Arial MT"/>
              <a:buChar char="•"/>
              <a:tabLst>
                <a:tab pos="483870" algn="l"/>
                <a:tab pos="484505" algn="l"/>
              </a:tabLst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Волонтерское движение "Добрые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сердца" основано в школе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с целью развития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школе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формирования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позитивных установок учащихся на добровольческую деятельность, развития их самостоятельной познавательной деятельности. Мы верим, что наши ученики не вырастут равнодушными людьми, а вырастут людьми, способными сопереживать, сочувствовать другим людям, нуждающимся в заботе, совершать добрые поступки безвозмездно.</a:t>
            </a:r>
          </a:p>
          <a:p>
            <a:pPr marL="483870" marR="1345565" indent="-471805">
              <a:lnSpc>
                <a:spcPts val="4500"/>
              </a:lnSpc>
              <a:buFont typeface="Arial MT"/>
              <a:buChar char="•"/>
              <a:tabLst>
                <a:tab pos="483870" algn="l"/>
                <a:tab pos="484505" algn="l"/>
              </a:tabLst>
            </a:pP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3870" marR="1345565" indent="-471805">
              <a:lnSpc>
                <a:spcPts val="4500"/>
              </a:lnSpc>
              <a:buFont typeface="Arial MT"/>
              <a:buChar char="•"/>
              <a:tabLst>
                <a:tab pos="483870" algn="l"/>
                <a:tab pos="484505" algn="l"/>
              </a:tabLst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"Добрые дела не остаются незамеченными – они,</a:t>
            </a:r>
          </a:p>
          <a:p>
            <a:pPr marL="12065" marR="1345565">
              <a:lnSpc>
                <a:spcPts val="4500"/>
              </a:lnSpc>
              <a:tabLst>
                <a:tab pos="483870" algn="l"/>
                <a:tab pos="484505" algn="l"/>
              </a:tabLst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маяки, светят тем, кто ждёт помощи"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30339" y="947299"/>
            <a:ext cx="9269911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12695" algn="l"/>
                <a:tab pos="3330575" algn="l"/>
              </a:tabLst>
            </a:pPr>
            <a:r>
              <a:rPr lang="ru-RU" sz="6600" b="1" spc="365" dirty="0" smtClean="0">
                <a:latin typeface="Times New Roman"/>
                <a:cs typeface="Times New Roman"/>
              </a:rPr>
              <a:t>Описание</a:t>
            </a:r>
            <a:endParaRPr sz="6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47050" y="947299"/>
            <a:ext cx="2514600" cy="976751"/>
          </a:xfrm>
          <a:prstGeom prst="rect">
            <a:avLst/>
          </a:prstGeom>
        </p:spPr>
        <p:txBody>
          <a:bodyPr vert="horz" wrap="square" lIns="0" tIns="12700" rIns="0" bIns="0" rtlCol="0">
            <a:normAutofit fontScale="90000"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700250" y="2973831"/>
            <a:ext cx="2742828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lvl="0" algn="ctr" fontAlgn="base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1 СОХРАНЕНИЯ ИРИНА АЙКЛАУД\Documents\ШКОЛА Волонтерство\Мероприятия\2022-01-08 КРАСКИ\PHOTO-2022-01-09-14-52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50" y="400050"/>
            <a:ext cx="12268200" cy="1040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2050" y="1845221"/>
            <a:ext cx="11156950" cy="17081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13185"/>
              </a:lnSpc>
              <a:spcBef>
                <a:spcPts val="120"/>
              </a:spcBef>
            </a:pPr>
            <a:endParaRPr sz="12350" dirty="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3693803"/>
            <a:ext cx="2667000" cy="3491229"/>
            <a:chOff x="0" y="3693803"/>
            <a:chExt cx="2667000" cy="3491229"/>
          </a:xfrm>
        </p:grpSpPr>
        <p:sp>
          <p:nvSpPr>
            <p:cNvPr id="5" name="object 5"/>
            <p:cNvSpPr/>
            <p:nvPr/>
          </p:nvSpPr>
          <p:spPr>
            <a:xfrm>
              <a:off x="1732026" y="5753673"/>
              <a:ext cx="935355" cy="1415415"/>
            </a:xfrm>
            <a:custGeom>
              <a:avLst/>
              <a:gdLst/>
              <a:ahLst/>
              <a:cxnLst/>
              <a:rect l="l" t="t" r="r" b="b"/>
              <a:pathLst>
                <a:path w="935355" h="1415415">
                  <a:moveTo>
                    <a:pt x="934901" y="0"/>
                  </a:moveTo>
                  <a:lnTo>
                    <a:pt x="0" y="1415301"/>
                  </a:lnTo>
                  <a:lnTo>
                    <a:pt x="934901" y="747095"/>
                  </a:lnTo>
                  <a:lnTo>
                    <a:pt x="934901" y="0"/>
                  </a:lnTo>
                  <a:close/>
                </a:path>
              </a:pathLst>
            </a:custGeom>
            <a:solidFill>
              <a:srgbClr val="27BC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65979" y="3693803"/>
              <a:ext cx="1200785" cy="3491229"/>
            </a:xfrm>
            <a:custGeom>
              <a:avLst/>
              <a:gdLst/>
              <a:ahLst/>
              <a:cxnLst/>
              <a:rect l="l" t="t" r="r" b="b"/>
              <a:pathLst>
                <a:path w="1200785" h="3491229">
                  <a:moveTo>
                    <a:pt x="1200200" y="0"/>
                  </a:moveTo>
                  <a:lnTo>
                    <a:pt x="0" y="0"/>
                  </a:lnTo>
                  <a:lnTo>
                    <a:pt x="265543" y="3491077"/>
                  </a:lnTo>
                  <a:lnTo>
                    <a:pt x="1200200" y="2077514"/>
                  </a:lnTo>
                  <a:lnTo>
                    <a:pt x="1200200" y="0"/>
                  </a:lnTo>
                  <a:close/>
                </a:path>
              </a:pathLst>
            </a:custGeom>
            <a:solidFill>
              <a:srgbClr val="6ADB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3693803"/>
              <a:ext cx="1749425" cy="3491229"/>
            </a:xfrm>
            <a:custGeom>
              <a:avLst/>
              <a:gdLst/>
              <a:ahLst/>
              <a:cxnLst/>
              <a:rect l="l" t="t" r="r" b="b"/>
              <a:pathLst>
                <a:path w="1749425" h="3491229">
                  <a:moveTo>
                    <a:pt x="1483317" y="0"/>
                  </a:moveTo>
                  <a:lnTo>
                    <a:pt x="0" y="0"/>
                  </a:lnTo>
                  <a:lnTo>
                    <a:pt x="0" y="693341"/>
                  </a:lnTo>
                  <a:lnTo>
                    <a:pt x="1749058" y="3491077"/>
                  </a:lnTo>
                  <a:lnTo>
                    <a:pt x="1483317" y="0"/>
                  </a:lnTo>
                  <a:close/>
                </a:path>
              </a:pathLst>
            </a:custGeom>
            <a:solidFill>
              <a:srgbClr val="27BC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4356071"/>
              <a:ext cx="1768475" cy="2828925"/>
            </a:xfrm>
            <a:custGeom>
              <a:avLst/>
              <a:gdLst/>
              <a:ahLst/>
              <a:cxnLst/>
              <a:rect l="l" t="t" r="r" b="b"/>
              <a:pathLst>
                <a:path w="1768475" h="2828925">
                  <a:moveTo>
                    <a:pt x="0" y="0"/>
                  </a:moveTo>
                  <a:lnTo>
                    <a:pt x="0" y="2176526"/>
                  </a:lnTo>
                  <a:lnTo>
                    <a:pt x="1768399" y="28288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DB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515" y="839635"/>
            <a:ext cx="12272963" cy="919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49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89650" y="947299"/>
            <a:ext cx="8382000" cy="46343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700250" y="2973831"/>
            <a:ext cx="2742828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lvl="0" algn="ctr" fontAlgn="base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290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89650" y="947299"/>
            <a:ext cx="8382000" cy="46343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700250" y="2973831"/>
            <a:ext cx="2742828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lvl="0" algn="ctr" fontAlgn="base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1 СОХРАНЕНИЯ ИРИНА АЙКЛАУД\Documents\ШКОЛА Волонтерство\Мероприятия\2022-01-08 КРАСКИ\PHOTO-2022-01-09-14-52-54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202" y="323850"/>
            <a:ext cx="13487400" cy="1011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602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28050" y="1009650"/>
            <a:ext cx="2133600" cy="152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700250" y="2973831"/>
            <a:ext cx="2742828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lvl="0" algn="ctr" fontAlgn="base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1 СОХРАНЕНИЯ ИРИНА АЙКЛАУД\Documents\ШКОЛА Волонтерство\Мероприятия\2022-01-08 КРАСКИ\PHOTO-2022-01-09-14-52-02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0" y="704850"/>
            <a:ext cx="771525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1 СОХРАНЕНИЯ ИРИНА АЙКЛАУД\Documents\ШКОЛА Волонтерство\Мероприятия\2022-01-08 КРАСКИ\PHOTO-2022-01-09-14-50-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167524"/>
            <a:ext cx="10360191" cy="1082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677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54798" y="947299"/>
            <a:ext cx="2106852" cy="2147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700250" y="2973831"/>
            <a:ext cx="2742828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lvl="0" algn="ctr" fontAlgn="base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1 СОХРАНЕНИЯ ИРИНА АЙКЛАУД\Documents\ШКОЛА Волонтерство\Мероприятия\2022-03-05 ИГРОТЕКА\PHOTO-2022-11-23-11-34-18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400050"/>
            <a:ext cx="12559660" cy="941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65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28050" y="1009650"/>
            <a:ext cx="2106852" cy="2147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700250" y="2973831"/>
            <a:ext cx="2742828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lvl="0" algn="ctr" fontAlgn="base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1 СОХРАНЕНИЯ ИРИНА АЙКЛАУД\Documents\ШКОЛА Волонтерство\Мероприятия\2022-03-05 ИГРОТЕКА\PHOTO-2022-03-05-17-53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0" y="323850"/>
            <a:ext cx="7662235" cy="1023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974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Words>136</Words>
  <Application>Microsoft Office PowerPoint</Application>
  <PresentationFormat>Произвольный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Описание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защиту Соболев М.Е</dc:title>
  <cp:lastModifiedBy>1</cp:lastModifiedBy>
  <cp:revision>58</cp:revision>
  <dcterms:created xsi:type="dcterms:W3CDTF">2022-03-02T17:51:50Z</dcterms:created>
  <dcterms:modified xsi:type="dcterms:W3CDTF">2024-05-12T21:11:01Z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2022-03-02T00:00:00Z</vt:filetime>
  </property>
  <property fmtid="{D5CDD505-2E9C-101B-9397-08002B2CF9AE}" pid="3" name="Creator">
    <vt:lpwstr>Keynote</vt:lpwstr>
  </property>
  <property fmtid="{D5CDD505-2E9C-101B-9397-08002B2CF9AE}" pid="4" name="LastSaved">
    <vt:filetime>2022-03-02T00:00:00Z</vt:filetime>
  </property>
</Properties>
</file>