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силий\Desktop\1671610017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393"/>
            <a:ext cx="5040560" cy="63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4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Василий\Desktop\1671610017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0880" cy="60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7" y="260648"/>
            <a:ext cx="8089871" cy="61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ий\Desktop\1671610017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1" y="188640"/>
            <a:ext cx="4753239" cy="6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0352"/>
            <a:ext cx="3158966" cy="66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3800377" cy="624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12474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 и задачи </a:t>
            </a:r>
            <a:r>
              <a:rPr lang="ru-RU" dirty="0" err="1" smtClean="0"/>
              <a:t>проекта»Волонтер</a:t>
            </a:r>
            <a:r>
              <a:rPr lang="ru-RU" smtClean="0"/>
              <a:t>-это призвание»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26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7</cp:revision>
  <dcterms:created xsi:type="dcterms:W3CDTF">2022-12-21T11:53:34Z</dcterms:created>
  <dcterms:modified xsi:type="dcterms:W3CDTF">2022-12-21T12:37:24Z</dcterms:modified>
</cp:coreProperties>
</file>