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sldIdLst>
    <p:sldId id="284" r:id="rId2"/>
    <p:sldId id="256" r:id="rId3"/>
    <p:sldId id="290" r:id="rId4"/>
    <p:sldId id="300" r:id="rId5"/>
    <p:sldId id="301" r:id="rId6"/>
    <p:sldId id="297" r:id="rId7"/>
    <p:sldId id="302" r:id="rId8"/>
    <p:sldId id="303" r:id="rId9"/>
    <p:sldId id="285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13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9427E-5278-49A8-9CE2-344E92A0041E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759A9-4BE1-48F0-B8C4-5A41F1ED8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06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3429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EF91-3BD8-4908-BCC7-9E0D44F488D1}" type="datetime1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5916"/>
            <a:ext cx="7772400" cy="1102519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493-F411-44B2-B831-122EB29C49E9}" type="datetime1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487E-641E-4D20-A90C-1F1FA41DDF1B}" type="datetime1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4A86-6F73-4400-BC48-5AF77D3D0221}" type="datetime1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7924800" cy="3086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721894"/>
            <a:ext cx="7885113" cy="1021556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2596754"/>
            <a:ext cx="7885113" cy="1125140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5F126-AB30-4ECD-BDE9-0DAF2374DF31}" type="datetime1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3733800" cy="30861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200150"/>
            <a:ext cx="3733800" cy="30861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E67D-E5BD-4598-8710-81B2F15E8D09}" type="datetime1">
              <a:rPr lang="ru-RU" smtClean="0"/>
              <a:t>21.07.2020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57350"/>
            <a:ext cx="3733800" cy="26289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57350"/>
            <a:ext cx="3733800" cy="26289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0150"/>
            <a:ext cx="3733800" cy="431006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200150"/>
            <a:ext cx="3733800" cy="431006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6C57-D95A-4815-920A-ECEF95ADF606}" type="datetime1">
              <a:rPr lang="ru-RU" smtClean="0"/>
              <a:t>21.07.2020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1AAC7-3B72-4A6D-8FE0-495887A50DFB}" type="datetime1">
              <a:rPr lang="ru-RU" smtClean="0"/>
              <a:t>21.07.2020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40A7-48C3-47D9-97F3-5F4A23BCF439}" type="datetime1">
              <a:rPr lang="ru-RU" smtClean="0"/>
              <a:t>21.07.2020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085850"/>
            <a:ext cx="46482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085850"/>
            <a:ext cx="2971800" cy="82296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1910919"/>
            <a:ext cx="2971800" cy="237533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318B-AE88-4681-81F0-4E3D940C047B}" type="datetime1">
              <a:rPr lang="ru-RU" smtClean="0"/>
              <a:t>21.07.2020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85850"/>
            <a:ext cx="2971800" cy="82296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085850"/>
            <a:ext cx="3419856" cy="260604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910918"/>
            <a:ext cx="2971800" cy="180383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6499-5C47-49FD-AAF2-B092C564C92F}" type="datetime1">
              <a:rPr lang="ru-RU" smtClean="0"/>
              <a:t>21.07.2020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0151"/>
            <a:ext cx="79248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4767263"/>
            <a:ext cx="1524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DF4AE75-A0D5-4695-BCEC-558B50624754}" type="datetime1">
              <a:rPr lang="ru-RU" smtClean="0"/>
              <a:t>21.07.2020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чудеса республики коми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4767263"/>
            <a:ext cx="990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AA44901-72B3-4F36-9660-EB95E2AC12F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u"/>
  </p:transition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vk.com/id6954140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1177464"/>
            <a:ext cx="8784976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СОЦИАЛЬНЫЙ ПРОЕКТ</a:t>
            </a:r>
            <a:endParaRPr lang="ru-RU" sz="3600" dirty="0" smtClean="0"/>
          </a:p>
          <a:p>
            <a:pPr algn="ctr"/>
            <a:r>
              <a:rPr lang="ru-RU" sz="3600" dirty="0" smtClean="0"/>
              <a:t>«ПОМОГУ, РАССКАЖУ, ПОСОВЕТУЮ»</a:t>
            </a:r>
            <a:endParaRPr lang="ru-RU" sz="3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215742" y="3511457"/>
            <a:ext cx="831641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МИТЯКОВА КСЕНИЯ ВАДИМОВНА</a:t>
            </a:r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sz="2000" dirty="0" smtClean="0"/>
              <a:t>Руководитель </a:t>
            </a:r>
            <a:r>
              <a:rPr lang="ru-RU" sz="2000" dirty="0" smtClean="0"/>
              <a:t>проекта</a:t>
            </a:r>
            <a:endParaRPr lang="ru-RU" sz="2000" dirty="0"/>
          </a:p>
        </p:txBody>
      </p:sp>
      <p:pic>
        <p:nvPicPr>
          <p:cNvPr id="1026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18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6408" y="283633"/>
            <a:ext cx="244137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ЦЕЛЬ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635646"/>
            <a:ext cx="8784976" cy="224676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ПОПУЛЯРИЗАЦИЯ «СЕРЕБРЯННОГО» ДОБРОВОЛЬЧЕСТВА И УВЕЛИЧЕНИЕ КОЛИЧЕСТВА ВОЛОНТЕРОВ ПОЖИЛОГО ВОЗРАСТА С 10 ДО 100 ПУТЕМ ПРОВЕДЕНИЕ КВЕСТ-ИГРЫ ПО ВОСЬМИ НАПРАВЛЕНИЯМ ВОЛОНТЕРСТВА В ТЕЧЕНИИ ПОЛУГОДА.</a:t>
            </a:r>
            <a:endParaRPr lang="ru-RU" sz="2800" dirty="0"/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321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6408" y="283633"/>
            <a:ext cx="467362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МЕТОДЫ РЕАЛИЗАЦИИ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1065" y="1125821"/>
            <a:ext cx="8784976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ОСВЕЩЕНИЕ В СМИ О СТАРТЕ ПРОЕКТА, НАБОР 10 СЕРЕБРЯНЫХ ДОБРОВОЛЬЦЕВ</a:t>
            </a:r>
            <a:endParaRPr lang="ru-RU" sz="2200" dirty="0"/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2098" y="2109218"/>
            <a:ext cx="8784976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ПРОВЕДЕНИЕ ШКОЛЫ ПО НАПРАВЛЕНИЯМ ВОЛОНТЕРСТВА. СОЗДАНИЕ ПАР НАСТАВНИК- НАСТАВЛЯЕМЫЙ</a:t>
            </a:r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3073540"/>
            <a:ext cx="8784976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ПОСЛЕДОВАТЕЛЬНОЕ ВЫПОЛНЕНИЕ КВЕСТ-ЗАДАНИЙ ВОЛОНТЕРАМИ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142098" y="3723878"/>
            <a:ext cx="8784976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ПОДВЕДЕНИЕ ИТОГОВ, ВЫЯВЛЕНИЕ ЛУЧШИХ ПРАКТИК, СОЗДАНИЕ ОТРЯДОВ СЕРЕБРЯНЫХ ДОБРОВОЛЬЦЕВ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77402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32060" y="283633"/>
            <a:ext cx="568173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НАПРАВЛЕНИЯ ВОЛОНТЕРСТВА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32060" y="1199787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ЭКОЛОГИЯ</a:t>
            </a:r>
            <a:endParaRPr lang="ru-RU" sz="2400" dirty="0"/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32058" y="1936479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МЕДИАВОЛОНТЕРСТВО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2059" y="2787773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КОРПОРАТИВНОЕ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32060" y="3579862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КУЛЬТУРНОЕ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697686" y="3579862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МЕДИЦИНСКОЕ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709724" y="2787774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ПАТРИОТИЧЕСКОЕ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709724" y="1936479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ИНКЛЮЗИВНОЕ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709724" y="1199788"/>
            <a:ext cx="377286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БЕЗОПАСНОСТИ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32057" y="4299942"/>
            <a:ext cx="7838492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СЕРЕБРЯНОЕ ДОБРОВОЛЬЧЕСТВО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7248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6408" y="283633"/>
            <a:ext cx="467362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prstClr val="black"/>
                </a:solidFill>
              </a:rPr>
              <a:t>МЕТОДЫ РЕАЛИЗАЦИИ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065" y="1125821"/>
            <a:ext cx="8784976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>
                <a:solidFill>
                  <a:prstClr val="black"/>
                </a:solidFill>
              </a:rPr>
              <a:t>ОСВЕЩЕНИЕ В СМИ О СТАРТЕ ПРОЕКТА, НАБОР 10 СЕРЕБРЯНЫХ ДОБРОВОЛЬЦЕВ</a:t>
            </a:r>
            <a:endParaRPr lang="ru-RU" sz="2200" dirty="0">
              <a:solidFill>
                <a:prstClr val="black"/>
              </a:solidFill>
            </a:endParaRPr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2098" y="2109218"/>
            <a:ext cx="8784976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>
                <a:solidFill>
                  <a:prstClr val="black"/>
                </a:solidFill>
              </a:rPr>
              <a:t>ПРОВЕДЕНИЕ ШКОЛЫ ПО НАПРАВЛЕНИЯМ ВОЛОНТЕРСТВА. СОЗДАНИЕ ПАР НАСТАВНИК- НАСТАВЛЯЕМЫЙ</a:t>
            </a:r>
            <a:endParaRPr lang="ru-RU" sz="22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3073540"/>
            <a:ext cx="8784976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>
                <a:solidFill>
                  <a:prstClr val="black"/>
                </a:solidFill>
              </a:rPr>
              <a:t>ПОСЛЕДОВАТЕЛЬНОЕ ВЫПОЛНЕНИЕ КВЕСТ-ЗАДАНИЙ ВОЛОНТЕРАМИ</a:t>
            </a:r>
            <a:endParaRPr lang="ru-RU" sz="22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098" y="3723878"/>
            <a:ext cx="8784976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>
                <a:solidFill>
                  <a:prstClr val="black"/>
                </a:solidFill>
              </a:rPr>
              <a:t>ПОДВЕДЕНИЕ ИТОГОВ, ВЫЯВЛЕНИЕ ЛУЧШИХ ПРАКТИК, СОЗДАНИЕ ОТРЯДОВ СЕРЕБРЯНЫХ ДОБРОВОЛЬЦЕВ</a:t>
            </a:r>
            <a:endParaRPr lang="ru-RU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8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6408" y="283633"/>
            <a:ext cx="244137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РЕЗУЛЬТАТЫ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1065" y="1125821"/>
            <a:ext cx="8784976" cy="368306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2400" dirty="0" smtClean="0"/>
              <a:t>Создание </a:t>
            </a:r>
            <a:r>
              <a:rPr lang="ru-RU" sz="2400" b="1" dirty="0"/>
              <a:t>10</a:t>
            </a:r>
            <a:r>
              <a:rPr lang="ru-RU" sz="2400" dirty="0"/>
              <a:t> отрядов серебряных волонтеров</a:t>
            </a:r>
          </a:p>
          <a:p>
            <a:pPr>
              <a:lnSpc>
                <a:spcPts val="4000"/>
              </a:lnSpc>
            </a:pPr>
            <a:r>
              <a:rPr lang="ru-RU" sz="2400" dirty="0" smtClean="0"/>
              <a:t>Увеличение </a:t>
            </a:r>
            <a:r>
              <a:rPr lang="ru-RU" sz="2400" dirty="0"/>
              <a:t>числа серебряных добровольцев с </a:t>
            </a:r>
            <a:r>
              <a:rPr lang="ru-RU" sz="2400" b="1" dirty="0"/>
              <a:t>10</a:t>
            </a:r>
            <a:r>
              <a:rPr lang="ru-RU" sz="2400" dirty="0"/>
              <a:t> до </a:t>
            </a:r>
            <a:r>
              <a:rPr lang="ru-RU" sz="2400" b="1" dirty="0" smtClean="0"/>
              <a:t>100</a:t>
            </a:r>
            <a:endParaRPr lang="ru-RU" sz="2400" dirty="0"/>
          </a:p>
          <a:p>
            <a:pPr>
              <a:lnSpc>
                <a:spcPts val="4000"/>
              </a:lnSpc>
            </a:pPr>
            <a:r>
              <a:rPr lang="ru-RU" sz="2400" dirty="0" smtClean="0"/>
              <a:t>Проведение </a:t>
            </a:r>
            <a:r>
              <a:rPr lang="ru-RU" sz="2400" dirty="0"/>
              <a:t>серебряными волонтерами более</a:t>
            </a:r>
            <a:r>
              <a:rPr lang="ru-RU" sz="2400" b="1" dirty="0"/>
              <a:t> 80 </a:t>
            </a:r>
            <a:r>
              <a:rPr lang="ru-RU" sz="2400" dirty="0"/>
              <a:t>добровольческих </a:t>
            </a:r>
            <a:r>
              <a:rPr lang="ru-RU" sz="2400" dirty="0" smtClean="0"/>
              <a:t>мероприятий</a:t>
            </a:r>
          </a:p>
          <a:p>
            <a:pPr>
              <a:lnSpc>
                <a:spcPts val="4000"/>
              </a:lnSpc>
            </a:pPr>
            <a:r>
              <a:rPr lang="ru-RU" sz="2400" dirty="0" smtClean="0"/>
              <a:t>Публикация </a:t>
            </a:r>
            <a:r>
              <a:rPr lang="ru-RU" sz="2400" dirty="0"/>
              <a:t>более </a:t>
            </a:r>
            <a:r>
              <a:rPr lang="ru-RU" sz="2400" b="1" dirty="0"/>
              <a:t>100</a:t>
            </a:r>
            <a:r>
              <a:rPr lang="ru-RU" sz="2400" dirty="0"/>
              <a:t> постов в социальной сети</a:t>
            </a:r>
          </a:p>
          <a:p>
            <a:pPr>
              <a:lnSpc>
                <a:spcPts val="4000"/>
              </a:lnSpc>
            </a:pPr>
            <a:r>
              <a:rPr lang="ru-RU" sz="2400" dirty="0" smtClean="0"/>
              <a:t>Публикация </a:t>
            </a:r>
            <a:r>
              <a:rPr lang="ru-RU" sz="2400" dirty="0"/>
              <a:t>не менее </a:t>
            </a:r>
            <a:r>
              <a:rPr lang="ru-RU" sz="2400" b="1" dirty="0"/>
              <a:t>5</a:t>
            </a:r>
            <a:r>
              <a:rPr lang="ru-RU" sz="2400" dirty="0"/>
              <a:t> статей в муниципальной газете «Вперед»</a:t>
            </a:r>
          </a:p>
          <a:p>
            <a:pPr>
              <a:lnSpc>
                <a:spcPts val="4000"/>
              </a:lnSpc>
            </a:pPr>
            <a:r>
              <a:rPr lang="ru-RU" sz="2400" dirty="0" smtClean="0"/>
              <a:t>Вовлечение </a:t>
            </a:r>
            <a:r>
              <a:rPr lang="ru-RU" sz="2400" dirty="0"/>
              <a:t>граждан пожилого возраста из </a:t>
            </a:r>
            <a:r>
              <a:rPr lang="ru-RU" sz="2400" b="1" dirty="0"/>
              <a:t>8</a:t>
            </a:r>
            <a:r>
              <a:rPr lang="ru-RU" sz="2400" dirty="0"/>
              <a:t> муниципалитетов</a:t>
            </a:r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485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6408" y="283633"/>
            <a:ext cx="244137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РЕЗУЛЬТАТЫ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1065" y="1125821"/>
            <a:ext cx="8784976" cy="368306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ru-RU" sz="2400" dirty="0" smtClean="0"/>
              <a:t>Появление </a:t>
            </a:r>
            <a:r>
              <a:rPr lang="ru-RU" sz="2400" b="1" dirty="0"/>
              <a:t>перспективы</a:t>
            </a:r>
            <a:r>
              <a:rPr lang="ru-RU" sz="2400" dirty="0"/>
              <a:t> для </a:t>
            </a:r>
            <a:r>
              <a:rPr lang="ru-RU" sz="2400" b="1" dirty="0"/>
              <a:t>создания </a:t>
            </a:r>
            <a:r>
              <a:rPr lang="ru-RU" sz="2400" dirty="0"/>
              <a:t>волонтерского </a:t>
            </a:r>
            <a:r>
              <a:rPr lang="ru-RU" sz="2400" b="1" dirty="0"/>
              <a:t>центра</a:t>
            </a:r>
            <a:r>
              <a:rPr lang="ru-RU" sz="2400" dirty="0"/>
              <a:t> серебряного добровольчества муниципалитета.</a:t>
            </a:r>
          </a:p>
          <a:p>
            <a:pPr>
              <a:lnSpc>
                <a:spcPts val="3500"/>
              </a:lnSpc>
            </a:pPr>
            <a:r>
              <a:rPr lang="ru-RU" sz="2400" b="1" dirty="0" smtClean="0"/>
              <a:t>Организация</a:t>
            </a:r>
            <a:r>
              <a:rPr lang="ru-RU" sz="2400" dirty="0" smtClean="0"/>
              <a:t> </a:t>
            </a:r>
            <a:r>
              <a:rPr lang="ru-RU" sz="2400" dirty="0"/>
              <a:t>досуга и </a:t>
            </a:r>
            <a:r>
              <a:rPr lang="ru-RU" sz="2400" b="1" dirty="0"/>
              <a:t>формирования</a:t>
            </a:r>
            <a:r>
              <a:rPr lang="ru-RU" sz="2400" dirty="0"/>
              <a:t> активной жизненной позиции для граждан муниципалитета.</a:t>
            </a:r>
          </a:p>
          <a:p>
            <a:pPr>
              <a:lnSpc>
                <a:spcPts val="3500"/>
              </a:lnSpc>
            </a:pPr>
            <a:r>
              <a:rPr lang="ru-RU" sz="2400" b="1" dirty="0" smtClean="0"/>
              <a:t>Повышение </a:t>
            </a:r>
            <a:r>
              <a:rPr lang="ru-RU" sz="2400" b="1" dirty="0"/>
              <a:t>эффективности </a:t>
            </a:r>
            <a:r>
              <a:rPr lang="ru-RU" sz="2400" dirty="0"/>
              <a:t>серебряных добровольцев </a:t>
            </a:r>
            <a:r>
              <a:rPr lang="ru-RU" sz="2400" dirty="0" err="1"/>
              <a:t>Усть-Вымского</a:t>
            </a:r>
            <a:r>
              <a:rPr lang="ru-RU" sz="2400" dirty="0"/>
              <a:t> района</a:t>
            </a:r>
          </a:p>
          <a:p>
            <a:pPr>
              <a:lnSpc>
                <a:spcPts val="3500"/>
              </a:lnSpc>
            </a:pPr>
            <a:r>
              <a:rPr lang="ru-RU" sz="2400" b="1" dirty="0" smtClean="0"/>
              <a:t>Формирование </a:t>
            </a:r>
            <a:r>
              <a:rPr lang="ru-RU" sz="2400" b="1" dirty="0"/>
              <a:t>отрядов </a:t>
            </a:r>
            <a:r>
              <a:rPr lang="ru-RU" sz="2400" dirty="0"/>
              <a:t>серебряных добровольцев для дальнейшей самостоятельной </a:t>
            </a:r>
            <a:r>
              <a:rPr lang="ru-RU" sz="2400" dirty="0" smtClean="0"/>
              <a:t>деятельности</a:t>
            </a:r>
            <a:endParaRPr lang="ru-RU" sz="2400" dirty="0"/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76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32060" y="283633"/>
            <a:ext cx="329186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ПАРТНЕРЫ ПРОЕКТА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199787"/>
            <a:ext cx="415340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ГБУ РК «ЦСЗН УСТЬ-ВЫМСКОГО РАЙОНА»</a:t>
            </a:r>
          </a:p>
          <a:p>
            <a:pPr algn="just"/>
            <a:endParaRPr lang="ru-RU" dirty="0"/>
          </a:p>
        </p:txBody>
      </p:sp>
      <p:pic>
        <p:nvPicPr>
          <p:cNvPr id="5" name="Picture 2" descr="Логотип № 2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936479"/>
            <a:ext cx="415340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УСТЬ-ВЫМСКАЯ РАЙОННАЯ ОРГАНИЗАЦИЯ ВЕТЕРАНОВ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1" y="2715766"/>
            <a:ext cx="415340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ВОЛОНТЕРСКИЙ ЦЕНТР УСТЬ-ВЫМСКОГО РАЙОНА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1" y="3507854"/>
            <a:ext cx="415340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СЕКТОР МОЛОДЕЖНОЙ ПОЛИТИКИ УСТЬ-ВЫМСКОГО РАЙОНА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97686" y="3507854"/>
            <a:ext cx="40507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МИКУНЬСКИЙ ЖЕЛЕЗНОДОРОЖНЫЙ ТЕХНИКУМ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697686" y="2715766"/>
            <a:ext cx="40387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УПРАВЛЕНИЕ КУЛЬТУРЫ МО МР "УСТЬ-ВЫМСКИЙ"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709724" y="1936479"/>
            <a:ext cx="40387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ГАУ РК «РЕДАКЦИЯ ГАЗЕТЫ «ВПЕРЕД»</a:t>
            </a:r>
          </a:p>
          <a:p>
            <a:pPr algn="just"/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709724" y="1199788"/>
            <a:ext cx="40387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УПРАВЛЕНИЕ ОБРАЗОВАНИЯ МО МР «УСТЬ-ВЫМСКИЙ»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51521" y="4299942"/>
            <a:ext cx="41534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ГБУЗ РК «УСТЬ-ВЫМСКАЯ ЦЕНТРАЛЬНАЯ РАЙОННАЯ БОЛЬНИЦА»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25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5560" y="1125820"/>
            <a:ext cx="8784976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МИТЯКОВА КСЕНИЯ ВАДИМОВНА</a:t>
            </a:r>
            <a:endParaRPr lang="ru-RU" sz="3600" dirty="0" smtClean="0"/>
          </a:p>
          <a:p>
            <a:endParaRPr lang="ru-RU" sz="2800" dirty="0" smtClean="0"/>
          </a:p>
          <a:p>
            <a:r>
              <a:rPr lang="ru-RU" sz="4000" dirty="0" smtClean="0"/>
              <a:t>89042206011 </a:t>
            </a:r>
            <a:endParaRPr lang="ru-RU" sz="4000" dirty="0" smtClean="0"/>
          </a:p>
          <a:p>
            <a:endParaRPr lang="ru-RU" sz="2800" dirty="0" smtClean="0"/>
          </a:p>
          <a:p>
            <a:endParaRPr lang="ru-RU" sz="2800" dirty="0"/>
          </a:p>
          <a:p>
            <a:r>
              <a:rPr lang="en-US" sz="2800" dirty="0">
                <a:hlinkClick r:id="rId2"/>
              </a:rPr>
              <a:t>https://vk.com/id69541404</a:t>
            </a:r>
            <a:endParaRPr lang="ru-RU" sz="2800" dirty="0" smtClean="0"/>
          </a:p>
          <a:p>
            <a:pPr algn="ctr"/>
            <a:endParaRPr lang="ru-RU" sz="2800" dirty="0"/>
          </a:p>
        </p:txBody>
      </p:sp>
      <p:pic>
        <p:nvPicPr>
          <p:cNvPr id="6" name="Picture 2" descr="Логотип № 2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118" y="123478"/>
            <a:ext cx="2308362" cy="82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1" name="Picture 3" descr="C:\Users\Пользователь\Desktop\qr-code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468" y="2205330"/>
            <a:ext cx="2144924" cy="214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3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940</TotalTime>
  <Words>273</Words>
  <Application>Microsoft Office PowerPoint</Application>
  <PresentationFormat>Экран (16:9)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Горизонт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ЧУДЕСА РЕСПУБЛИКИ КОМИ</dc:title>
  <dc:creator>Коснырева</dc:creator>
  <cp:lastModifiedBy>Пользователь Windows</cp:lastModifiedBy>
  <cp:revision>55</cp:revision>
  <dcterms:created xsi:type="dcterms:W3CDTF">2018-04-04T12:40:08Z</dcterms:created>
  <dcterms:modified xsi:type="dcterms:W3CDTF">2020-07-21T06:58:15Z</dcterms:modified>
</cp:coreProperties>
</file>