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256" r:id="rId5"/>
    <p:sldId id="283" r:id="rId6"/>
    <p:sldId id="280" r:id="rId7"/>
    <p:sldId id="281" r:id="rId8"/>
    <p:sldId id="282" r:id="rId9"/>
    <p:sldId id="285" r:id="rId10"/>
    <p:sldId id="28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53" autoAdjust="0"/>
    <p:restoredTop sz="94598" autoAdjust="0"/>
  </p:normalViewPr>
  <p:slideViewPr>
    <p:cSldViewPr snapToGrid="0">
      <p:cViewPr varScale="1">
        <p:scale>
          <a:sx n="107" d="100"/>
          <a:sy n="107" d="100"/>
        </p:scale>
        <p:origin x="174" y="17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0EC026C9-4C52-4B60-A858-A50E4BE56DA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6160113-35DB-4BB4-9269-631D6FEB5E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0D272-305C-421E-A9EF-95D63D599B42}" type="datetimeFigureOut">
              <a:rPr lang="en-US" smtClean="0"/>
              <a:pPr/>
              <a:t>12/5/2024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F40E5BB-A291-4B94-8433-B9D3F16854C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857D678-038E-42A6-961E-EAB034DB470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DE7DFA-63CC-4ED7-B30E-ACF88B4B89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0912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16E63-7886-43BC-8DD4-4F14C3DD7360}" type="datetimeFigureOut">
              <a:rPr lang="en-US" smtClean="0"/>
              <a:pPr/>
              <a:t>12/5/2024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8C5307-140F-447F-BCBA-BB92E3A290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15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C5307-140F-447F-BCBA-BB92E3A2906B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780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14FD2957-8595-499F-896A-E9A0888D05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C44A184-010C-483F-8B5A-3D1E7E6EF9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" y="0"/>
            <a:ext cx="81153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AB4C3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9582A2E2-E6DD-4321-B03A-F6C071C1BB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4" y="753034"/>
            <a:ext cx="6815446" cy="3887390"/>
          </a:xfrm>
        </p:spPr>
        <p:txBody>
          <a:bodyPr anchor="t">
            <a:normAutofit/>
          </a:bodyPr>
          <a:lstStyle>
            <a:lvl1pPr>
              <a:defRPr sz="8500" spc="-20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D21B6D9B-E3FB-48D2-A477-5B73E22166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045" y="4640424"/>
            <a:ext cx="6437555" cy="1303176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xmlns="" id="{38823550-6B12-4BFD-9C91-668B623E35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13533" y="0"/>
            <a:ext cx="4082983" cy="6858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3706224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6F922A0-5527-4314-A2EA-E5CF34EF94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xmlns="" id="{96EC4CB6-956E-48EB-86AC-B40D89D742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0759" y="194783"/>
            <a:ext cx="10022841" cy="760892"/>
          </a:xfrm>
        </p:spPr>
        <p:txBody>
          <a:bodyPr anchor="ctr"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13FA4250-BD33-40AE-934A-A473029C5CA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6112" y="1560513"/>
            <a:ext cx="10899776" cy="43418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771E7CA1-3FAA-4961-8BAC-93AB2EF6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520CC547-8B7E-4C4B-9B2A-04BD498A71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20XX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34245B-9DC4-457D-AB68-8E3BBB852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906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5F516FD-E4AF-4BA2-902A-DA467465572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F0F480-E13D-4322-ADF4-56769DC5AF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9680" y="190500"/>
            <a:ext cx="10036292" cy="773776"/>
          </a:xfrm>
        </p:spPr>
        <p:txBody>
          <a:bodyPr anchor="ctr"/>
          <a:lstStyle>
            <a:lvl1pPr algn="r"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xmlns="" id="{7F0BA818-CA3B-46FD-9A79-7BDC1D9CA7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9243" y="1764139"/>
            <a:ext cx="4756714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xmlns="" id="{4EAD007E-B9BB-4C9F-BDC8-127A77F0F9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09243" y="2374900"/>
            <a:ext cx="4756714" cy="33655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xmlns="" id="{9ECBA1DE-781A-4AA7-86CA-0EBE52A9B4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7467" y="1764031"/>
            <a:ext cx="4756714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xmlns="" id="{53A9CA10-3BBC-41E7-A34E-C6CCFEC820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7467" y="2374900"/>
            <a:ext cx="4756714" cy="33655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27F3D4E9-1171-434D-AA71-EA27F72E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57A29A0D-15CB-4460-9435-7E7D64534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20XX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8B6F95C2-7834-44D3-B93B-79D944E12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62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E97352E-C52D-43BE-BCE2-2D71FE0353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92051A8D-592F-40C1-A65D-E1F17B07C9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79600" y="183988"/>
            <a:ext cx="9406372" cy="803380"/>
          </a:xfrm>
        </p:spPr>
        <p:txBody>
          <a:bodyPr anchor="ctr"/>
          <a:lstStyle>
            <a:lvl1pPr algn="r"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ext Placeholder 30">
            <a:extLst>
              <a:ext uri="{FF2B5EF4-FFF2-40B4-BE49-F238E27FC236}">
                <a16:creationId xmlns:a16="http://schemas.microsoft.com/office/drawing/2014/main" xmlns="" id="{CF4C4703-C9D4-483C-8E41-17BB7193D0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1300" y="1764193"/>
            <a:ext cx="3327366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xmlns="" id="{7393281D-B77A-4BB8-A3E2-49E0F1259DA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1193" y="2374899"/>
            <a:ext cx="3327366" cy="348557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xmlns="" id="{6B205DED-723B-48E3-AE9F-556696225C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32317" y="1764193"/>
            <a:ext cx="3327366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xmlns="" id="{77D63D24-8466-44F3-898F-5CBC42C768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32317" y="2374899"/>
            <a:ext cx="3327366" cy="348557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xmlns="" id="{F600D1D1-B6A8-4A4E-BC6A-897FE089CB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25393" y="1764193"/>
            <a:ext cx="3327366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A205F643-67E9-4E41-A65F-163C816090B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25393" y="2374899"/>
            <a:ext cx="3327366" cy="348557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xmlns="" id="{B0EF04CC-F1B1-495C-BA2F-F28A5D971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657B66A6-EBC5-4A75-B938-7148B7A12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20XX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D83DD707-C769-4868-9B2F-1BF7ABBCD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8077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152F41C-45C5-4E09-A91A-8F4AE80B06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4533900"/>
            <a:ext cx="9144000" cy="232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AB4C3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xmlns="" id="{DA9EBEF3-E8A8-4C5C-B6D9-B322242DC9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7001" y="4947313"/>
            <a:ext cx="7700617" cy="1409037"/>
          </a:xfrm>
        </p:spPr>
        <p:txBody>
          <a:bodyPr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sz="5400" dirty="0"/>
          </a:p>
        </p:txBody>
      </p:sp>
      <p:sp>
        <p:nvSpPr>
          <p:cNvPr id="11" name="Subtitle 7">
            <a:extLst>
              <a:ext uri="{FF2B5EF4-FFF2-40B4-BE49-F238E27FC236}">
                <a16:creationId xmlns:a16="http://schemas.microsoft.com/office/drawing/2014/main" xmlns="" id="{6A90C83B-4674-4CF1-9CD4-78C3B7CDCC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46252" y="386989"/>
            <a:ext cx="2443495" cy="3758334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1"/>
                </a:solidFill>
              </a:defRPr>
            </a:lvl1pPr>
          </a:lstStyle>
          <a:p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9" name="Picture Placeholder 17">
            <a:extLst>
              <a:ext uri="{FF2B5EF4-FFF2-40B4-BE49-F238E27FC236}">
                <a16:creationId xmlns:a16="http://schemas.microsoft.com/office/drawing/2014/main" xmlns="" id="{1894E094-44B9-4024-A43A-438DEB225DB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453231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xmlns="" id="{9BCFB5F5-AD25-4F9C-8AE7-E0E891F1A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3" name="Picture Placeholder 20">
            <a:extLst>
              <a:ext uri="{FF2B5EF4-FFF2-40B4-BE49-F238E27FC236}">
                <a16:creationId xmlns:a16="http://schemas.microsoft.com/office/drawing/2014/main" xmlns="" id="{919568B3-FE67-4E6E-BA92-FEF29CBFE1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144000" y="4532313"/>
            <a:ext cx="3048000" cy="232568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xmlns="" id="{D87D4A75-1737-4D5B-A386-9FE32DFB5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EB52AA41-FD0C-42C6-BD04-9E5B55A48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244D815C-8BF3-4ECF-A945-A2A7C2983AF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676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xmlns="" id="{74716EF3-1422-48C0-BC49-14FAC3550F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F2AAFDE-CB45-46CA-8961-8133FCA5F3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40767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B209C30D-AB58-482B-B553-F71367094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264" y="776941"/>
            <a:ext cx="3209008" cy="5166659"/>
          </a:xfrm>
        </p:spPr>
        <p:txBody>
          <a:bodyPr anchor="b"/>
          <a:lstStyle>
            <a:lvl1pPr>
              <a:defRPr spc="-20"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xmlns="" id="{D946F5EF-2C45-4A87-A1DD-BD2A6FB91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374904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xmlns="" id="{B1A8891C-A2D4-4238-ABCE-62AB3A9121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6700" y="0"/>
            <a:ext cx="4038600" cy="3429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xmlns="" id="{7B51DFB6-C977-4551-BE38-57688D7FF0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15300" y="0"/>
            <a:ext cx="4076701" cy="3429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xmlns="" id="{DFCFAED4-0A56-424D-BF74-4051B0BDA9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64100" y="3841750"/>
            <a:ext cx="6599238" cy="2296083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xmlns="" id="{9188F17E-DD3B-4CCC-957F-5A69144884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20XX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xmlns="" id="{2A0235C7-971D-4E52-B991-EFA44A9AF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D815C-8BF3-4ECF-A945-A2A7C2983AF9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672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83698AF-A86A-4D69-8272-76C9C1914A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F9E2DC86-4009-449C-8F4E-779A8C762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45" y="365124"/>
            <a:ext cx="9523655" cy="1501327"/>
          </a:xfrm>
        </p:spPr>
        <p:txBody>
          <a:bodyPr/>
          <a:lstStyle>
            <a:lvl1pPr>
              <a:defRPr spc="-20"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xmlns="" id="{671630E1-6506-4E93-BB6A-0604E0D0493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286000"/>
            <a:ext cx="5067300" cy="4572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xmlns="" id="{51BAB65B-02AF-4992-85D0-8E98AB1BD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title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CFE115BC-4A4C-4385-82D5-106D1FAC3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9887" y="2899186"/>
            <a:ext cx="5610113" cy="32843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xmlns="" id="{5CD3EB2B-80EF-4DC6-B2B6-F4B5684439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20XX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3DC3E33A-8A0A-4767-A4D9-CD8956379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6D940D-6D44-4DF9-9322-B4B11F7EDCD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930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46EB31F-C5DF-49FF-8DEA-86AC0C1860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" y="0"/>
            <a:ext cx="7086599" cy="4533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AB4C3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ACFE912F-46EC-49B0-9C9A-DE9CBDF9FB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5" y="753035"/>
            <a:ext cx="5945393" cy="2366683"/>
          </a:xfrm>
        </p:spPr>
        <p:txBody>
          <a:bodyPr>
            <a:normAutofit/>
          </a:bodyPr>
          <a:lstStyle>
            <a:lvl1pPr>
              <a:defRPr spc="-20" baseline="0">
                <a:solidFill>
                  <a:schemeClr val="bg1"/>
                </a:solidFill>
              </a:defRPr>
            </a:lvl1pPr>
          </a:lstStyle>
          <a:p>
            <a:endParaRPr lang="en-US" sz="6000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xmlns="" id="{9BF32D81-1E24-45B8-A09D-EEAD404D8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045" y="3075868"/>
            <a:ext cx="5945393" cy="110833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xmlns="" id="{9F9C7900-0694-4FDF-B29C-24016C0B9C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4533900"/>
            <a:ext cx="7086598" cy="2324100"/>
          </a:xfr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xmlns="" id="{D71BA6F2-2182-4910-8DA6-71E5AB27458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86600" y="0"/>
            <a:ext cx="5105400" cy="45339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xmlns="" id="{83DCD7D2-7B94-48E9-9DCA-E72E1BCE437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086598" y="4533900"/>
            <a:ext cx="5105402" cy="23241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1578407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4F4DD58-525D-4728-A769-9F38711D57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3048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C1F862FE-7A72-432B-9888-FB389D35BD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788" y="875030"/>
            <a:ext cx="2384425" cy="5068570"/>
          </a:xfrm>
        </p:spPr>
        <p:txBody>
          <a:bodyPr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 to add text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xmlns="" id="{A256B58A-EC2F-48AB-BF2D-AB678AF0C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277113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Presentation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9D33DA1-34CB-434E-99AF-EA31D28A194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302000" y="876300"/>
            <a:ext cx="8607425" cy="4749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xmlns="" id="{DB48D9BB-04DF-4542-8DF6-C4C7875380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20XX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xmlns="" id="{F22742E1-6009-4FFB-A391-37B987F53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216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83FEABB-56CC-491D-830B-02C0466DAB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3048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34F3EF5A-453C-4D68-BA86-2FB1DE61C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787" y="996950"/>
            <a:ext cx="2384425" cy="4946650"/>
          </a:xfrm>
        </p:spPr>
        <p:txBody>
          <a:bodyPr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 to add text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xmlns="" id="{59321BA0-41E1-404D-9063-DF281D186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277113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Presentation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671CEA4-8F84-4893-8A45-28DB0AE2068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422650" y="996950"/>
            <a:ext cx="8367713" cy="45450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xmlns="" id="{C99D2EA6-8453-4240-88D1-460E269D88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20XX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xmlns="" id="{02DD4984-9B40-488F-B903-2E041955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759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xmlns="" id="{AD3C5B21-C400-4C50-8684-59543CDC43F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2" y="0"/>
            <a:ext cx="12192000" cy="6858000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F81B040C-8943-4433-BFE9-AFB1F7C9E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7636" y="-2"/>
            <a:ext cx="11014364" cy="4100947"/>
          </a:xfrm>
          <a:gradFill>
            <a:gsLst>
              <a:gs pos="77000">
                <a:srgbClr val="000000">
                  <a:alpha val="30000"/>
                </a:srgbClr>
              </a:gs>
              <a:gs pos="38000">
                <a:srgbClr val="000000">
                  <a:alpha val="20000"/>
                </a:srgbClr>
              </a:gs>
              <a:gs pos="0">
                <a:srgbClr val="000000">
                  <a:alpha val="0"/>
                </a:srgbClr>
              </a:gs>
              <a:gs pos="20000">
                <a:srgbClr val="000000">
                  <a:alpha val="0"/>
                </a:srgbClr>
              </a:gs>
              <a:gs pos="100000">
                <a:srgbClr val="000000">
                  <a:alpha val="30000"/>
                </a:srgbClr>
              </a:gs>
            </a:gsLst>
            <a:lin ang="21594000" scaled="0"/>
          </a:gradFill>
        </p:spPr>
        <p:txBody>
          <a:bodyPr rIns="731520">
            <a:normAutofit/>
          </a:bodyPr>
          <a:lstStyle>
            <a:lvl1pPr algn="r">
              <a:defRPr sz="6000">
                <a:solidFill>
                  <a:schemeClr val="bg1"/>
                </a:solidFill>
              </a:defRPr>
            </a:lvl1pPr>
          </a:lstStyle>
          <a:p>
            <a:pPr algn="r"/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xmlns="" id="{741A6711-44B3-4723-90E5-802B2DBD86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41963" y="4089656"/>
            <a:ext cx="8950035" cy="2796566"/>
          </a:xfrm>
          <a:gradFill>
            <a:gsLst>
              <a:gs pos="77000">
                <a:srgbClr val="000000">
                  <a:alpha val="30000"/>
                </a:srgbClr>
              </a:gs>
              <a:gs pos="33000">
                <a:srgbClr val="000000">
                  <a:alpha val="20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0000"/>
                </a:srgbClr>
              </a:gs>
            </a:gsLst>
            <a:lin ang="21594000" scaled="0"/>
          </a:gradFill>
        </p:spPr>
        <p:txBody>
          <a:bodyPr tIns="640080" rIns="731520" anchor="t">
            <a:normAutofit/>
          </a:bodyPr>
          <a:lstStyle>
            <a:lvl1pPr marL="0" indent="0" algn="r">
              <a:buNone/>
              <a:defRPr sz="2800" b="1" baseline="0">
                <a:solidFill>
                  <a:schemeClr val="bg1"/>
                </a:solidFill>
              </a:defRPr>
            </a:lvl1pPr>
          </a:lstStyle>
          <a:p>
            <a:pPr algn="r"/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xmlns="" id="{B79A2161-66FE-4C11-AD83-5824307CB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title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xmlns="" id="{91399727-F37D-4748-90E8-B5B6F5312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20XX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xmlns="" id="{B9DE4FD1-0950-4A6A-8167-F0E9C622D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D6D940D-6D44-4DF9-9322-B4B11F7EDCD0}" type="slidenum"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defRPr/>
              </a:pPr>
              <a:t>‹#›</a:t>
            </a:fld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7047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4A42DEE-636F-4A79-B56A-5AF989E1FD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xmlns="" id="{B75C9195-04C9-4D9A-B613-44A5F5900D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2983" y="194783"/>
            <a:ext cx="9421177" cy="769493"/>
          </a:xfrm>
        </p:spPr>
        <p:txBody>
          <a:bodyPr anchor="ctr"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4C5A662A-E279-494E-8389-ADC6E870E38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31863" y="1695450"/>
            <a:ext cx="10328275" cy="4314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1420B3F9-9DEF-4500-91D7-25F0B5E91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05E504E9-EAD2-4BE5-9736-CED43FF245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20XX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3EB613-AF5E-423F-A78B-94F856BF6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998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4A42DEE-636F-4A79-B56A-5AF989E1FD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xmlns="" id="{B75C9195-04C9-4D9A-B613-44A5F5900D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2983" y="194783"/>
            <a:ext cx="9421177" cy="769493"/>
          </a:xfrm>
        </p:spPr>
        <p:txBody>
          <a:bodyPr anchor="ctr"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1420B3F9-9DEF-4500-91D7-25F0B5E91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05E504E9-EAD2-4BE5-9736-CED43FF245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20XX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3EB613-AF5E-423F-A78B-94F856BF6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Picture Placeholder 23">
            <a:extLst>
              <a:ext uri="{FF2B5EF4-FFF2-40B4-BE49-F238E27FC236}">
                <a16:creationId xmlns:a16="http://schemas.microsoft.com/office/drawing/2014/main" xmlns="" id="{43D59024-D21F-46A9-B65B-C9166E4E30C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46083" y="2339390"/>
            <a:ext cx="2075688" cy="2075688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23">
            <a:extLst>
              <a:ext uri="{FF2B5EF4-FFF2-40B4-BE49-F238E27FC236}">
                <a16:creationId xmlns:a16="http://schemas.microsoft.com/office/drawing/2014/main" xmlns="" id="{C929A99D-6C0C-468B-854A-FF1CC91260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20384" y="2339390"/>
            <a:ext cx="2075688" cy="2075688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23">
            <a:extLst>
              <a:ext uri="{FF2B5EF4-FFF2-40B4-BE49-F238E27FC236}">
                <a16:creationId xmlns:a16="http://schemas.microsoft.com/office/drawing/2014/main" xmlns="" id="{60F12D74-CCEB-4CE6-A979-072265047F7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94685" y="2339390"/>
            <a:ext cx="2075688" cy="2075688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23">
            <a:extLst>
              <a:ext uri="{FF2B5EF4-FFF2-40B4-BE49-F238E27FC236}">
                <a16:creationId xmlns:a16="http://schemas.microsoft.com/office/drawing/2014/main" xmlns="" id="{6A481ED4-1444-4E48-A31E-B2624CF536E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70228" y="2339390"/>
            <a:ext cx="2075688" cy="2075688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Text Placeholder 28">
            <a:extLst>
              <a:ext uri="{FF2B5EF4-FFF2-40B4-BE49-F238E27FC236}">
                <a16:creationId xmlns:a16="http://schemas.microsoft.com/office/drawing/2014/main" xmlns="" id="{1FCF4CD5-BF81-4AEB-BE4A-D07274F666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46083" y="4628543"/>
            <a:ext cx="2075688" cy="347662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spc="2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Text Placeholder 28">
            <a:extLst>
              <a:ext uri="{FF2B5EF4-FFF2-40B4-BE49-F238E27FC236}">
                <a16:creationId xmlns:a16="http://schemas.microsoft.com/office/drawing/2014/main" xmlns="" id="{68146790-CD56-4671-AD13-89B30FAF55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46083" y="4934031"/>
            <a:ext cx="2075688" cy="347662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0" spc="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28">
            <a:extLst>
              <a:ext uri="{FF2B5EF4-FFF2-40B4-BE49-F238E27FC236}">
                <a16:creationId xmlns:a16="http://schemas.microsoft.com/office/drawing/2014/main" xmlns="" id="{305877BA-4DF5-499D-9288-3956FC9B1BC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20384" y="4628543"/>
            <a:ext cx="2075688" cy="347662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spc="2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28">
            <a:extLst>
              <a:ext uri="{FF2B5EF4-FFF2-40B4-BE49-F238E27FC236}">
                <a16:creationId xmlns:a16="http://schemas.microsoft.com/office/drawing/2014/main" xmlns="" id="{22E6E064-1B6D-455F-98A9-1A851E3FE16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20384" y="4934031"/>
            <a:ext cx="2075688" cy="347662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0" spc="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28">
            <a:extLst>
              <a:ext uri="{FF2B5EF4-FFF2-40B4-BE49-F238E27FC236}">
                <a16:creationId xmlns:a16="http://schemas.microsoft.com/office/drawing/2014/main" xmlns="" id="{76F0A93D-9B44-4CF6-87AF-4B5200AF2C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94685" y="4628543"/>
            <a:ext cx="2075688" cy="347662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spc="2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9" name="Text Placeholder 28">
            <a:extLst>
              <a:ext uri="{FF2B5EF4-FFF2-40B4-BE49-F238E27FC236}">
                <a16:creationId xmlns:a16="http://schemas.microsoft.com/office/drawing/2014/main" xmlns="" id="{550B9205-0F01-47B9-9C79-42EB1E22C95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94685" y="4934031"/>
            <a:ext cx="2075688" cy="347662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0" spc="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Text Placeholder 28">
            <a:extLst>
              <a:ext uri="{FF2B5EF4-FFF2-40B4-BE49-F238E27FC236}">
                <a16:creationId xmlns:a16="http://schemas.microsoft.com/office/drawing/2014/main" xmlns="" id="{8FC1F3E1-C69F-4835-A5CD-929BD175AF1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70228" y="4628543"/>
            <a:ext cx="2075688" cy="347662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spc="20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28">
            <a:extLst>
              <a:ext uri="{FF2B5EF4-FFF2-40B4-BE49-F238E27FC236}">
                <a16:creationId xmlns:a16="http://schemas.microsoft.com/office/drawing/2014/main" xmlns="" id="{457972FF-3484-4C00-A636-0F208F816CB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70228" y="4934031"/>
            <a:ext cx="2075688" cy="347662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0" spc="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87361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33E30A8-0D9C-47BB-8249-8A2EEEFC7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365124"/>
            <a:ext cx="10552176" cy="14996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FE93687-61FE-460F-A66F-4DF17994F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9224" y="1984248"/>
            <a:ext cx="10552176" cy="4197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EE1FFB-7673-4E75-9B5C-5572E2B068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013448" y="6355080"/>
            <a:ext cx="43525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6C4B9AF-F93C-43E8-8E68-3B700825CE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1168" y="6356350"/>
            <a:ext cx="4837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r>
              <a:rPr lang="en-US" sz="1050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CD739F7-0AE5-4677-8957-9961D67C18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92" y="6356350"/>
            <a:ext cx="630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fld id="{0D4885A8-DDA8-4FCF-AB25-DA8F78EC755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840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86" r:id="rId9"/>
    <p:sldLayoutId id="2147483657" r:id="rId10"/>
    <p:sldLayoutId id="2147483658" r:id="rId11"/>
    <p:sldLayoutId id="2147483659" r:id="rId12"/>
    <p:sldLayoutId id="2147483685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4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 spc="-2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 spc="-2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98D150CF-F888-48EA-89E8-311ED5E916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8265" y="817719"/>
            <a:ext cx="7763436" cy="2428401"/>
          </a:xfrm>
        </p:spPr>
        <p:txBody>
          <a:bodyPr>
            <a:noAutofit/>
          </a:bodyPr>
          <a:lstStyle/>
          <a:p>
            <a:r>
              <a:rPr lang="ru-RU" sz="7200" dirty="0" smtClean="0">
                <a:latin typeface="Century Gothic" pitchFamily="34" charset="0"/>
              </a:rPr>
              <a:t>Наши волонтерские акции</a:t>
            </a:r>
            <a:endParaRPr lang="en-US" sz="7200" dirty="0">
              <a:latin typeface="Century Gothic" pitchFamily="34" charset="0"/>
            </a:endParaRP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xmlns="" id="{6BBE0348-1527-4055-BA8A-E275422274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925" y="4640424"/>
            <a:ext cx="6437555" cy="1303176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Bahnschrift SemiBold SemiConden" pitchFamily="34" charset="0"/>
              </a:rPr>
              <a:t>Заневское городское поселение</a:t>
            </a:r>
            <a:endParaRPr lang="en-US" sz="2400" dirty="0">
              <a:latin typeface="Bahnschrift SemiBold SemiConden" pitchFamily="34" charset="0"/>
            </a:endParaRPr>
          </a:p>
        </p:txBody>
      </p:sp>
      <p:pic>
        <p:nvPicPr>
          <p:cNvPr id="5" name="Picture Placeholder 4" descr="A picture containing mountain, sky, outdoor, nature, sunrise ">
            <a:extLst>
              <a:ext uri="{FF2B5EF4-FFF2-40B4-BE49-F238E27FC236}">
                <a16:creationId xmlns:a16="http://schemas.microsoft.com/office/drawing/2014/main" xmlns="" id="{A33E67C0-6C95-48DB-97CC-8CE8D36C05F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tretch>
            <a:fillRect/>
          </a:stretch>
        </p:blipFill>
        <p:spPr>
          <a:xfrm>
            <a:off x="7193280" y="0"/>
            <a:ext cx="4998720" cy="6858000"/>
          </a:xfrm>
        </p:spPr>
      </p:pic>
    </p:spTree>
    <p:extLst>
      <p:ext uri="{BB962C8B-B14F-4D97-AF65-F5344CB8AC3E}">
        <p14:creationId xmlns:p14="http://schemas.microsoft.com/office/powerpoint/2010/main" val="272071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https://sun9-9.userapi.com/impg/g0sVASwHb05SRZr84rqrN3_vRbTdpYNdbpZp0g/mst9MEkzfbk.jpg?size=810x1080&amp;quality=95&amp;sign=cd9c90039068f41e3da1d5033e747fd4&amp;type=album"/>
          <p:cNvPicPr>
            <a:picLocks noChangeAspect="1" noChangeArrowheads="1"/>
          </p:cNvPicPr>
          <p:nvPr/>
        </p:nvPicPr>
        <p:blipFill>
          <a:blip r:embed="rId2"/>
          <a:srcRect l="258" r="-287"/>
          <a:stretch>
            <a:fillRect/>
          </a:stretch>
        </p:blipFill>
        <p:spPr bwMode="auto">
          <a:xfrm>
            <a:off x="6581090" y="1"/>
            <a:ext cx="5610910" cy="6857999"/>
          </a:xfrm>
          <a:prstGeom prst="rect">
            <a:avLst/>
          </a:prstGeom>
          <a:noFill/>
        </p:spPr>
      </p:pic>
      <p:pic>
        <p:nvPicPr>
          <p:cNvPr id="8" name="Picture 3" descr="C:\Users\simka\Documents\Молсовет\QaqP1_AIFFA.jpg"/>
          <p:cNvPicPr>
            <a:picLocks noChangeAspect="1" noChangeArrowheads="1"/>
          </p:cNvPicPr>
          <p:nvPr/>
        </p:nvPicPr>
        <p:blipFill>
          <a:blip r:embed="rId3"/>
          <a:srcRect t="47801" r="-6"/>
          <a:stretch>
            <a:fillRect/>
          </a:stretch>
        </p:blipFill>
        <p:spPr bwMode="auto">
          <a:xfrm>
            <a:off x="0" y="0"/>
            <a:ext cx="6609144" cy="4550347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4511040"/>
            <a:ext cx="8199120" cy="2346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Батарейки, сдавайтесь!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D815C-8BF3-4ECF-A945-A2A7C2983AF9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C:\Users\simka\Documents\Молсовет\9ZbsZxkLNTY.jpg"/>
          <p:cNvPicPr>
            <a:picLocks noChangeAspect="1" noChangeArrowheads="1"/>
          </p:cNvPicPr>
          <p:nvPr/>
        </p:nvPicPr>
        <p:blipFill>
          <a:blip r:embed="rId2"/>
          <a:srcRect t="26583" b="18308"/>
          <a:stretch>
            <a:fillRect/>
          </a:stretch>
        </p:blipFill>
        <p:spPr bwMode="auto">
          <a:xfrm>
            <a:off x="4064000" y="3398520"/>
            <a:ext cx="8128000" cy="345948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" y="776941"/>
            <a:ext cx="3764280" cy="5166659"/>
          </a:xfrm>
        </p:spPr>
        <p:txBody>
          <a:bodyPr/>
          <a:lstStyle/>
          <a:p>
            <a:r>
              <a:rPr lang="ru-RU" dirty="0" smtClean="0"/>
              <a:t>«Бумажный БУМ!»</a:t>
            </a:r>
            <a:endParaRPr lang="ru-RU" dirty="0"/>
          </a:p>
        </p:txBody>
      </p:sp>
      <p:pic>
        <p:nvPicPr>
          <p:cNvPr id="9" name="Рисунок 8" descr="VpJRym5ooJQ.jpg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5417" r="5417"/>
          <a:stretch>
            <a:fillRect/>
          </a:stretch>
        </p:blipFill>
        <p:spPr/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D815C-8BF3-4ECF-A945-A2A7C2983AF9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3" name="Рисунок 12" descr="IMG_20240319_215255_713 (1).jpg"/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26087" b="260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simka\Documents\Молсовет\M5JqOLXiBzM.jpg"/>
          <p:cNvPicPr>
            <a:picLocks noChangeAspect="1" noChangeArrowheads="1"/>
          </p:cNvPicPr>
          <p:nvPr/>
        </p:nvPicPr>
        <p:blipFill>
          <a:blip r:embed="rId2"/>
          <a:srcRect b="9576"/>
          <a:stretch>
            <a:fillRect/>
          </a:stretch>
        </p:blipFill>
        <p:spPr bwMode="auto">
          <a:xfrm>
            <a:off x="0" y="1143635"/>
            <a:ext cx="4739640" cy="571436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983" y="194783"/>
            <a:ext cx="11676697" cy="76949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Сказке быть!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28675" name="Picture 3" descr="C:\Users\simka\Documents\Молсовет\12d23b22-67fb-4bce-a2f9-710dea549fcf.jpeg"/>
          <p:cNvPicPr>
            <a:picLocks noChangeAspect="1" noChangeArrowheads="1"/>
          </p:cNvPicPr>
          <p:nvPr/>
        </p:nvPicPr>
        <p:blipFill>
          <a:blip r:embed="rId3"/>
          <a:srcRect l="17742"/>
          <a:stretch>
            <a:fillRect/>
          </a:stretch>
        </p:blipFill>
        <p:spPr bwMode="auto">
          <a:xfrm>
            <a:off x="4069080" y="1147035"/>
            <a:ext cx="6263640" cy="5710965"/>
          </a:xfrm>
          <a:prstGeom prst="rect">
            <a:avLst/>
          </a:prstGeom>
          <a:noFill/>
        </p:spPr>
      </p:pic>
      <p:pic>
        <p:nvPicPr>
          <p:cNvPr id="28676" name="Picture 4" descr="C:\Users\simka\Documents\Молсовет\BnhFF2bvmIE.jpg"/>
          <p:cNvPicPr>
            <a:picLocks noChangeAspect="1" noChangeArrowheads="1"/>
          </p:cNvPicPr>
          <p:nvPr/>
        </p:nvPicPr>
        <p:blipFill>
          <a:blip r:embed="rId4"/>
          <a:srcRect l="5864" r="19765"/>
          <a:stretch>
            <a:fillRect/>
          </a:stretch>
        </p:blipFill>
        <p:spPr bwMode="auto">
          <a:xfrm>
            <a:off x="8991600" y="1120230"/>
            <a:ext cx="3200400" cy="57377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https://sun9-32.userapi.com/impg/JTh-n8HZdVp5_c0JrTdw73thtroZoAQYcIzL4A/Fv-FKXzoMXo.jpg?size=810x1080&amp;quality=95&amp;sign=3aaaad65353a4ce14e140f845f7e78b2&amp;type=album"/>
          <p:cNvPicPr>
            <a:picLocks noChangeAspect="1" noChangeArrowheads="1"/>
          </p:cNvPicPr>
          <p:nvPr/>
        </p:nvPicPr>
        <p:blipFill>
          <a:blip r:embed="rId2"/>
          <a:srcRect t="34524" b="35007"/>
          <a:stretch>
            <a:fillRect/>
          </a:stretch>
        </p:blipFill>
        <p:spPr bwMode="auto">
          <a:xfrm>
            <a:off x="5852160" y="4282440"/>
            <a:ext cx="6339840" cy="2575560"/>
          </a:xfrm>
          <a:prstGeom prst="rect">
            <a:avLst/>
          </a:prstGeom>
          <a:noFill/>
        </p:spPr>
      </p:pic>
      <p:pic>
        <p:nvPicPr>
          <p:cNvPr id="7" name="Рисунок 6" descr="89UWJJjqw6U.jpg"/>
          <p:cNvPicPr>
            <a:picLocks noChangeAspect="1"/>
          </p:cNvPicPr>
          <p:nvPr/>
        </p:nvPicPr>
        <p:blipFill>
          <a:blip r:embed="rId3"/>
          <a:srcRect l="15833" t="26822" b="16956"/>
          <a:stretch>
            <a:fillRect/>
          </a:stretch>
        </p:blipFill>
        <p:spPr>
          <a:xfrm>
            <a:off x="5803850" y="1112520"/>
            <a:ext cx="6388150" cy="32004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Добротворцы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29698" name="Picture 2" descr="https://sun9-2.userapi.com/impg/OG4K0gGLeZCgjWw2eWjFVhzv84c9OYAB-QHK8Q/uQkzIrZEqjw.jpg?size=1280x960&amp;quality=95&amp;sign=3b59cf178386dc92c6df5c4bbd744f03&amp;type=album"/>
          <p:cNvPicPr>
            <a:picLocks noChangeAspect="1" noChangeArrowheads="1"/>
          </p:cNvPicPr>
          <p:nvPr/>
        </p:nvPicPr>
        <p:blipFill>
          <a:blip r:embed="rId4"/>
          <a:srcRect l="23353" t="-599"/>
          <a:stretch>
            <a:fillRect/>
          </a:stretch>
        </p:blipFill>
        <p:spPr bwMode="auto">
          <a:xfrm>
            <a:off x="0" y="1097279"/>
            <a:ext cx="5852160" cy="57607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0919" y="164303"/>
            <a:ext cx="10022841" cy="76089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Военно-патриотические акции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0722" name="AutoShape 2" descr="blob:https://web.telegram.org/fbce26ea-06da-46b6-91d8-07ce7debb4a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24" name="AutoShape 4" descr="blob:https://web.telegram.org/fbce26ea-06da-46b6-91d8-07ce7debb4a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26" name="AutoShape 6" descr="blob:https://web.telegram.org/fbce26ea-06da-46b6-91d8-07ce7debb4a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0" name="AutoShape 2" descr="blob:https://web.telegram.org/f072372b-929d-45bf-9465-9fa415dde17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2" name="AutoShape 4" descr="blob:https://web.telegram.org/f072372b-929d-45bf-9465-9fa415dde17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2773" name="Picture 5" descr="C:\Users\simka\Documents\Молсовет\IMG_20240319_214758_040.jpg"/>
          <p:cNvPicPr>
            <a:picLocks noChangeAspect="1" noChangeArrowheads="1"/>
          </p:cNvPicPr>
          <p:nvPr/>
        </p:nvPicPr>
        <p:blipFill>
          <a:blip r:embed="rId2"/>
          <a:srcRect t="16412" r="15226" b="1800"/>
          <a:stretch>
            <a:fillRect/>
          </a:stretch>
        </p:blipFill>
        <p:spPr bwMode="auto">
          <a:xfrm>
            <a:off x="3360709" y="1143000"/>
            <a:ext cx="8831291" cy="5715000"/>
          </a:xfrm>
          <a:prstGeom prst="rect">
            <a:avLst/>
          </a:prstGeom>
          <a:noFill/>
        </p:spPr>
      </p:pic>
      <p:pic>
        <p:nvPicPr>
          <p:cNvPr id="32774" name="Picture 6" descr="C:\Users\simka\Documents\Молсовет\IMG_20240319_215237_731.jpg"/>
          <p:cNvPicPr>
            <a:picLocks noChangeAspect="1" noChangeArrowheads="1"/>
          </p:cNvPicPr>
          <p:nvPr/>
        </p:nvPicPr>
        <p:blipFill>
          <a:blip r:embed="rId3"/>
          <a:srcRect r="12962"/>
          <a:stretch>
            <a:fillRect/>
          </a:stretch>
        </p:blipFill>
        <p:spPr bwMode="auto">
          <a:xfrm>
            <a:off x="0" y="1134319"/>
            <a:ext cx="4815068" cy="3133194"/>
          </a:xfrm>
          <a:prstGeom prst="rect">
            <a:avLst/>
          </a:prstGeom>
          <a:noFill/>
        </p:spPr>
      </p:pic>
      <p:pic>
        <p:nvPicPr>
          <p:cNvPr id="32775" name="Picture 7" descr="C:\Users\simka\Documents\Молсовет\IMG_20240319_215220_865.jpg"/>
          <p:cNvPicPr>
            <a:picLocks noChangeAspect="1" noChangeArrowheads="1"/>
          </p:cNvPicPr>
          <p:nvPr/>
        </p:nvPicPr>
        <p:blipFill>
          <a:blip r:embed="rId4"/>
          <a:srcRect l="139" t="351" b="29371"/>
          <a:stretch>
            <a:fillRect/>
          </a:stretch>
        </p:blipFill>
        <p:spPr bwMode="auto">
          <a:xfrm>
            <a:off x="7620000" y="1145894"/>
            <a:ext cx="4572000" cy="5712106"/>
          </a:xfrm>
          <a:prstGeom prst="rect">
            <a:avLst/>
          </a:prstGeom>
          <a:noFill/>
        </p:spPr>
      </p:pic>
      <p:pic>
        <p:nvPicPr>
          <p:cNvPr id="32776" name="Picture 8" descr="C:\Users\simka\Documents\Молсовет\IMG_20240319_215112_447.jpg"/>
          <p:cNvPicPr>
            <a:picLocks noChangeAspect="1" noChangeArrowheads="1"/>
          </p:cNvPicPr>
          <p:nvPr/>
        </p:nvPicPr>
        <p:blipFill>
          <a:blip r:embed="rId5"/>
          <a:srcRect t="24937" r="21677"/>
          <a:stretch>
            <a:fillRect/>
          </a:stretch>
        </p:blipFill>
        <p:spPr bwMode="auto">
          <a:xfrm>
            <a:off x="0" y="4253609"/>
            <a:ext cx="4831080" cy="26043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4569" y="192163"/>
            <a:ext cx="7042862" cy="76089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Благоустройство района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Presentation title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 rotWithShape="1">
          <a:blip r:embed="rId2"/>
          <a:srcRect l="11835" r="23425"/>
          <a:stretch/>
        </p:blipFill>
        <p:spPr>
          <a:xfrm>
            <a:off x="4538519" y="953055"/>
            <a:ext cx="4829599" cy="3691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-12523" y="1139524"/>
            <a:ext cx="4550863" cy="3032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9046" y="993108"/>
            <a:ext cx="334870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5348" y="3987800"/>
            <a:ext cx="5212083" cy="401784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86741" y="3942975"/>
            <a:ext cx="5938019" cy="4151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820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lorBlockVTI">
  <a:themeElements>
    <a:clrScheme name="ColorBlock Color Scheme">
      <a:dk1>
        <a:sysClr val="windowText" lastClr="000000"/>
      </a:dk1>
      <a:lt1>
        <a:sysClr val="window" lastClr="FFFFFF"/>
      </a:lt1>
      <a:dk2>
        <a:srgbClr val="002044"/>
      </a:dk2>
      <a:lt2>
        <a:srgbClr val="F5F0F3"/>
      </a:lt2>
      <a:accent1>
        <a:srgbClr val="4A41C5"/>
      </a:accent1>
      <a:accent2>
        <a:srgbClr val="37997B"/>
      </a:accent2>
      <a:accent3>
        <a:srgbClr val="17B4DF"/>
      </a:accent3>
      <a:accent4>
        <a:srgbClr val="E69500"/>
      </a:accent4>
      <a:accent5>
        <a:srgbClr val="276D77"/>
      </a:accent5>
      <a:accent6>
        <a:srgbClr val="386ECE"/>
      </a:accent6>
      <a:hlink>
        <a:srgbClr val="AF1DAF"/>
      </a:hlink>
      <a:folHlink>
        <a:srgbClr val="FE5C68"/>
      </a:folHlink>
    </a:clrScheme>
    <a:fontScheme name="Custom 1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lorBlockVTI" id="{733CB85B-8F47-42FB-9326-9FF507018D27}" vid="{069BD9C2-DF61-4F2B-A577-A59C7FC2FF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959152A6-D9F2-46C7-B217-D613495E7AF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D1F2201-AEB8-4954-A8CB-3AC4242CC7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2A742F3-D2BE-4CC5-9066-2DB838FE2FFD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31</Words>
  <Application>Microsoft Office PowerPoint</Application>
  <PresentationFormat>Широкоэкранный</PresentationFormat>
  <Paragraphs>16</Paragraphs>
  <Slides>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Avenir Next LT Pro</vt:lpstr>
      <vt:lpstr>Bahnschrift SemiBold SemiConden</vt:lpstr>
      <vt:lpstr>Calibri</vt:lpstr>
      <vt:lpstr>Century Gothic</vt:lpstr>
      <vt:lpstr>ColorBlockVTI</vt:lpstr>
      <vt:lpstr>Наши волонтерские акции</vt:lpstr>
      <vt:lpstr>Батарейки, сдавайтесь!</vt:lpstr>
      <vt:lpstr>«Бумажный БУМ!»</vt:lpstr>
      <vt:lpstr>Сказке быть!</vt:lpstr>
      <vt:lpstr>Добротворцы</vt:lpstr>
      <vt:lpstr>Военно-патриотические акции</vt:lpstr>
      <vt:lpstr>Благоустройство района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2021-05-05T19:03:05Z</dcterms:created>
  <dcterms:modified xsi:type="dcterms:W3CDTF">2024-12-05T14:13:35Z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