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08" r:id="rId3"/>
    <p:sldId id="336" r:id="rId4"/>
    <p:sldId id="338" r:id="rId5"/>
    <p:sldId id="339" r:id="rId6"/>
    <p:sldId id="343" r:id="rId7"/>
    <p:sldId id="340" r:id="rId8"/>
    <p:sldId id="341" r:id="rId9"/>
    <p:sldId id="342" r:id="rId10"/>
    <p:sldId id="344" r:id="rId11"/>
    <p:sldId id="29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21" autoAdjust="0"/>
    <p:restoredTop sz="94139" autoAdjust="0"/>
  </p:normalViewPr>
  <p:slideViewPr>
    <p:cSldViewPr>
      <p:cViewPr varScale="1">
        <p:scale>
          <a:sx n="101" d="100"/>
          <a:sy n="101" d="100"/>
        </p:scale>
        <p:origin x="5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D7A9B-18FB-4DE4-8E44-8CC643E21785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8A5B088-56C5-4D82-AC02-5E2E94BC3994}">
      <dgm:prSet phldrT="[Текст]" custT="1"/>
      <dgm:spPr/>
      <dgm:t>
        <a:bodyPr/>
        <a:lstStyle/>
        <a:p>
          <a:r>
            <a:rPr lang="ru-RU" sz="1600" dirty="0"/>
            <a:t>увеличение доли населения района, систематически занимающегося физической культурой и спортом, в общем числе населения РБ в возрасте от 3 до 79 лет</a:t>
          </a:r>
        </a:p>
      </dgm:t>
    </dgm:pt>
    <dgm:pt modelId="{AB910382-5EFD-42A8-A9BD-8BE7E81C2AF0}" type="parTrans" cxnId="{8E1DB823-C6BA-42D2-A7E8-BD8312FB7124}">
      <dgm:prSet/>
      <dgm:spPr/>
      <dgm:t>
        <a:bodyPr/>
        <a:lstStyle/>
        <a:p>
          <a:endParaRPr lang="ru-RU"/>
        </a:p>
      </dgm:t>
    </dgm:pt>
    <dgm:pt modelId="{F953895A-9D6C-4FFF-9918-3A00B1DE5852}" type="sibTrans" cxnId="{8E1DB823-C6BA-42D2-A7E8-BD8312FB7124}">
      <dgm:prSet/>
      <dgm:spPr/>
      <dgm:t>
        <a:bodyPr/>
        <a:lstStyle/>
        <a:p>
          <a:endParaRPr lang="ru-RU"/>
        </a:p>
      </dgm:t>
    </dgm:pt>
    <dgm:pt modelId="{F2C35FAB-264B-4A22-A597-C02C7ABB56D6}">
      <dgm:prSet phldrT="[Текст]" custT="1"/>
      <dgm:spPr/>
      <dgm:t>
        <a:bodyPr/>
        <a:lstStyle/>
        <a:p>
          <a:r>
            <a:rPr lang="ru-RU" sz="1600" dirty="0"/>
            <a:t>обеспечение успешного участия спортсменов района на всероссийских и республиканских соревнованиях</a:t>
          </a:r>
        </a:p>
      </dgm:t>
    </dgm:pt>
    <dgm:pt modelId="{1F82CC85-35CA-4A7D-AFA4-98B4B584251D}" type="parTrans" cxnId="{F3713280-882B-4902-A7E9-829DDAF9ECA5}">
      <dgm:prSet/>
      <dgm:spPr/>
      <dgm:t>
        <a:bodyPr/>
        <a:lstStyle/>
        <a:p>
          <a:endParaRPr lang="ru-RU"/>
        </a:p>
      </dgm:t>
    </dgm:pt>
    <dgm:pt modelId="{6BBC19A7-DBC1-439D-A50E-0126505F4349}" type="sibTrans" cxnId="{F3713280-882B-4902-A7E9-829DDAF9ECA5}">
      <dgm:prSet/>
      <dgm:spPr/>
      <dgm:t>
        <a:bodyPr/>
        <a:lstStyle/>
        <a:p>
          <a:endParaRPr lang="ru-RU"/>
        </a:p>
      </dgm:t>
    </dgm:pt>
    <dgm:pt modelId="{765352A9-EAE5-4AA2-A858-B2BECE4C677E}">
      <dgm:prSet phldrT="[Текст]" custT="1"/>
      <dgm:spPr/>
      <dgm:t>
        <a:bodyPr/>
        <a:lstStyle/>
        <a:p>
          <a:r>
            <a:rPr lang="ru-RU" sz="1600" dirty="0"/>
            <a:t>увеличение количества проведенных мероприятий в сфере самодеятельного туризма для населения</a:t>
          </a:r>
        </a:p>
      </dgm:t>
    </dgm:pt>
    <dgm:pt modelId="{04301260-DF71-4D4E-ABDC-D5EA13CD0C1A}" type="parTrans" cxnId="{312D6550-A8DD-400E-9000-2086D20D2C03}">
      <dgm:prSet/>
      <dgm:spPr/>
      <dgm:t>
        <a:bodyPr/>
        <a:lstStyle/>
        <a:p>
          <a:endParaRPr lang="ru-RU"/>
        </a:p>
      </dgm:t>
    </dgm:pt>
    <dgm:pt modelId="{953AF6B3-4D93-4B77-BC38-65EBC9B35728}" type="sibTrans" cxnId="{312D6550-A8DD-400E-9000-2086D20D2C03}">
      <dgm:prSet/>
      <dgm:spPr/>
      <dgm:t>
        <a:bodyPr/>
        <a:lstStyle/>
        <a:p>
          <a:endParaRPr lang="ru-RU"/>
        </a:p>
      </dgm:t>
    </dgm:pt>
    <dgm:pt modelId="{645BCA8B-33AB-4DBC-A38F-C2EC3C414C67}">
      <dgm:prSet/>
      <dgm:spPr/>
      <dgm:t>
        <a:bodyPr/>
        <a:lstStyle/>
        <a:p>
          <a:endParaRPr lang="ru-RU"/>
        </a:p>
      </dgm:t>
    </dgm:pt>
    <dgm:pt modelId="{8088675B-9038-42A7-B70D-82C0C3C26A6B}" type="parTrans" cxnId="{84D5B86E-EADA-43C1-BADF-877BD2421DEF}">
      <dgm:prSet/>
      <dgm:spPr/>
      <dgm:t>
        <a:bodyPr/>
        <a:lstStyle/>
        <a:p>
          <a:endParaRPr lang="ru-RU"/>
        </a:p>
      </dgm:t>
    </dgm:pt>
    <dgm:pt modelId="{0200AAB4-CD73-409E-9EA5-C4261FA34F13}" type="sibTrans" cxnId="{84D5B86E-EADA-43C1-BADF-877BD2421DEF}">
      <dgm:prSet/>
      <dgm:spPr/>
      <dgm:t>
        <a:bodyPr/>
        <a:lstStyle/>
        <a:p>
          <a:endParaRPr lang="ru-RU"/>
        </a:p>
      </dgm:t>
    </dgm:pt>
    <dgm:pt modelId="{1ABB2BDC-218A-4461-963C-372509F5A0A9}" type="pres">
      <dgm:prSet presAssocID="{C1DD7A9B-18FB-4DE4-8E44-8CC643E21785}" presName="linear" presStyleCnt="0">
        <dgm:presLayoutVars>
          <dgm:dir/>
          <dgm:animLvl val="lvl"/>
          <dgm:resizeHandles val="exact"/>
        </dgm:presLayoutVars>
      </dgm:prSet>
      <dgm:spPr/>
    </dgm:pt>
    <dgm:pt modelId="{F0F06D31-E055-4C44-A7E6-9341324F976F}" type="pres">
      <dgm:prSet presAssocID="{88A5B088-56C5-4D82-AC02-5E2E94BC3994}" presName="parentLin" presStyleCnt="0"/>
      <dgm:spPr/>
    </dgm:pt>
    <dgm:pt modelId="{77D0E504-E709-43BC-85D5-79C080188A21}" type="pres">
      <dgm:prSet presAssocID="{88A5B088-56C5-4D82-AC02-5E2E94BC3994}" presName="parentLeftMargin" presStyleLbl="node1" presStyleIdx="0" presStyleCnt="4"/>
      <dgm:spPr/>
    </dgm:pt>
    <dgm:pt modelId="{A7E0B92F-6BF9-4886-8720-40CDD96EB374}" type="pres">
      <dgm:prSet presAssocID="{88A5B088-56C5-4D82-AC02-5E2E94BC3994}" presName="parentText" presStyleLbl="node1" presStyleIdx="0" presStyleCnt="4" custScaleX="144393" custScaleY="170502" custLinFactNeighborX="-10234" custLinFactNeighborY="12608">
        <dgm:presLayoutVars>
          <dgm:chMax val="0"/>
          <dgm:bulletEnabled val="1"/>
        </dgm:presLayoutVars>
      </dgm:prSet>
      <dgm:spPr/>
    </dgm:pt>
    <dgm:pt modelId="{9F810B1E-6893-4DFE-BA52-CD9118687B01}" type="pres">
      <dgm:prSet presAssocID="{88A5B088-56C5-4D82-AC02-5E2E94BC3994}" presName="negativeSpace" presStyleCnt="0"/>
      <dgm:spPr/>
    </dgm:pt>
    <dgm:pt modelId="{B9180774-6D56-4DA5-BAA0-01CB02CCDEAF}" type="pres">
      <dgm:prSet presAssocID="{88A5B088-56C5-4D82-AC02-5E2E94BC3994}" presName="childText" presStyleLbl="conFgAcc1" presStyleIdx="0" presStyleCnt="4">
        <dgm:presLayoutVars>
          <dgm:bulletEnabled val="1"/>
        </dgm:presLayoutVars>
      </dgm:prSet>
      <dgm:spPr/>
    </dgm:pt>
    <dgm:pt modelId="{5D9E15AD-2DB1-4380-94E4-D2AF51289995}" type="pres">
      <dgm:prSet presAssocID="{F953895A-9D6C-4FFF-9918-3A00B1DE5852}" presName="spaceBetweenRectangles" presStyleCnt="0"/>
      <dgm:spPr/>
    </dgm:pt>
    <dgm:pt modelId="{11C840F4-AACD-4E67-9E64-CA10C338E772}" type="pres">
      <dgm:prSet presAssocID="{F2C35FAB-264B-4A22-A597-C02C7ABB56D6}" presName="parentLin" presStyleCnt="0"/>
      <dgm:spPr/>
    </dgm:pt>
    <dgm:pt modelId="{916F3A3C-D1E6-4C5D-9B9D-A5A51E776794}" type="pres">
      <dgm:prSet presAssocID="{F2C35FAB-264B-4A22-A597-C02C7ABB56D6}" presName="parentLeftMargin" presStyleLbl="node1" presStyleIdx="0" presStyleCnt="4"/>
      <dgm:spPr/>
    </dgm:pt>
    <dgm:pt modelId="{865B237D-52CF-4E0C-8093-F1F3E0D30842}" type="pres">
      <dgm:prSet presAssocID="{F2C35FAB-264B-4A22-A597-C02C7ABB56D6}" presName="parentText" presStyleLbl="node1" presStyleIdx="1" presStyleCnt="4" custScaleX="142857" custScaleY="136838">
        <dgm:presLayoutVars>
          <dgm:chMax val="0"/>
          <dgm:bulletEnabled val="1"/>
        </dgm:presLayoutVars>
      </dgm:prSet>
      <dgm:spPr/>
    </dgm:pt>
    <dgm:pt modelId="{390F1FE3-F7DA-409A-B951-1D3D9FD333AC}" type="pres">
      <dgm:prSet presAssocID="{F2C35FAB-264B-4A22-A597-C02C7ABB56D6}" presName="negativeSpace" presStyleCnt="0"/>
      <dgm:spPr/>
    </dgm:pt>
    <dgm:pt modelId="{138B7D40-594A-411D-BD99-84058C697E84}" type="pres">
      <dgm:prSet presAssocID="{F2C35FAB-264B-4A22-A597-C02C7ABB56D6}" presName="childText" presStyleLbl="conFgAcc1" presStyleIdx="1" presStyleCnt="4">
        <dgm:presLayoutVars>
          <dgm:bulletEnabled val="1"/>
        </dgm:presLayoutVars>
      </dgm:prSet>
      <dgm:spPr/>
    </dgm:pt>
    <dgm:pt modelId="{D307638B-CE13-429C-8D4E-A8916BE97E78}" type="pres">
      <dgm:prSet presAssocID="{6BBC19A7-DBC1-439D-A50E-0126505F4349}" presName="spaceBetweenRectangles" presStyleCnt="0"/>
      <dgm:spPr/>
    </dgm:pt>
    <dgm:pt modelId="{62F9872E-3020-4579-9AE1-4576C9F21917}" type="pres">
      <dgm:prSet presAssocID="{765352A9-EAE5-4AA2-A858-B2BECE4C677E}" presName="parentLin" presStyleCnt="0"/>
      <dgm:spPr/>
    </dgm:pt>
    <dgm:pt modelId="{5EFAE775-CA3C-4EAA-8256-7349F2526411}" type="pres">
      <dgm:prSet presAssocID="{765352A9-EAE5-4AA2-A858-B2BECE4C677E}" presName="parentLeftMargin" presStyleLbl="node1" presStyleIdx="1" presStyleCnt="4"/>
      <dgm:spPr/>
    </dgm:pt>
    <dgm:pt modelId="{927510E9-8245-47A5-A784-8CB7CB3645B4}" type="pres">
      <dgm:prSet presAssocID="{765352A9-EAE5-4AA2-A858-B2BECE4C677E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15E95415-060F-4720-B11E-AB49C0897F41}" type="pres">
      <dgm:prSet presAssocID="{765352A9-EAE5-4AA2-A858-B2BECE4C677E}" presName="negativeSpace" presStyleCnt="0"/>
      <dgm:spPr/>
    </dgm:pt>
    <dgm:pt modelId="{D2AFB07A-4F6F-46FA-A51E-327615F734E6}" type="pres">
      <dgm:prSet presAssocID="{765352A9-EAE5-4AA2-A858-B2BECE4C677E}" presName="childText" presStyleLbl="conFgAcc1" presStyleIdx="2" presStyleCnt="4">
        <dgm:presLayoutVars>
          <dgm:bulletEnabled val="1"/>
        </dgm:presLayoutVars>
      </dgm:prSet>
      <dgm:spPr/>
    </dgm:pt>
    <dgm:pt modelId="{D5E718C7-2E1E-46AF-A97F-11998CDF558A}" type="pres">
      <dgm:prSet presAssocID="{953AF6B3-4D93-4B77-BC38-65EBC9B35728}" presName="spaceBetweenRectangles" presStyleCnt="0"/>
      <dgm:spPr/>
    </dgm:pt>
    <dgm:pt modelId="{74E87763-984F-4F40-A9A9-4A56FB2654D5}" type="pres">
      <dgm:prSet presAssocID="{645BCA8B-33AB-4DBC-A38F-C2EC3C414C67}" presName="parentLin" presStyleCnt="0"/>
      <dgm:spPr/>
    </dgm:pt>
    <dgm:pt modelId="{9B99A25E-A381-442C-A5B8-921F8CC12BC5}" type="pres">
      <dgm:prSet presAssocID="{645BCA8B-33AB-4DBC-A38F-C2EC3C414C67}" presName="parentLeftMargin" presStyleLbl="node1" presStyleIdx="2" presStyleCnt="4"/>
      <dgm:spPr/>
    </dgm:pt>
    <dgm:pt modelId="{85E313E7-6167-424B-9A99-5422CF44C8C8}" type="pres">
      <dgm:prSet presAssocID="{645BCA8B-33AB-4DBC-A38F-C2EC3C414C67}" presName="parentText" presStyleLbl="node1" presStyleIdx="3" presStyleCnt="4" custScaleX="142857" custScaleY="143930" custLinFactNeighborX="-1079" custLinFactNeighborY="-8155">
        <dgm:presLayoutVars>
          <dgm:chMax val="0"/>
          <dgm:bulletEnabled val="1"/>
        </dgm:presLayoutVars>
      </dgm:prSet>
      <dgm:spPr/>
    </dgm:pt>
    <dgm:pt modelId="{D2511103-FA30-4AC0-B908-FB0B4763D6E4}" type="pres">
      <dgm:prSet presAssocID="{645BCA8B-33AB-4DBC-A38F-C2EC3C414C67}" presName="negativeSpace" presStyleCnt="0"/>
      <dgm:spPr/>
    </dgm:pt>
    <dgm:pt modelId="{7F58247F-3E04-439D-BA3D-7A1F073C1670}" type="pres">
      <dgm:prSet presAssocID="{645BCA8B-33AB-4DBC-A38F-C2EC3C414C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885B408-41EC-46AD-92E4-E6BCBBC8C789}" type="presOf" srcId="{645BCA8B-33AB-4DBC-A38F-C2EC3C414C67}" destId="{9B99A25E-A381-442C-A5B8-921F8CC12BC5}" srcOrd="0" destOrd="0" presId="urn:microsoft.com/office/officeart/2005/8/layout/list1"/>
    <dgm:cxn modelId="{1FF7FB0E-4639-462C-9D5C-58090C1DB381}" type="presOf" srcId="{645BCA8B-33AB-4DBC-A38F-C2EC3C414C67}" destId="{85E313E7-6167-424B-9A99-5422CF44C8C8}" srcOrd="1" destOrd="0" presId="urn:microsoft.com/office/officeart/2005/8/layout/list1"/>
    <dgm:cxn modelId="{8E1DB823-C6BA-42D2-A7E8-BD8312FB7124}" srcId="{C1DD7A9B-18FB-4DE4-8E44-8CC643E21785}" destId="{88A5B088-56C5-4D82-AC02-5E2E94BC3994}" srcOrd="0" destOrd="0" parTransId="{AB910382-5EFD-42A8-A9BD-8BE7E81C2AF0}" sibTransId="{F953895A-9D6C-4FFF-9918-3A00B1DE5852}"/>
    <dgm:cxn modelId="{8199CA35-3C8F-409D-8F41-F20E523B9272}" type="presOf" srcId="{F2C35FAB-264B-4A22-A597-C02C7ABB56D6}" destId="{865B237D-52CF-4E0C-8093-F1F3E0D30842}" srcOrd="1" destOrd="0" presId="urn:microsoft.com/office/officeart/2005/8/layout/list1"/>
    <dgm:cxn modelId="{9708813E-A01C-4575-B7B4-B1A11C4E2BD0}" type="presOf" srcId="{765352A9-EAE5-4AA2-A858-B2BECE4C677E}" destId="{5EFAE775-CA3C-4EAA-8256-7349F2526411}" srcOrd="0" destOrd="0" presId="urn:microsoft.com/office/officeart/2005/8/layout/list1"/>
    <dgm:cxn modelId="{84D5B86E-EADA-43C1-BADF-877BD2421DEF}" srcId="{C1DD7A9B-18FB-4DE4-8E44-8CC643E21785}" destId="{645BCA8B-33AB-4DBC-A38F-C2EC3C414C67}" srcOrd="3" destOrd="0" parTransId="{8088675B-9038-42A7-B70D-82C0C3C26A6B}" sibTransId="{0200AAB4-CD73-409E-9EA5-C4261FA34F13}"/>
    <dgm:cxn modelId="{312D6550-A8DD-400E-9000-2086D20D2C03}" srcId="{C1DD7A9B-18FB-4DE4-8E44-8CC643E21785}" destId="{765352A9-EAE5-4AA2-A858-B2BECE4C677E}" srcOrd="2" destOrd="0" parTransId="{04301260-DF71-4D4E-ABDC-D5EA13CD0C1A}" sibTransId="{953AF6B3-4D93-4B77-BC38-65EBC9B35728}"/>
    <dgm:cxn modelId="{F3713280-882B-4902-A7E9-829DDAF9ECA5}" srcId="{C1DD7A9B-18FB-4DE4-8E44-8CC643E21785}" destId="{F2C35FAB-264B-4A22-A597-C02C7ABB56D6}" srcOrd="1" destOrd="0" parTransId="{1F82CC85-35CA-4A7D-AFA4-98B4B584251D}" sibTransId="{6BBC19A7-DBC1-439D-A50E-0126505F4349}"/>
    <dgm:cxn modelId="{A8690882-A733-4417-98A3-5ED28DE77819}" type="presOf" srcId="{88A5B088-56C5-4D82-AC02-5E2E94BC3994}" destId="{77D0E504-E709-43BC-85D5-79C080188A21}" srcOrd="0" destOrd="0" presId="urn:microsoft.com/office/officeart/2005/8/layout/list1"/>
    <dgm:cxn modelId="{86DBB5A2-1C55-478F-AB27-F8304DB607A2}" type="presOf" srcId="{C1DD7A9B-18FB-4DE4-8E44-8CC643E21785}" destId="{1ABB2BDC-218A-4461-963C-372509F5A0A9}" srcOrd="0" destOrd="0" presId="urn:microsoft.com/office/officeart/2005/8/layout/list1"/>
    <dgm:cxn modelId="{E254C6E1-5EC3-4383-BBA4-1E7BFD26FAD4}" type="presOf" srcId="{88A5B088-56C5-4D82-AC02-5E2E94BC3994}" destId="{A7E0B92F-6BF9-4886-8720-40CDD96EB374}" srcOrd="1" destOrd="0" presId="urn:microsoft.com/office/officeart/2005/8/layout/list1"/>
    <dgm:cxn modelId="{51E38AE4-5EED-4513-BB85-48C6F9B912C1}" type="presOf" srcId="{765352A9-EAE5-4AA2-A858-B2BECE4C677E}" destId="{927510E9-8245-47A5-A784-8CB7CB3645B4}" srcOrd="1" destOrd="0" presId="urn:microsoft.com/office/officeart/2005/8/layout/list1"/>
    <dgm:cxn modelId="{5BD217F5-6ACC-4289-8998-220BD8E2EB88}" type="presOf" srcId="{F2C35FAB-264B-4A22-A597-C02C7ABB56D6}" destId="{916F3A3C-D1E6-4C5D-9B9D-A5A51E776794}" srcOrd="0" destOrd="0" presId="urn:microsoft.com/office/officeart/2005/8/layout/list1"/>
    <dgm:cxn modelId="{4817B515-20DC-46AE-A9F2-898C446DAFB3}" type="presParOf" srcId="{1ABB2BDC-218A-4461-963C-372509F5A0A9}" destId="{F0F06D31-E055-4C44-A7E6-9341324F976F}" srcOrd="0" destOrd="0" presId="urn:microsoft.com/office/officeart/2005/8/layout/list1"/>
    <dgm:cxn modelId="{5151A224-2FDA-4439-A973-734F74BAB4F5}" type="presParOf" srcId="{F0F06D31-E055-4C44-A7E6-9341324F976F}" destId="{77D0E504-E709-43BC-85D5-79C080188A21}" srcOrd="0" destOrd="0" presId="urn:microsoft.com/office/officeart/2005/8/layout/list1"/>
    <dgm:cxn modelId="{423CD263-5179-4968-BB90-18FA75D3D843}" type="presParOf" srcId="{F0F06D31-E055-4C44-A7E6-9341324F976F}" destId="{A7E0B92F-6BF9-4886-8720-40CDD96EB374}" srcOrd="1" destOrd="0" presId="urn:microsoft.com/office/officeart/2005/8/layout/list1"/>
    <dgm:cxn modelId="{3ED8177E-6E5B-4E19-A90A-230B7CA93E76}" type="presParOf" srcId="{1ABB2BDC-218A-4461-963C-372509F5A0A9}" destId="{9F810B1E-6893-4DFE-BA52-CD9118687B01}" srcOrd="1" destOrd="0" presId="urn:microsoft.com/office/officeart/2005/8/layout/list1"/>
    <dgm:cxn modelId="{D4EDE77D-25AA-4BA6-8172-1A23BB934DB6}" type="presParOf" srcId="{1ABB2BDC-218A-4461-963C-372509F5A0A9}" destId="{B9180774-6D56-4DA5-BAA0-01CB02CCDEAF}" srcOrd="2" destOrd="0" presId="urn:microsoft.com/office/officeart/2005/8/layout/list1"/>
    <dgm:cxn modelId="{DB3279A2-75F2-4946-95B7-53DDD3428053}" type="presParOf" srcId="{1ABB2BDC-218A-4461-963C-372509F5A0A9}" destId="{5D9E15AD-2DB1-4380-94E4-D2AF51289995}" srcOrd="3" destOrd="0" presId="urn:microsoft.com/office/officeart/2005/8/layout/list1"/>
    <dgm:cxn modelId="{2FC23391-A768-4902-9931-A864B0B8820F}" type="presParOf" srcId="{1ABB2BDC-218A-4461-963C-372509F5A0A9}" destId="{11C840F4-AACD-4E67-9E64-CA10C338E772}" srcOrd="4" destOrd="0" presId="urn:microsoft.com/office/officeart/2005/8/layout/list1"/>
    <dgm:cxn modelId="{B8587618-11D0-4703-831C-C66EFCA5A10D}" type="presParOf" srcId="{11C840F4-AACD-4E67-9E64-CA10C338E772}" destId="{916F3A3C-D1E6-4C5D-9B9D-A5A51E776794}" srcOrd="0" destOrd="0" presId="urn:microsoft.com/office/officeart/2005/8/layout/list1"/>
    <dgm:cxn modelId="{3397205F-F0C2-435C-8ADF-D5BED1546886}" type="presParOf" srcId="{11C840F4-AACD-4E67-9E64-CA10C338E772}" destId="{865B237D-52CF-4E0C-8093-F1F3E0D30842}" srcOrd="1" destOrd="0" presId="urn:microsoft.com/office/officeart/2005/8/layout/list1"/>
    <dgm:cxn modelId="{1678BDD9-300D-4338-9392-D955857A855C}" type="presParOf" srcId="{1ABB2BDC-218A-4461-963C-372509F5A0A9}" destId="{390F1FE3-F7DA-409A-B951-1D3D9FD333AC}" srcOrd="5" destOrd="0" presId="urn:microsoft.com/office/officeart/2005/8/layout/list1"/>
    <dgm:cxn modelId="{92F84256-3D99-42FC-ACE5-6638D604B5E9}" type="presParOf" srcId="{1ABB2BDC-218A-4461-963C-372509F5A0A9}" destId="{138B7D40-594A-411D-BD99-84058C697E84}" srcOrd="6" destOrd="0" presId="urn:microsoft.com/office/officeart/2005/8/layout/list1"/>
    <dgm:cxn modelId="{4CBAE78F-CBA2-4C92-868C-72816050B44B}" type="presParOf" srcId="{1ABB2BDC-218A-4461-963C-372509F5A0A9}" destId="{D307638B-CE13-429C-8D4E-A8916BE97E78}" srcOrd="7" destOrd="0" presId="urn:microsoft.com/office/officeart/2005/8/layout/list1"/>
    <dgm:cxn modelId="{9A342DB7-EC1E-4D75-B63C-ED843EDFE876}" type="presParOf" srcId="{1ABB2BDC-218A-4461-963C-372509F5A0A9}" destId="{62F9872E-3020-4579-9AE1-4576C9F21917}" srcOrd="8" destOrd="0" presId="urn:microsoft.com/office/officeart/2005/8/layout/list1"/>
    <dgm:cxn modelId="{D01C3947-1B07-4FF1-8B74-ECD1A978D464}" type="presParOf" srcId="{62F9872E-3020-4579-9AE1-4576C9F21917}" destId="{5EFAE775-CA3C-4EAA-8256-7349F2526411}" srcOrd="0" destOrd="0" presId="urn:microsoft.com/office/officeart/2005/8/layout/list1"/>
    <dgm:cxn modelId="{099F362B-3A3C-4646-BE34-E593A6D0BB39}" type="presParOf" srcId="{62F9872E-3020-4579-9AE1-4576C9F21917}" destId="{927510E9-8245-47A5-A784-8CB7CB3645B4}" srcOrd="1" destOrd="0" presId="urn:microsoft.com/office/officeart/2005/8/layout/list1"/>
    <dgm:cxn modelId="{83C05A12-7DAC-4274-A12D-2D120374B4D1}" type="presParOf" srcId="{1ABB2BDC-218A-4461-963C-372509F5A0A9}" destId="{15E95415-060F-4720-B11E-AB49C0897F41}" srcOrd="9" destOrd="0" presId="urn:microsoft.com/office/officeart/2005/8/layout/list1"/>
    <dgm:cxn modelId="{72648B03-9FA1-43D0-8C67-20AACCD47979}" type="presParOf" srcId="{1ABB2BDC-218A-4461-963C-372509F5A0A9}" destId="{D2AFB07A-4F6F-46FA-A51E-327615F734E6}" srcOrd="10" destOrd="0" presId="urn:microsoft.com/office/officeart/2005/8/layout/list1"/>
    <dgm:cxn modelId="{B1A8DD8F-BD01-41E2-B715-C7F1FCC17DA3}" type="presParOf" srcId="{1ABB2BDC-218A-4461-963C-372509F5A0A9}" destId="{D5E718C7-2E1E-46AF-A97F-11998CDF558A}" srcOrd="11" destOrd="0" presId="urn:microsoft.com/office/officeart/2005/8/layout/list1"/>
    <dgm:cxn modelId="{683291E8-18F9-4B86-98B2-085D54CCCE18}" type="presParOf" srcId="{1ABB2BDC-218A-4461-963C-372509F5A0A9}" destId="{74E87763-984F-4F40-A9A9-4A56FB2654D5}" srcOrd="12" destOrd="0" presId="urn:microsoft.com/office/officeart/2005/8/layout/list1"/>
    <dgm:cxn modelId="{98298DA5-DB15-4FD3-9D06-E4072FC40302}" type="presParOf" srcId="{74E87763-984F-4F40-A9A9-4A56FB2654D5}" destId="{9B99A25E-A381-442C-A5B8-921F8CC12BC5}" srcOrd="0" destOrd="0" presId="urn:microsoft.com/office/officeart/2005/8/layout/list1"/>
    <dgm:cxn modelId="{A2BAF231-8D67-4EB5-81C2-9F27FF96B9AB}" type="presParOf" srcId="{74E87763-984F-4F40-A9A9-4A56FB2654D5}" destId="{85E313E7-6167-424B-9A99-5422CF44C8C8}" srcOrd="1" destOrd="0" presId="urn:microsoft.com/office/officeart/2005/8/layout/list1"/>
    <dgm:cxn modelId="{A218CDA8-283F-46C4-A0C8-3C8C795B21AC}" type="presParOf" srcId="{1ABB2BDC-218A-4461-963C-372509F5A0A9}" destId="{D2511103-FA30-4AC0-B908-FB0B4763D6E4}" srcOrd="13" destOrd="0" presId="urn:microsoft.com/office/officeart/2005/8/layout/list1"/>
    <dgm:cxn modelId="{A2130A65-0E63-4570-8E56-CFE7BA630800}" type="presParOf" srcId="{1ABB2BDC-218A-4461-963C-372509F5A0A9}" destId="{7F58247F-3E04-439D-BA3D-7A1F073C167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9CC668-D46D-423A-9FB5-393ABF02D367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086227-EAF3-4448-85CF-490D0D239A3D}">
      <dgm:prSet phldrT="[Текст]"/>
      <dgm:spPr/>
      <dgm:t>
        <a:bodyPr/>
        <a:lstStyle/>
        <a:p>
          <a:r>
            <a:rPr lang="ru-RU" dirty="0"/>
            <a:t>мотивирование граждан, в том числе лиц с ограниченными возможностями, к регулярным занятиям физической культурой, спортом и ведению здорового образа жизни</a:t>
          </a:r>
        </a:p>
      </dgm:t>
    </dgm:pt>
    <dgm:pt modelId="{C7AC1597-432A-48DF-8DB5-F7094F6604A4}" type="parTrans" cxnId="{0F7BE486-204F-4C13-9CCB-F1291984D42F}">
      <dgm:prSet/>
      <dgm:spPr/>
      <dgm:t>
        <a:bodyPr/>
        <a:lstStyle/>
        <a:p>
          <a:endParaRPr lang="ru-RU"/>
        </a:p>
      </dgm:t>
    </dgm:pt>
    <dgm:pt modelId="{EA81F41F-6D7E-477A-8AAF-91BB80973ED3}" type="sibTrans" cxnId="{0F7BE486-204F-4C13-9CCB-F1291984D42F}">
      <dgm:prSet/>
      <dgm:spPr/>
      <dgm:t>
        <a:bodyPr/>
        <a:lstStyle/>
        <a:p>
          <a:endParaRPr lang="ru-RU"/>
        </a:p>
      </dgm:t>
    </dgm:pt>
    <dgm:pt modelId="{97C011D4-43A2-437F-B70D-1B06009908F6}">
      <dgm:prSet phldrT="[Текст]"/>
      <dgm:spPr/>
      <dgm:t>
        <a:bodyPr/>
        <a:lstStyle/>
        <a:p>
          <a:r>
            <a:rPr lang="ru-RU" dirty="0"/>
            <a:t>совершенствование нормативно правовой базы развития физической культуры, спорта и самодеятельного туризма в муниципальном районе, обеспечение контроля за соблюдением законодательства в области физической культуры и спорта</a:t>
          </a:r>
        </a:p>
      </dgm:t>
    </dgm:pt>
    <dgm:pt modelId="{6087F81D-24FA-46EB-99B1-524334F1C8DB}" type="parTrans" cxnId="{525BE958-9B3D-4A7C-88DF-6E3CC4C6870C}">
      <dgm:prSet/>
      <dgm:spPr/>
      <dgm:t>
        <a:bodyPr/>
        <a:lstStyle/>
        <a:p>
          <a:endParaRPr lang="ru-RU"/>
        </a:p>
      </dgm:t>
    </dgm:pt>
    <dgm:pt modelId="{71358E6A-001E-47E6-823F-A4388A68CA46}" type="sibTrans" cxnId="{525BE958-9B3D-4A7C-88DF-6E3CC4C6870C}">
      <dgm:prSet/>
      <dgm:spPr/>
      <dgm:t>
        <a:bodyPr/>
        <a:lstStyle/>
        <a:p>
          <a:endParaRPr lang="ru-RU"/>
        </a:p>
      </dgm:t>
    </dgm:pt>
    <dgm:pt modelId="{3E9C42ED-C86C-4191-9F80-7EFC475F9252}">
      <dgm:prSet phldrT="[Текст]" phldr="1"/>
      <dgm:spPr/>
      <dgm:t>
        <a:bodyPr/>
        <a:lstStyle/>
        <a:p>
          <a:endParaRPr lang="ru-RU" dirty="0"/>
        </a:p>
      </dgm:t>
    </dgm:pt>
    <dgm:pt modelId="{A4549051-BD50-431F-8BF4-32A41A7D2B92}" type="parTrans" cxnId="{B5D4F8C9-4751-474D-BA7D-938CE38F1A32}">
      <dgm:prSet/>
      <dgm:spPr/>
      <dgm:t>
        <a:bodyPr/>
        <a:lstStyle/>
        <a:p>
          <a:endParaRPr lang="ru-RU"/>
        </a:p>
      </dgm:t>
    </dgm:pt>
    <dgm:pt modelId="{6F22A754-CB00-4B7D-8ACE-09AA65F51D41}" type="sibTrans" cxnId="{B5D4F8C9-4751-474D-BA7D-938CE38F1A32}">
      <dgm:prSet/>
      <dgm:spPr/>
      <dgm:t>
        <a:bodyPr/>
        <a:lstStyle/>
        <a:p>
          <a:endParaRPr lang="ru-RU"/>
        </a:p>
      </dgm:t>
    </dgm:pt>
    <dgm:pt modelId="{0242E1E7-2DA1-49C7-814F-75A7A3CF6346}">
      <dgm:prSet phldrT="[Текст]"/>
      <dgm:spPr/>
      <dgm:t>
        <a:bodyPr/>
        <a:lstStyle/>
        <a:p>
          <a:pPr algn="l"/>
          <a:r>
            <a:rPr lang="ru-RU" dirty="0"/>
            <a:t>создание условий для подготовки и совершенствования спортсменов и тренеров с учетом непрерывности процессов обучения и спортивной подготовки</a:t>
          </a:r>
        </a:p>
      </dgm:t>
    </dgm:pt>
    <dgm:pt modelId="{545CCC33-74E5-4B49-9853-BC98764C8E80}" type="parTrans" cxnId="{02F8D245-301D-4C2C-B761-615F1340A500}">
      <dgm:prSet/>
      <dgm:spPr/>
      <dgm:t>
        <a:bodyPr/>
        <a:lstStyle/>
        <a:p>
          <a:endParaRPr lang="ru-RU"/>
        </a:p>
      </dgm:t>
    </dgm:pt>
    <dgm:pt modelId="{7840CB4F-62FB-4FD5-B297-B3381481F1E3}" type="sibTrans" cxnId="{02F8D245-301D-4C2C-B761-615F1340A500}">
      <dgm:prSet/>
      <dgm:spPr/>
      <dgm:t>
        <a:bodyPr/>
        <a:lstStyle/>
        <a:p>
          <a:endParaRPr lang="ru-RU"/>
        </a:p>
      </dgm:t>
    </dgm:pt>
    <dgm:pt modelId="{03F87587-AE70-43FF-93F6-ED6BE35879A0}">
      <dgm:prSet phldrT="[Текст]" phldr="1"/>
      <dgm:spPr/>
      <dgm:t>
        <a:bodyPr/>
        <a:lstStyle/>
        <a:p>
          <a:endParaRPr lang="ru-RU" dirty="0"/>
        </a:p>
      </dgm:t>
    </dgm:pt>
    <dgm:pt modelId="{38EBEC71-F176-4F80-960B-DD1D531FD3E5}" type="sibTrans" cxnId="{6C8D9F5D-C61D-448D-A708-2BE128A31EAB}">
      <dgm:prSet/>
      <dgm:spPr/>
      <dgm:t>
        <a:bodyPr/>
        <a:lstStyle/>
        <a:p>
          <a:endParaRPr lang="ru-RU"/>
        </a:p>
      </dgm:t>
    </dgm:pt>
    <dgm:pt modelId="{A0E3F8D1-2F05-43A2-A99B-D415E44ACB7A}" type="parTrans" cxnId="{6C8D9F5D-C61D-448D-A708-2BE128A31EAB}">
      <dgm:prSet/>
      <dgm:spPr/>
      <dgm:t>
        <a:bodyPr/>
        <a:lstStyle/>
        <a:p>
          <a:endParaRPr lang="ru-RU"/>
        </a:p>
      </dgm:t>
    </dgm:pt>
    <dgm:pt modelId="{C5AE9423-A7B6-4238-A6A0-BCF28DDEB0A2}">
      <dgm:prSet phldrT="[Текст]" phldr="1"/>
      <dgm:spPr/>
      <dgm:t>
        <a:bodyPr/>
        <a:lstStyle/>
        <a:p>
          <a:endParaRPr lang="ru-RU" dirty="0"/>
        </a:p>
      </dgm:t>
    </dgm:pt>
    <dgm:pt modelId="{50D826AE-E8E9-4F93-A8BE-5C7E8D5E3915}" type="sibTrans" cxnId="{7FA476FC-3492-43CC-8EB0-084FF5DE503F}">
      <dgm:prSet/>
      <dgm:spPr/>
      <dgm:t>
        <a:bodyPr/>
        <a:lstStyle/>
        <a:p>
          <a:endParaRPr lang="ru-RU"/>
        </a:p>
      </dgm:t>
    </dgm:pt>
    <dgm:pt modelId="{E355732A-DA67-468D-A207-505C826B073D}" type="parTrans" cxnId="{7FA476FC-3492-43CC-8EB0-084FF5DE503F}">
      <dgm:prSet/>
      <dgm:spPr/>
      <dgm:t>
        <a:bodyPr/>
        <a:lstStyle/>
        <a:p>
          <a:endParaRPr lang="ru-RU"/>
        </a:p>
      </dgm:t>
    </dgm:pt>
    <dgm:pt modelId="{FCE111FC-DAB7-4770-AF95-2C24D282DAB1}">
      <dgm:prSet/>
      <dgm:spPr/>
      <dgm:t>
        <a:bodyPr/>
        <a:lstStyle/>
        <a:p>
          <a:pPr algn="l"/>
          <a:endParaRPr lang="ru-RU" dirty="0"/>
        </a:p>
      </dgm:t>
    </dgm:pt>
    <dgm:pt modelId="{18041053-7BF6-4843-AAA6-AFF1A72B4E50}" type="parTrans" cxnId="{49CBAB14-8C21-4E7E-96D6-F7D177077786}">
      <dgm:prSet/>
      <dgm:spPr/>
      <dgm:t>
        <a:bodyPr/>
        <a:lstStyle/>
        <a:p>
          <a:endParaRPr lang="ru-RU"/>
        </a:p>
      </dgm:t>
    </dgm:pt>
    <dgm:pt modelId="{232AE98C-730D-4BE3-AEB9-F81D514FE964}" type="sibTrans" cxnId="{49CBAB14-8C21-4E7E-96D6-F7D177077786}">
      <dgm:prSet/>
      <dgm:spPr/>
      <dgm:t>
        <a:bodyPr/>
        <a:lstStyle/>
        <a:p>
          <a:endParaRPr lang="ru-RU"/>
        </a:p>
      </dgm:t>
    </dgm:pt>
    <dgm:pt modelId="{8E48D4E1-E5DB-43A4-8474-F0DE2917138A}">
      <dgm:prSet/>
      <dgm:spPr>
        <a:solidFill>
          <a:schemeClr val="bg1"/>
        </a:solidFill>
        <a:ln w="28575"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70492B86-D9DB-4B38-A993-E7D87FDF8B66}" type="parTrans" cxnId="{196C98A1-3862-4F46-807D-20A77918EF85}">
      <dgm:prSet/>
      <dgm:spPr/>
      <dgm:t>
        <a:bodyPr/>
        <a:lstStyle/>
        <a:p>
          <a:endParaRPr lang="ru-RU"/>
        </a:p>
      </dgm:t>
    </dgm:pt>
    <dgm:pt modelId="{48CCD1DF-E479-47DB-A693-3A1748549947}" type="sibTrans" cxnId="{196C98A1-3862-4F46-807D-20A77918EF85}">
      <dgm:prSet/>
      <dgm:spPr/>
      <dgm:t>
        <a:bodyPr/>
        <a:lstStyle/>
        <a:p>
          <a:endParaRPr lang="ru-RU"/>
        </a:p>
      </dgm:t>
    </dgm:pt>
    <dgm:pt modelId="{3E6DEB5D-FA92-4DA9-997F-B11924355986}" type="pres">
      <dgm:prSet presAssocID="{029CC668-D46D-423A-9FB5-393ABF02D367}" presName="Name0" presStyleCnt="0">
        <dgm:presLayoutVars>
          <dgm:chMax/>
          <dgm:chPref/>
          <dgm:dir/>
        </dgm:presLayoutVars>
      </dgm:prSet>
      <dgm:spPr/>
    </dgm:pt>
    <dgm:pt modelId="{24D416D3-B8EA-4BF3-AEAF-73EED31025F9}" type="pres">
      <dgm:prSet presAssocID="{03F87587-AE70-43FF-93F6-ED6BE35879A0}" presName="parenttextcomposite" presStyleCnt="0"/>
      <dgm:spPr/>
    </dgm:pt>
    <dgm:pt modelId="{F8EEEE42-2157-434A-9AD4-7B99B6CEC38C}" type="pres">
      <dgm:prSet presAssocID="{03F87587-AE70-43FF-93F6-ED6BE35879A0}" presName="parenttext" presStyleLbl="revTx" presStyleIdx="0" presStyleCnt="4" custScaleY="9943">
        <dgm:presLayoutVars>
          <dgm:chMax/>
          <dgm:chPref val="2"/>
          <dgm:bulletEnabled val="1"/>
        </dgm:presLayoutVars>
      </dgm:prSet>
      <dgm:spPr/>
    </dgm:pt>
    <dgm:pt modelId="{BA736995-6233-4C13-BADE-0322238708FB}" type="pres">
      <dgm:prSet presAssocID="{03F87587-AE70-43FF-93F6-ED6BE35879A0}" presName="composite" presStyleCnt="0"/>
      <dgm:spPr/>
    </dgm:pt>
    <dgm:pt modelId="{2E844E24-D27D-4FA6-80CB-26437EBE7B4A}" type="pres">
      <dgm:prSet presAssocID="{03F87587-AE70-43FF-93F6-ED6BE35879A0}" presName="chevron1" presStyleLbl="alignNode1" presStyleIdx="0" presStyleCnt="28"/>
      <dgm:spPr/>
    </dgm:pt>
    <dgm:pt modelId="{6B0741F8-30EA-4135-83EE-81D8B21E6250}" type="pres">
      <dgm:prSet presAssocID="{03F87587-AE70-43FF-93F6-ED6BE35879A0}" presName="chevron2" presStyleLbl="alignNode1" presStyleIdx="1" presStyleCnt="28"/>
      <dgm:spPr/>
    </dgm:pt>
    <dgm:pt modelId="{796C65BB-26E8-4122-BFF0-D4482E0824FC}" type="pres">
      <dgm:prSet presAssocID="{03F87587-AE70-43FF-93F6-ED6BE35879A0}" presName="chevron3" presStyleLbl="alignNode1" presStyleIdx="2" presStyleCnt="28"/>
      <dgm:spPr/>
    </dgm:pt>
    <dgm:pt modelId="{A8B24632-0FA2-4DCB-A4EC-5D335DF64B82}" type="pres">
      <dgm:prSet presAssocID="{03F87587-AE70-43FF-93F6-ED6BE35879A0}" presName="chevron4" presStyleLbl="alignNode1" presStyleIdx="3" presStyleCnt="28"/>
      <dgm:spPr/>
    </dgm:pt>
    <dgm:pt modelId="{1B3BB309-5A9C-4A1D-8BD4-DBA4FE677E4B}" type="pres">
      <dgm:prSet presAssocID="{03F87587-AE70-43FF-93F6-ED6BE35879A0}" presName="chevron5" presStyleLbl="alignNode1" presStyleIdx="4" presStyleCnt="28"/>
      <dgm:spPr/>
    </dgm:pt>
    <dgm:pt modelId="{20A7ECE2-A0F9-49B8-ADF0-E08321D8E7A7}" type="pres">
      <dgm:prSet presAssocID="{03F87587-AE70-43FF-93F6-ED6BE35879A0}" presName="chevron6" presStyleLbl="alignNode1" presStyleIdx="5" presStyleCnt="28"/>
      <dgm:spPr/>
    </dgm:pt>
    <dgm:pt modelId="{ACE01221-0324-4103-9946-4F7733EC5BC2}" type="pres">
      <dgm:prSet presAssocID="{03F87587-AE70-43FF-93F6-ED6BE35879A0}" presName="chevron7" presStyleLbl="alignNode1" presStyleIdx="6" presStyleCnt="28"/>
      <dgm:spPr/>
    </dgm:pt>
    <dgm:pt modelId="{B256DD6E-D0EC-47C8-896C-FEBA21237806}" type="pres">
      <dgm:prSet presAssocID="{03F87587-AE70-43FF-93F6-ED6BE35879A0}" presName="childtext" presStyleLbl="solidFgAcc1" presStyleIdx="0" presStyleCnt="3" custScaleX="144287">
        <dgm:presLayoutVars>
          <dgm:chMax/>
          <dgm:chPref val="0"/>
          <dgm:bulletEnabled val="1"/>
        </dgm:presLayoutVars>
      </dgm:prSet>
      <dgm:spPr/>
    </dgm:pt>
    <dgm:pt modelId="{516FF058-23B2-4A48-B067-208959614C96}" type="pres">
      <dgm:prSet presAssocID="{38EBEC71-F176-4F80-960B-DD1D531FD3E5}" presName="sibTrans" presStyleCnt="0"/>
      <dgm:spPr/>
    </dgm:pt>
    <dgm:pt modelId="{0361A6A0-21CF-4E45-98BF-DDD54373DB00}" type="pres">
      <dgm:prSet presAssocID="{C5AE9423-A7B6-4238-A6A0-BCF28DDEB0A2}" presName="parenttextcomposite" presStyleCnt="0"/>
      <dgm:spPr/>
    </dgm:pt>
    <dgm:pt modelId="{66F4FC62-36A7-4914-8887-CBB171C05F76}" type="pres">
      <dgm:prSet presAssocID="{C5AE9423-A7B6-4238-A6A0-BCF28DDEB0A2}" presName="parenttext" presStyleLbl="revTx" presStyleIdx="1" presStyleCnt="4" custFlipVert="1" custScaleY="10445">
        <dgm:presLayoutVars>
          <dgm:chMax/>
          <dgm:chPref val="2"/>
          <dgm:bulletEnabled val="1"/>
        </dgm:presLayoutVars>
      </dgm:prSet>
      <dgm:spPr/>
    </dgm:pt>
    <dgm:pt modelId="{800B6F96-9259-40C2-8355-3FB5F75B3DBE}" type="pres">
      <dgm:prSet presAssocID="{C5AE9423-A7B6-4238-A6A0-BCF28DDEB0A2}" presName="composite" presStyleCnt="0"/>
      <dgm:spPr/>
    </dgm:pt>
    <dgm:pt modelId="{68A77046-EE09-44D4-B0B1-A9515001B4DD}" type="pres">
      <dgm:prSet presAssocID="{C5AE9423-A7B6-4238-A6A0-BCF28DDEB0A2}" presName="chevron1" presStyleLbl="alignNode1" presStyleIdx="7" presStyleCnt="28"/>
      <dgm:spPr/>
    </dgm:pt>
    <dgm:pt modelId="{24F5572B-933F-4F2B-BE81-BAA859391822}" type="pres">
      <dgm:prSet presAssocID="{C5AE9423-A7B6-4238-A6A0-BCF28DDEB0A2}" presName="chevron2" presStyleLbl="alignNode1" presStyleIdx="8" presStyleCnt="28"/>
      <dgm:spPr/>
    </dgm:pt>
    <dgm:pt modelId="{CCC00CCE-A7FA-401C-8D41-0F46755C70B9}" type="pres">
      <dgm:prSet presAssocID="{C5AE9423-A7B6-4238-A6A0-BCF28DDEB0A2}" presName="chevron3" presStyleLbl="alignNode1" presStyleIdx="9" presStyleCnt="28"/>
      <dgm:spPr/>
    </dgm:pt>
    <dgm:pt modelId="{9382859D-AC4B-4ED9-896C-EE3BDE72C26E}" type="pres">
      <dgm:prSet presAssocID="{C5AE9423-A7B6-4238-A6A0-BCF28DDEB0A2}" presName="chevron4" presStyleLbl="alignNode1" presStyleIdx="10" presStyleCnt="28"/>
      <dgm:spPr/>
    </dgm:pt>
    <dgm:pt modelId="{1D207E05-4C70-408E-9F3D-3B6CC14C352E}" type="pres">
      <dgm:prSet presAssocID="{C5AE9423-A7B6-4238-A6A0-BCF28DDEB0A2}" presName="chevron5" presStyleLbl="alignNode1" presStyleIdx="11" presStyleCnt="28"/>
      <dgm:spPr/>
    </dgm:pt>
    <dgm:pt modelId="{D4A126C9-EFB8-43D0-8194-6E998FD60BB5}" type="pres">
      <dgm:prSet presAssocID="{C5AE9423-A7B6-4238-A6A0-BCF28DDEB0A2}" presName="chevron6" presStyleLbl="alignNode1" presStyleIdx="12" presStyleCnt="28"/>
      <dgm:spPr/>
    </dgm:pt>
    <dgm:pt modelId="{186BC4A7-1F61-416F-BBA9-889796A93149}" type="pres">
      <dgm:prSet presAssocID="{C5AE9423-A7B6-4238-A6A0-BCF28DDEB0A2}" presName="chevron7" presStyleLbl="alignNode1" presStyleIdx="13" presStyleCnt="28"/>
      <dgm:spPr/>
    </dgm:pt>
    <dgm:pt modelId="{7978E179-157D-4B15-9801-C3A718AF7F60}" type="pres">
      <dgm:prSet presAssocID="{C5AE9423-A7B6-4238-A6A0-BCF28DDEB0A2}" presName="childtext" presStyleLbl="solidFgAcc1" presStyleIdx="1" presStyleCnt="3" custScaleX="144287">
        <dgm:presLayoutVars>
          <dgm:chMax/>
          <dgm:chPref val="0"/>
          <dgm:bulletEnabled val="1"/>
        </dgm:presLayoutVars>
      </dgm:prSet>
      <dgm:spPr/>
    </dgm:pt>
    <dgm:pt modelId="{9A54778D-6C08-4496-8FD2-BC58D43944D0}" type="pres">
      <dgm:prSet presAssocID="{50D826AE-E8E9-4F93-A8BE-5C7E8D5E3915}" presName="sibTrans" presStyleCnt="0"/>
      <dgm:spPr/>
    </dgm:pt>
    <dgm:pt modelId="{EED0256D-16F4-4337-B728-75ED359D374C}" type="pres">
      <dgm:prSet presAssocID="{3E9C42ED-C86C-4191-9F80-7EFC475F9252}" presName="parenttextcomposite" presStyleCnt="0"/>
      <dgm:spPr/>
    </dgm:pt>
    <dgm:pt modelId="{134EB49C-B2EB-4E84-9F40-6194CAF7386E}" type="pres">
      <dgm:prSet presAssocID="{3E9C42ED-C86C-4191-9F80-7EFC475F9252}" presName="parenttext" presStyleLbl="revTx" presStyleIdx="2" presStyleCnt="4" custScaleY="11018">
        <dgm:presLayoutVars>
          <dgm:chMax/>
          <dgm:chPref val="2"/>
          <dgm:bulletEnabled val="1"/>
        </dgm:presLayoutVars>
      </dgm:prSet>
      <dgm:spPr/>
    </dgm:pt>
    <dgm:pt modelId="{C06F7B62-2012-4BE9-A402-D77659EE260A}" type="pres">
      <dgm:prSet presAssocID="{3E9C42ED-C86C-4191-9F80-7EFC475F9252}" presName="composite" presStyleCnt="0"/>
      <dgm:spPr/>
    </dgm:pt>
    <dgm:pt modelId="{1EBD072A-A5AE-4BD1-8B4F-4C3FDDE53A9B}" type="pres">
      <dgm:prSet presAssocID="{3E9C42ED-C86C-4191-9F80-7EFC475F9252}" presName="chevron1" presStyleLbl="alignNode1" presStyleIdx="14" presStyleCnt="28"/>
      <dgm:spPr/>
    </dgm:pt>
    <dgm:pt modelId="{65413315-10B3-44BA-BDDA-54BFF79583AC}" type="pres">
      <dgm:prSet presAssocID="{3E9C42ED-C86C-4191-9F80-7EFC475F9252}" presName="chevron2" presStyleLbl="alignNode1" presStyleIdx="15" presStyleCnt="28"/>
      <dgm:spPr/>
    </dgm:pt>
    <dgm:pt modelId="{437159C0-0224-425B-A313-51E3919DD849}" type="pres">
      <dgm:prSet presAssocID="{3E9C42ED-C86C-4191-9F80-7EFC475F9252}" presName="chevron3" presStyleLbl="alignNode1" presStyleIdx="16" presStyleCnt="28"/>
      <dgm:spPr/>
    </dgm:pt>
    <dgm:pt modelId="{FFBD409E-F2D7-409A-B585-ABBAA59091CA}" type="pres">
      <dgm:prSet presAssocID="{3E9C42ED-C86C-4191-9F80-7EFC475F9252}" presName="chevron4" presStyleLbl="alignNode1" presStyleIdx="17" presStyleCnt="28"/>
      <dgm:spPr/>
    </dgm:pt>
    <dgm:pt modelId="{EB33F264-F99A-4822-A9DF-2F46A2F162C1}" type="pres">
      <dgm:prSet presAssocID="{3E9C42ED-C86C-4191-9F80-7EFC475F9252}" presName="chevron5" presStyleLbl="alignNode1" presStyleIdx="18" presStyleCnt="28"/>
      <dgm:spPr/>
    </dgm:pt>
    <dgm:pt modelId="{E5294BB6-39C1-486F-B63F-88800E4758FD}" type="pres">
      <dgm:prSet presAssocID="{3E9C42ED-C86C-4191-9F80-7EFC475F9252}" presName="chevron6" presStyleLbl="alignNode1" presStyleIdx="19" presStyleCnt="28"/>
      <dgm:spPr/>
    </dgm:pt>
    <dgm:pt modelId="{1B6B4775-3D3D-4A0C-B796-58413E9FAEB2}" type="pres">
      <dgm:prSet presAssocID="{3E9C42ED-C86C-4191-9F80-7EFC475F9252}" presName="chevron7" presStyleLbl="alignNode1" presStyleIdx="20" presStyleCnt="28"/>
      <dgm:spPr/>
    </dgm:pt>
    <dgm:pt modelId="{11E83E70-A6E9-465B-A05C-1FD3173FC8DD}" type="pres">
      <dgm:prSet presAssocID="{3E9C42ED-C86C-4191-9F80-7EFC475F9252}" presName="childtext" presStyleLbl="solidFgAcc1" presStyleIdx="2" presStyleCnt="3" custScaleX="144949">
        <dgm:presLayoutVars>
          <dgm:chMax/>
          <dgm:chPref val="0"/>
          <dgm:bulletEnabled val="1"/>
        </dgm:presLayoutVars>
      </dgm:prSet>
      <dgm:spPr/>
    </dgm:pt>
    <dgm:pt modelId="{DD6451CD-5EA1-4ECA-9F58-241A63499B3E}" type="pres">
      <dgm:prSet presAssocID="{6F22A754-CB00-4B7D-8ACE-09AA65F51D41}" presName="sibTrans" presStyleCnt="0"/>
      <dgm:spPr/>
    </dgm:pt>
    <dgm:pt modelId="{27458DDE-88E5-48CA-A450-11249ED59B5A}" type="pres">
      <dgm:prSet presAssocID="{8E48D4E1-E5DB-43A4-8474-F0DE2917138A}" presName="parenttextcomposite" presStyleCnt="0"/>
      <dgm:spPr/>
    </dgm:pt>
    <dgm:pt modelId="{AE223271-4A41-4D5E-8BCA-F74F27BE580D}" type="pres">
      <dgm:prSet presAssocID="{8E48D4E1-E5DB-43A4-8474-F0DE2917138A}" presName="parenttext" presStyleLbl="revTx" presStyleIdx="3" presStyleCnt="4" custScaleX="146833" custScaleY="148927">
        <dgm:presLayoutVars>
          <dgm:chMax/>
          <dgm:chPref val="2"/>
          <dgm:bulletEnabled val="1"/>
        </dgm:presLayoutVars>
      </dgm:prSet>
      <dgm:spPr/>
    </dgm:pt>
    <dgm:pt modelId="{1D8CD6B8-E9C9-45EF-BB9D-7AC37C8A1334}" type="pres">
      <dgm:prSet presAssocID="{8E48D4E1-E5DB-43A4-8474-F0DE2917138A}" presName="parallelogramComposite" presStyleCnt="0"/>
      <dgm:spPr/>
    </dgm:pt>
    <dgm:pt modelId="{0951DEC6-A686-4130-B8FF-30D6EB721002}" type="pres">
      <dgm:prSet presAssocID="{8E48D4E1-E5DB-43A4-8474-F0DE2917138A}" presName="parallelogram1" presStyleLbl="alignNode1" presStyleIdx="21" presStyleCnt="28"/>
      <dgm:spPr/>
    </dgm:pt>
    <dgm:pt modelId="{0C7F2A2A-6DB3-464E-84B5-C9864DEFC104}" type="pres">
      <dgm:prSet presAssocID="{8E48D4E1-E5DB-43A4-8474-F0DE2917138A}" presName="parallelogram2" presStyleLbl="alignNode1" presStyleIdx="22" presStyleCnt="28"/>
      <dgm:spPr/>
    </dgm:pt>
    <dgm:pt modelId="{604B6E92-B3DD-4CE4-8B81-12188F657144}" type="pres">
      <dgm:prSet presAssocID="{8E48D4E1-E5DB-43A4-8474-F0DE2917138A}" presName="parallelogram3" presStyleLbl="alignNode1" presStyleIdx="23" presStyleCnt="28"/>
      <dgm:spPr/>
    </dgm:pt>
    <dgm:pt modelId="{B39BC813-6A56-4B0D-8650-2044DE5CCB75}" type="pres">
      <dgm:prSet presAssocID="{8E48D4E1-E5DB-43A4-8474-F0DE2917138A}" presName="parallelogram4" presStyleLbl="alignNode1" presStyleIdx="24" presStyleCnt="28"/>
      <dgm:spPr/>
    </dgm:pt>
    <dgm:pt modelId="{DE29398A-C993-4AC1-88B8-82E5B8F5BA80}" type="pres">
      <dgm:prSet presAssocID="{8E48D4E1-E5DB-43A4-8474-F0DE2917138A}" presName="parallelogram5" presStyleLbl="alignNode1" presStyleIdx="25" presStyleCnt="28"/>
      <dgm:spPr/>
    </dgm:pt>
    <dgm:pt modelId="{AC97BC6B-D8DA-4757-BE4A-78BAF403A11F}" type="pres">
      <dgm:prSet presAssocID="{8E48D4E1-E5DB-43A4-8474-F0DE2917138A}" presName="parallelogram6" presStyleLbl="alignNode1" presStyleIdx="26" presStyleCnt="28"/>
      <dgm:spPr/>
    </dgm:pt>
    <dgm:pt modelId="{FAAD6AF3-83B9-46C2-9E9D-F74254CF53B5}" type="pres">
      <dgm:prSet presAssocID="{8E48D4E1-E5DB-43A4-8474-F0DE2917138A}" presName="parallelogram7" presStyleLbl="alignNode1" presStyleIdx="27" presStyleCnt="28"/>
      <dgm:spPr/>
    </dgm:pt>
  </dgm:ptLst>
  <dgm:cxnLst>
    <dgm:cxn modelId="{49CBAB14-8C21-4E7E-96D6-F7D177077786}" srcId="{3E9C42ED-C86C-4191-9F80-7EFC475F9252}" destId="{FCE111FC-DAB7-4770-AF95-2C24D282DAB1}" srcOrd="1" destOrd="0" parTransId="{18041053-7BF6-4843-AAA6-AFF1A72B4E50}" sibTransId="{232AE98C-730D-4BE3-AEB9-F81D514FE964}"/>
    <dgm:cxn modelId="{89AB0F1A-0B1B-4EA1-98FC-2BEAC1948310}" type="presOf" srcId="{BC086227-EAF3-4448-85CF-490D0D239A3D}" destId="{B256DD6E-D0EC-47C8-896C-FEBA21237806}" srcOrd="0" destOrd="0" presId="urn:microsoft.com/office/officeart/2008/layout/VerticalAccentList"/>
    <dgm:cxn modelId="{0103AF2D-511C-4EF2-B2FF-430C113C9E36}" type="presOf" srcId="{C5AE9423-A7B6-4238-A6A0-BCF28DDEB0A2}" destId="{66F4FC62-36A7-4914-8887-CBB171C05F76}" srcOrd="0" destOrd="0" presId="urn:microsoft.com/office/officeart/2008/layout/VerticalAccentList"/>
    <dgm:cxn modelId="{6C8D9F5D-C61D-448D-A708-2BE128A31EAB}" srcId="{029CC668-D46D-423A-9FB5-393ABF02D367}" destId="{03F87587-AE70-43FF-93F6-ED6BE35879A0}" srcOrd="0" destOrd="0" parTransId="{A0E3F8D1-2F05-43A2-A99B-D415E44ACB7A}" sibTransId="{38EBEC71-F176-4F80-960B-DD1D531FD3E5}"/>
    <dgm:cxn modelId="{02F8D245-301D-4C2C-B761-615F1340A500}" srcId="{3E9C42ED-C86C-4191-9F80-7EFC475F9252}" destId="{0242E1E7-2DA1-49C7-814F-75A7A3CF6346}" srcOrd="0" destOrd="0" parTransId="{545CCC33-74E5-4B49-9853-BC98764C8E80}" sibTransId="{7840CB4F-62FB-4FD5-B297-B3381481F1E3}"/>
    <dgm:cxn modelId="{525BE958-9B3D-4A7C-88DF-6E3CC4C6870C}" srcId="{C5AE9423-A7B6-4238-A6A0-BCF28DDEB0A2}" destId="{97C011D4-43A2-437F-B70D-1B06009908F6}" srcOrd="0" destOrd="0" parTransId="{6087F81D-24FA-46EB-99B1-524334F1C8DB}" sibTransId="{71358E6A-001E-47E6-823F-A4388A68CA46}"/>
    <dgm:cxn modelId="{80363C84-F15E-4DFF-AE85-DD2C36981EC5}" type="presOf" srcId="{8E48D4E1-E5DB-43A4-8474-F0DE2917138A}" destId="{AE223271-4A41-4D5E-8BCA-F74F27BE580D}" srcOrd="0" destOrd="0" presId="urn:microsoft.com/office/officeart/2008/layout/VerticalAccentList"/>
    <dgm:cxn modelId="{0F7BE486-204F-4C13-9CCB-F1291984D42F}" srcId="{03F87587-AE70-43FF-93F6-ED6BE35879A0}" destId="{BC086227-EAF3-4448-85CF-490D0D239A3D}" srcOrd="0" destOrd="0" parTransId="{C7AC1597-432A-48DF-8DB5-F7094F6604A4}" sibTransId="{EA81F41F-6D7E-477A-8AAF-91BB80973ED3}"/>
    <dgm:cxn modelId="{37D06093-EBB0-48FA-B5AE-5ABE7E982D6D}" type="presOf" srcId="{029CC668-D46D-423A-9FB5-393ABF02D367}" destId="{3E6DEB5D-FA92-4DA9-997F-B11924355986}" srcOrd="0" destOrd="0" presId="urn:microsoft.com/office/officeart/2008/layout/VerticalAccentList"/>
    <dgm:cxn modelId="{196C98A1-3862-4F46-807D-20A77918EF85}" srcId="{029CC668-D46D-423A-9FB5-393ABF02D367}" destId="{8E48D4E1-E5DB-43A4-8474-F0DE2917138A}" srcOrd="3" destOrd="0" parTransId="{70492B86-D9DB-4B38-A993-E7D87FDF8B66}" sibTransId="{48CCD1DF-E479-47DB-A693-3A1748549947}"/>
    <dgm:cxn modelId="{8BE68AB5-D1FD-470F-8A93-D251EB30E977}" type="presOf" srcId="{03F87587-AE70-43FF-93F6-ED6BE35879A0}" destId="{F8EEEE42-2157-434A-9AD4-7B99B6CEC38C}" srcOrd="0" destOrd="0" presId="urn:microsoft.com/office/officeart/2008/layout/VerticalAccentList"/>
    <dgm:cxn modelId="{1C0FCFC0-9CC9-42FC-9B30-6E7105C0E6D6}" type="presOf" srcId="{FCE111FC-DAB7-4770-AF95-2C24D282DAB1}" destId="{11E83E70-A6E9-465B-A05C-1FD3173FC8DD}" srcOrd="0" destOrd="1" presId="urn:microsoft.com/office/officeart/2008/layout/VerticalAccentList"/>
    <dgm:cxn modelId="{7AF0D7C6-B044-4745-BCFB-C1BC6DB4996D}" type="presOf" srcId="{3E9C42ED-C86C-4191-9F80-7EFC475F9252}" destId="{134EB49C-B2EB-4E84-9F40-6194CAF7386E}" srcOrd="0" destOrd="0" presId="urn:microsoft.com/office/officeart/2008/layout/VerticalAccentList"/>
    <dgm:cxn modelId="{B5D4F8C9-4751-474D-BA7D-938CE38F1A32}" srcId="{029CC668-D46D-423A-9FB5-393ABF02D367}" destId="{3E9C42ED-C86C-4191-9F80-7EFC475F9252}" srcOrd="2" destOrd="0" parTransId="{A4549051-BD50-431F-8BF4-32A41A7D2B92}" sibTransId="{6F22A754-CB00-4B7D-8ACE-09AA65F51D41}"/>
    <dgm:cxn modelId="{975E59D5-5CB0-4946-94E8-696BEA2FE12B}" type="presOf" srcId="{0242E1E7-2DA1-49C7-814F-75A7A3CF6346}" destId="{11E83E70-A6E9-465B-A05C-1FD3173FC8DD}" srcOrd="0" destOrd="0" presId="urn:microsoft.com/office/officeart/2008/layout/VerticalAccentList"/>
    <dgm:cxn modelId="{7FA476FC-3492-43CC-8EB0-084FF5DE503F}" srcId="{029CC668-D46D-423A-9FB5-393ABF02D367}" destId="{C5AE9423-A7B6-4238-A6A0-BCF28DDEB0A2}" srcOrd="1" destOrd="0" parTransId="{E355732A-DA67-468D-A207-505C826B073D}" sibTransId="{50D826AE-E8E9-4F93-A8BE-5C7E8D5E3915}"/>
    <dgm:cxn modelId="{966818FE-6C26-4B53-81B8-A7B06D863530}" type="presOf" srcId="{97C011D4-43A2-437F-B70D-1B06009908F6}" destId="{7978E179-157D-4B15-9801-C3A718AF7F60}" srcOrd="0" destOrd="0" presId="urn:microsoft.com/office/officeart/2008/layout/VerticalAccentList"/>
    <dgm:cxn modelId="{DAEE8FD2-8359-4753-B097-34F12A9428F1}" type="presParOf" srcId="{3E6DEB5D-FA92-4DA9-997F-B11924355986}" destId="{24D416D3-B8EA-4BF3-AEAF-73EED31025F9}" srcOrd="0" destOrd="0" presId="urn:microsoft.com/office/officeart/2008/layout/VerticalAccentList"/>
    <dgm:cxn modelId="{C30851C5-60C6-4DF9-96EA-87DA6A5BBF68}" type="presParOf" srcId="{24D416D3-B8EA-4BF3-AEAF-73EED31025F9}" destId="{F8EEEE42-2157-434A-9AD4-7B99B6CEC38C}" srcOrd="0" destOrd="0" presId="urn:microsoft.com/office/officeart/2008/layout/VerticalAccentList"/>
    <dgm:cxn modelId="{533A3B4A-EECE-4577-A12F-87111DF649F3}" type="presParOf" srcId="{3E6DEB5D-FA92-4DA9-997F-B11924355986}" destId="{BA736995-6233-4C13-BADE-0322238708FB}" srcOrd="1" destOrd="0" presId="urn:microsoft.com/office/officeart/2008/layout/VerticalAccentList"/>
    <dgm:cxn modelId="{7A046379-B4EB-4935-9838-2B7F29FF0B9A}" type="presParOf" srcId="{BA736995-6233-4C13-BADE-0322238708FB}" destId="{2E844E24-D27D-4FA6-80CB-26437EBE7B4A}" srcOrd="0" destOrd="0" presId="urn:microsoft.com/office/officeart/2008/layout/VerticalAccentList"/>
    <dgm:cxn modelId="{5F02D0AE-693F-40D0-90D2-B8A3DC39DE96}" type="presParOf" srcId="{BA736995-6233-4C13-BADE-0322238708FB}" destId="{6B0741F8-30EA-4135-83EE-81D8B21E6250}" srcOrd="1" destOrd="0" presId="urn:microsoft.com/office/officeart/2008/layout/VerticalAccentList"/>
    <dgm:cxn modelId="{645B5055-EA34-4786-9911-728784F797EC}" type="presParOf" srcId="{BA736995-6233-4C13-BADE-0322238708FB}" destId="{796C65BB-26E8-4122-BFF0-D4482E0824FC}" srcOrd="2" destOrd="0" presId="urn:microsoft.com/office/officeart/2008/layout/VerticalAccentList"/>
    <dgm:cxn modelId="{BB838AF8-1333-4464-979A-2A8B7CB41E67}" type="presParOf" srcId="{BA736995-6233-4C13-BADE-0322238708FB}" destId="{A8B24632-0FA2-4DCB-A4EC-5D335DF64B82}" srcOrd="3" destOrd="0" presId="urn:microsoft.com/office/officeart/2008/layout/VerticalAccentList"/>
    <dgm:cxn modelId="{EECF2150-6A7C-4989-86A6-4A15EE6687CE}" type="presParOf" srcId="{BA736995-6233-4C13-BADE-0322238708FB}" destId="{1B3BB309-5A9C-4A1D-8BD4-DBA4FE677E4B}" srcOrd="4" destOrd="0" presId="urn:microsoft.com/office/officeart/2008/layout/VerticalAccentList"/>
    <dgm:cxn modelId="{ADF793C2-4682-4BF7-8D4F-13FF0C908904}" type="presParOf" srcId="{BA736995-6233-4C13-BADE-0322238708FB}" destId="{20A7ECE2-A0F9-49B8-ADF0-E08321D8E7A7}" srcOrd="5" destOrd="0" presId="urn:microsoft.com/office/officeart/2008/layout/VerticalAccentList"/>
    <dgm:cxn modelId="{D372F3A0-1065-49EF-B1C6-8EF2E1D4A37B}" type="presParOf" srcId="{BA736995-6233-4C13-BADE-0322238708FB}" destId="{ACE01221-0324-4103-9946-4F7733EC5BC2}" srcOrd="6" destOrd="0" presId="urn:microsoft.com/office/officeart/2008/layout/VerticalAccentList"/>
    <dgm:cxn modelId="{7D0522D7-3B40-4DFF-BCC2-5F50946B223C}" type="presParOf" srcId="{BA736995-6233-4C13-BADE-0322238708FB}" destId="{B256DD6E-D0EC-47C8-896C-FEBA21237806}" srcOrd="7" destOrd="0" presId="urn:microsoft.com/office/officeart/2008/layout/VerticalAccentList"/>
    <dgm:cxn modelId="{FAB581E6-2AD8-4070-BE7B-AFBB4E7CDE6E}" type="presParOf" srcId="{3E6DEB5D-FA92-4DA9-997F-B11924355986}" destId="{516FF058-23B2-4A48-B067-208959614C96}" srcOrd="2" destOrd="0" presId="urn:microsoft.com/office/officeart/2008/layout/VerticalAccentList"/>
    <dgm:cxn modelId="{B7B790E2-4321-4553-8307-6B83743B497F}" type="presParOf" srcId="{3E6DEB5D-FA92-4DA9-997F-B11924355986}" destId="{0361A6A0-21CF-4E45-98BF-DDD54373DB00}" srcOrd="3" destOrd="0" presId="urn:microsoft.com/office/officeart/2008/layout/VerticalAccentList"/>
    <dgm:cxn modelId="{AD2C523D-33ED-43F7-A874-2483DFE4383A}" type="presParOf" srcId="{0361A6A0-21CF-4E45-98BF-DDD54373DB00}" destId="{66F4FC62-36A7-4914-8887-CBB171C05F76}" srcOrd="0" destOrd="0" presId="urn:microsoft.com/office/officeart/2008/layout/VerticalAccentList"/>
    <dgm:cxn modelId="{C9BEEB1F-5742-4094-B435-A82DE256E36A}" type="presParOf" srcId="{3E6DEB5D-FA92-4DA9-997F-B11924355986}" destId="{800B6F96-9259-40C2-8355-3FB5F75B3DBE}" srcOrd="4" destOrd="0" presId="urn:microsoft.com/office/officeart/2008/layout/VerticalAccentList"/>
    <dgm:cxn modelId="{75DFF68F-7FBF-4CD0-9F99-103EC7CBB278}" type="presParOf" srcId="{800B6F96-9259-40C2-8355-3FB5F75B3DBE}" destId="{68A77046-EE09-44D4-B0B1-A9515001B4DD}" srcOrd="0" destOrd="0" presId="urn:microsoft.com/office/officeart/2008/layout/VerticalAccentList"/>
    <dgm:cxn modelId="{E7CD05AC-3AC6-467A-AEF7-776149CC0A92}" type="presParOf" srcId="{800B6F96-9259-40C2-8355-3FB5F75B3DBE}" destId="{24F5572B-933F-4F2B-BE81-BAA859391822}" srcOrd="1" destOrd="0" presId="urn:microsoft.com/office/officeart/2008/layout/VerticalAccentList"/>
    <dgm:cxn modelId="{B9FE86C4-396F-4229-AD01-BCF0B2CF9137}" type="presParOf" srcId="{800B6F96-9259-40C2-8355-3FB5F75B3DBE}" destId="{CCC00CCE-A7FA-401C-8D41-0F46755C70B9}" srcOrd="2" destOrd="0" presId="urn:microsoft.com/office/officeart/2008/layout/VerticalAccentList"/>
    <dgm:cxn modelId="{1AD2F6CB-CE83-48C5-8E96-99EF0BD1BBF7}" type="presParOf" srcId="{800B6F96-9259-40C2-8355-3FB5F75B3DBE}" destId="{9382859D-AC4B-4ED9-896C-EE3BDE72C26E}" srcOrd="3" destOrd="0" presId="urn:microsoft.com/office/officeart/2008/layout/VerticalAccentList"/>
    <dgm:cxn modelId="{086C22E1-ECAF-406C-8645-445891F8DAB8}" type="presParOf" srcId="{800B6F96-9259-40C2-8355-3FB5F75B3DBE}" destId="{1D207E05-4C70-408E-9F3D-3B6CC14C352E}" srcOrd="4" destOrd="0" presId="urn:microsoft.com/office/officeart/2008/layout/VerticalAccentList"/>
    <dgm:cxn modelId="{0BBFF845-AA58-4120-9CDA-D531487A3BA4}" type="presParOf" srcId="{800B6F96-9259-40C2-8355-3FB5F75B3DBE}" destId="{D4A126C9-EFB8-43D0-8194-6E998FD60BB5}" srcOrd="5" destOrd="0" presId="urn:microsoft.com/office/officeart/2008/layout/VerticalAccentList"/>
    <dgm:cxn modelId="{283AF674-E240-4D24-8F1F-FAB36BBAB453}" type="presParOf" srcId="{800B6F96-9259-40C2-8355-3FB5F75B3DBE}" destId="{186BC4A7-1F61-416F-BBA9-889796A93149}" srcOrd="6" destOrd="0" presId="urn:microsoft.com/office/officeart/2008/layout/VerticalAccentList"/>
    <dgm:cxn modelId="{F41DC1D4-D82F-44D7-BDDD-46CF3EDA8522}" type="presParOf" srcId="{800B6F96-9259-40C2-8355-3FB5F75B3DBE}" destId="{7978E179-157D-4B15-9801-C3A718AF7F60}" srcOrd="7" destOrd="0" presId="urn:microsoft.com/office/officeart/2008/layout/VerticalAccentList"/>
    <dgm:cxn modelId="{74FB4092-A2ED-4B0C-84AA-69C3E655730F}" type="presParOf" srcId="{3E6DEB5D-FA92-4DA9-997F-B11924355986}" destId="{9A54778D-6C08-4496-8FD2-BC58D43944D0}" srcOrd="5" destOrd="0" presId="urn:microsoft.com/office/officeart/2008/layout/VerticalAccentList"/>
    <dgm:cxn modelId="{286690AC-BC7F-4FC7-A70E-48C8800EE06A}" type="presParOf" srcId="{3E6DEB5D-FA92-4DA9-997F-B11924355986}" destId="{EED0256D-16F4-4337-B728-75ED359D374C}" srcOrd="6" destOrd="0" presId="urn:microsoft.com/office/officeart/2008/layout/VerticalAccentList"/>
    <dgm:cxn modelId="{551353A0-9C07-4B56-8C43-BBB39D1406A0}" type="presParOf" srcId="{EED0256D-16F4-4337-B728-75ED359D374C}" destId="{134EB49C-B2EB-4E84-9F40-6194CAF7386E}" srcOrd="0" destOrd="0" presId="urn:microsoft.com/office/officeart/2008/layout/VerticalAccentList"/>
    <dgm:cxn modelId="{C70FA544-3001-4CC4-96ED-9F2E47E85569}" type="presParOf" srcId="{3E6DEB5D-FA92-4DA9-997F-B11924355986}" destId="{C06F7B62-2012-4BE9-A402-D77659EE260A}" srcOrd="7" destOrd="0" presId="urn:microsoft.com/office/officeart/2008/layout/VerticalAccentList"/>
    <dgm:cxn modelId="{A08EC2BA-FB3B-4A70-B108-C78E07A3716F}" type="presParOf" srcId="{C06F7B62-2012-4BE9-A402-D77659EE260A}" destId="{1EBD072A-A5AE-4BD1-8B4F-4C3FDDE53A9B}" srcOrd="0" destOrd="0" presId="urn:microsoft.com/office/officeart/2008/layout/VerticalAccentList"/>
    <dgm:cxn modelId="{A49AA4AD-D4AF-4B78-A86E-8C364E0C1333}" type="presParOf" srcId="{C06F7B62-2012-4BE9-A402-D77659EE260A}" destId="{65413315-10B3-44BA-BDDA-54BFF79583AC}" srcOrd="1" destOrd="0" presId="urn:microsoft.com/office/officeart/2008/layout/VerticalAccentList"/>
    <dgm:cxn modelId="{3D4E0481-5994-44E7-B4CE-5B0365EB1D34}" type="presParOf" srcId="{C06F7B62-2012-4BE9-A402-D77659EE260A}" destId="{437159C0-0224-425B-A313-51E3919DD849}" srcOrd="2" destOrd="0" presId="urn:microsoft.com/office/officeart/2008/layout/VerticalAccentList"/>
    <dgm:cxn modelId="{ABC0CEB0-7467-4957-B49C-91910E0A11A3}" type="presParOf" srcId="{C06F7B62-2012-4BE9-A402-D77659EE260A}" destId="{FFBD409E-F2D7-409A-B585-ABBAA59091CA}" srcOrd="3" destOrd="0" presId="urn:microsoft.com/office/officeart/2008/layout/VerticalAccentList"/>
    <dgm:cxn modelId="{84E88938-C0F4-4088-9FCC-691E1E6329B1}" type="presParOf" srcId="{C06F7B62-2012-4BE9-A402-D77659EE260A}" destId="{EB33F264-F99A-4822-A9DF-2F46A2F162C1}" srcOrd="4" destOrd="0" presId="urn:microsoft.com/office/officeart/2008/layout/VerticalAccentList"/>
    <dgm:cxn modelId="{BC334A96-6CC5-461D-87EA-CCDCE24B37F2}" type="presParOf" srcId="{C06F7B62-2012-4BE9-A402-D77659EE260A}" destId="{E5294BB6-39C1-486F-B63F-88800E4758FD}" srcOrd="5" destOrd="0" presId="urn:microsoft.com/office/officeart/2008/layout/VerticalAccentList"/>
    <dgm:cxn modelId="{F3E3514C-C305-4404-A7DC-0CA1E6F6CBA2}" type="presParOf" srcId="{C06F7B62-2012-4BE9-A402-D77659EE260A}" destId="{1B6B4775-3D3D-4A0C-B796-58413E9FAEB2}" srcOrd="6" destOrd="0" presId="urn:microsoft.com/office/officeart/2008/layout/VerticalAccentList"/>
    <dgm:cxn modelId="{7B182BA5-8EC1-4F29-85E8-5148E2AEEA73}" type="presParOf" srcId="{C06F7B62-2012-4BE9-A402-D77659EE260A}" destId="{11E83E70-A6E9-465B-A05C-1FD3173FC8DD}" srcOrd="7" destOrd="0" presId="urn:microsoft.com/office/officeart/2008/layout/VerticalAccentList"/>
    <dgm:cxn modelId="{289F30F5-8C94-481A-ADBC-CA484BD73965}" type="presParOf" srcId="{3E6DEB5D-FA92-4DA9-997F-B11924355986}" destId="{DD6451CD-5EA1-4ECA-9F58-241A63499B3E}" srcOrd="8" destOrd="0" presId="urn:microsoft.com/office/officeart/2008/layout/VerticalAccentList"/>
    <dgm:cxn modelId="{F079DA04-721C-4203-BCF0-8B95FB7C1CDA}" type="presParOf" srcId="{3E6DEB5D-FA92-4DA9-997F-B11924355986}" destId="{27458DDE-88E5-48CA-A450-11249ED59B5A}" srcOrd="9" destOrd="0" presId="urn:microsoft.com/office/officeart/2008/layout/VerticalAccentList"/>
    <dgm:cxn modelId="{CEE538A3-95D4-4E18-AD39-AE59FDC60FB5}" type="presParOf" srcId="{27458DDE-88E5-48CA-A450-11249ED59B5A}" destId="{AE223271-4A41-4D5E-8BCA-F74F27BE580D}" srcOrd="0" destOrd="0" presId="urn:microsoft.com/office/officeart/2008/layout/VerticalAccentList"/>
    <dgm:cxn modelId="{AD50CD30-3B08-41B2-878A-D4F555767C4B}" type="presParOf" srcId="{3E6DEB5D-FA92-4DA9-997F-B11924355986}" destId="{1D8CD6B8-E9C9-45EF-BB9D-7AC37C8A1334}" srcOrd="10" destOrd="0" presId="urn:microsoft.com/office/officeart/2008/layout/VerticalAccentList"/>
    <dgm:cxn modelId="{98C26662-F942-442F-A517-B42C46407F9F}" type="presParOf" srcId="{1D8CD6B8-E9C9-45EF-BB9D-7AC37C8A1334}" destId="{0951DEC6-A686-4130-B8FF-30D6EB721002}" srcOrd="0" destOrd="0" presId="urn:microsoft.com/office/officeart/2008/layout/VerticalAccentList"/>
    <dgm:cxn modelId="{265FEA08-09D5-439B-9546-C6EFB9ACFD81}" type="presParOf" srcId="{1D8CD6B8-E9C9-45EF-BB9D-7AC37C8A1334}" destId="{0C7F2A2A-6DB3-464E-84B5-C9864DEFC104}" srcOrd="1" destOrd="0" presId="urn:microsoft.com/office/officeart/2008/layout/VerticalAccentList"/>
    <dgm:cxn modelId="{748CEA21-0DD3-4A2B-82A0-62B0435C8264}" type="presParOf" srcId="{1D8CD6B8-E9C9-45EF-BB9D-7AC37C8A1334}" destId="{604B6E92-B3DD-4CE4-8B81-12188F657144}" srcOrd="2" destOrd="0" presId="urn:microsoft.com/office/officeart/2008/layout/VerticalAccentList"/>
    <dgm:cxn modelId="{87A554F8-953A-4B70-A657-A0CBCCBBFF00}" type="presParOf" srcId="{1D8CD6B8-E9C9-45EF-BB9D-7AC37C8A1334}" destId="{B39BC813-6A56-4B0D-8650-2044DE5CCB75}" srcOrd="3" destOrd="0" presId="urn:microsoft.com/office/officeart/2008/layout/VerticalAccentList"/>
    <dgm:cxn modelId="{BBC48C44-C1CF-4635-BD90-FAA65150D0AF}" type="presParOf" srcId="{1D8CD6B8-E9C9-45EF-BB9D-7AC37C8A1334}" destId="{DE29398A-C993-4AC1-88B8-82E5B8F5BA80}" srcOrd="4" destOrd="0" presId="urn:microsoft.com/office/officeart/2008/layout/VerticalAccentList"/>
    <dgm:cxn modelId="{14E32B96-FC40-4E7C-8735-72DD1FBC2A77}" type="presParOf" srcId="{1D8CD6B8-E9C9-45EF-BB9D-7AC37C8A1334}" destId="{AC97BC6B-D8DA-4757-BE4A-78BAF403A11F}" srcOrd="5" destOrd="0" presId="urn:microsoft.com/office/officeart/2008/layout/VerticalAccentList"/>
    <dgm:cxn modelId="{28E37BB1-270D-467C-B107-53D81EC6E7A5}" type="presParOf" srcId="{1D8CD6B8-E9C9-45EF-BB9D-7AC37C8A1334}" destId="{FAAD6AF3-83B9-46C2-9E9D-F74254CF53B5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80774-6D56-4DA5-BAA0-01CB02CCDEAF}">
      <dsp:nvSpPr>
        <dsp:cNvPr id="0" name=""/>
        <dsp:cNvSpPr/>
      </dsp:nvSpPr>
      <dsp:spPr>
        <a:xfrm>
          <a:off x="0" y="809289"/>
          <a:ext cx="8424936" cy="504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0B92F-6BF9-4886-8720-40CDD96EB374}">
      <dsp:nvSpPr>
        <dsp:cNvPr id="0" name=""/>
        <dsp:cNvSpPr/>
      </dsp:nvSpPr>
      <dsp:spPr>
        <a:xfrm>
          <a:off x="356349" y="172283"/>
          <a:ext cx="8024872" cy="100664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увеличение доли населения района, систематически занимающегося физической культурой и спортом, в общем числе населения РБ в возрасте от 3 до 79 лет</a:t>
          </a:r>
        </a:p>
      </dsp:txBody>
      <dsp:txXfrm>
        <a:off x="405489" y="221423"/>
        <a:ext cx="7926592" cy="908363"/>
      </dsp:txXfrm>
    </dsp:sp>
    <dsp:sp modelId="{138B7D40-594A-411D-BD99-84058C697E84}">
      <dsp:nvSpPr>
        <dsp:cNvPr id="0" name=""/>
        <dsp:cNvSpPr/>
      </dsp:nvSpPr>
      <dsp:spPr>
        <a:xfrm>
          <a:off x="0" y="1933980"/>
          <a:ext cx="8424936" cy="504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B237D-52CF-4E0C-8093-F1F3E0D30842}">
      <dsp:nvSpPr>
        <dsp:cNvPr id="0" name=""/>
        <dsp:cNvSpPr/>
      </dsp:nvSpPr>
      <dsp:spPr>
        <a:xfrm>
          <a:off x="401089" y="1421289"/>
          <a:ext cx="8021781" cy="80789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обеспечение успешного участия спортсменов района на всероссийских и республиканских соревнованиях</a:t>
          </a:r>
        </a:p>
      </dsp:txBody>
      <dsp:txXfrm>
        <a:off x="440527" y="1460727"/>
        <a:ext cx="7942905" cy="729015"/>
      </dsp:txXfrm>
    </dsp:sp>
    <dsp:sp modelId="{D2AFB07A-4F6F-46FA-A51E-327615F734E6}">
      <dsp:nvSpPr>
        <dsp:cNvPr id="0" name=""/>
        <dsp:cNvSpPr/>
      </dsp:nvSpPr>
      <dsp:spPr>
        <a:xfrm>
          <a:off x="0" y="2841180"/>
          <a:ext cx="8424936" cy="504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510E9-8245-47A5-A784-8CB7CB3645B4}">
      <dsp:nvSpPr>
        <dsp:cNvPr id="0" name=""/>
        <dsp:cNvSpPr/>
      </dsp:nvSpPr>
      <dsp:spPr>
        <a:xfrm>
          <a:off x="401089" y="2545980"/>
          <a:ext cx="8021781" cy="590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увеличение количества проведенных мероприятий в сфере самодеятельного туризма для населения</a:t>
          </a:r>
        </a:p>
      </dsp:txBody>
      <dsp:txXfrm>
        <a:off x="429910" y="2574801"/>
        <a:ext cx="7964139" cy="532758"/>
      </dsp:txXfrm>
    </dsp:sp>
    <dsp:sp modelId="{7F58247F-3E04-439D-BA3D-7A1F073C1670}">
      <dsp:nvSpPr>
        <dsp:cNvPr id="0" name=""/>
        <dsp:cNvSpPr/>
      </dsp:nvSpPr>
      <dsp:spPr>
        <a:xfrm>
          <a:off x="0" y="4007743"/>
          <a:ext cx="8424936" cy="504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313E7-6167-424B-9A99-5422CF44C8C8}">
      <dsp:nvSpPr>
        <dsp:cNvPr id="0" name=""/>
        <dsp:cNvSpPr/>
      </dsp:nvSpPr>
      <dsp:spPr>
        <a:xfrm>
          <a:off x="396761" y="3405033"/>
          <a:ext cx="8021781" cy="8497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438243" y="3446515"/>
        <a:ext cx="7938817" cy="766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EEE42-2157-434A-9AD4-7B99B6CEC38C}">
      <dsp:nvSpPr>
        <dsp:cNvPr id="0" name=""/>
        <dsp:cNvSpPr/>
      </dsp:nvSpPr>
      <dsp:spPr>
        <a:xfrm>
          <a:off x="-95472" y="974"/>
          <a:ext cx="6014918" cy="5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-95472" y="974"/>
        <a:ext cx="6014918" cy="54369"/>
      </dsp:txXfrm>
    </dsp:sp>
    <dsp:sp modelId="{2E844E24-D27D-4FA6-80CB-26437EBE7B4A}">
      <dsp:nvSpPr>
        <dsp:cNvPr id="0" name=""/>
        <dsp:cNvSpPr/>
      </dsp:nvSpPr>
      <dsp:spPr>
        <a:xfrm>
          <a:off x="1253755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741F8-30EA-4135-83EE-81D8B21E6250}">
      <dsp:nvSpPr>
        <dsp:cNvPr id="0" name=""/>
        <dsp:cNvSpPr/>
      </dsp:nvSpPr>
      <dsp:spPr>
        <a:xfrm>
          <a:off x="2099185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C65BB-26E8-4122-BFF0-D4482E0824FC}">
      <dsp:nvSpPr>
        <dsp:cNvPr id="0" name=""/>
        <dsp:cNvSpPr/>
      </dsp:nvSpPr>
      <dsp:spPr>
        <a:xfrm>
          <a:off x="2945284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24632-0FA2-4DCB-A4EC-5D335DF64B82}">
      <dsp:nvSpPr>
        <dsp:cNvPr id="0" name=""/>
        <dsp:cNvSpPr/>
      </dsp:nvSpPr>
      <dsp:spPr>
        <a:xfrm>
          <a:off x="3790714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BB309-5A9C-4A1D-8BD4-DBA4FE677E4B}">
      <dsp:nvSpPr>
        <dsp:cNvPr id="0" name=""/>
        <dsp:cNvSpPr/>
      </dsp:nvSpPr>
      <dsp:spPr>
        <a:xfrm>
          <a:off x="4636813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7ECE2-A0F9-49B8-ADF0-E08321D8E7A7}">
      <dsp:nvSpPr>
        <dsp:cNvPr id="0" name=""/>
        <dsp:cNvSpPr/>
      </dsp:nvSpPr>
      <dsp:spPr>
        <a:xfrm>
          <a:off x="5482243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01221-0324-4103-9946-4F7733EC5BC2}">
      <dsp:nvSpPr>
        <dsp:cNvPr id="0" name=""/>
        <dsp:cNvSpPr/>
      </dsp:nvSpPr>
      <dsp:spPr>
        <a:xfrm>
          <a:off x="6328341" y="5534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6DD6E-D0EC-47C8-896C-FEBA21237806}">
      <dsp:nvSpPr>
        <dsp:cNvPr id="0" name=""/>
        <dsp:cNvSpPr/>
      </dsp:nvSpPr>
      <dsp:spPr>
        <a:xfrm>
          <a:off x="-95472" y="166730"/>
          <a:ext cx="8791568" cy="8910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мотивирование граждан, в том числе лиц с ограниченными возможностями, к регулярным занятиям физической культурой, спортом и ведению здорового образа жизни</a:t>
          </a:r>
        </a:p>
      </dsp:txBody>
      <dsp:txXfrm>
        <a:off x="-95472" y="166730"/>
        <a:ext cx="8791568" cy="891099"/>
      </dsp:txXfrm>
    </dsp:sp>
    <dsp:sp modelId="{66F4FC62-36A7-4914-8887-CBB171C05F76}">
      <dsp:nvSpPr>
        <dsp:cNvPr id="0" name=""/>
        <dsp:cNvSpPr/>
      </dsp:nvSpPr>
      <dsp:spPr>
        <a:xfrm flipV="1">
          <a:off x="-95472" y="1241619"/>
          <a:ext cx="6014918" cy="5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 rot="10800000">
        <a:off x="-95472" y="1241619"/>
        <a:ext cx="6014918" cy="57114"/>
      </dsp:txXfrm>
    </dsp:sp>
    <dsp:sp modelId="{68A77046-EE09-44D4-B0B1-A9515001B4DD}">
      <dsp:nvSpPr>
        <dsp:cNvPr id="0" name=""/>
        <dsp:cNvSpPr/>
      </dsp:nvSpPr>
      <dsp:spPr>
        <a:xfrm>
          <a:off x="1253755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5572B-933F-4F2B-BE81-BAA859391822}">
      <dsp:nvSpPr>
        <dsp:cNvPr id="0" name=""/>
        <dsp:cNvSpPr/>
      </dsp:nvSpPr>
      <dsp:spPr>
        <a:xfrm>
          <a:off x="2099185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00CCE-A7FA-401C-8D41-0F46755C70B9}">
      <dsp:nvSpPr>
        <dsp:cNvPr id="0" name=""/>
        <dsp:cNvSpPr/>
      </dsp:nvSpPr>
      <dsp:spPr>
        <a:xfrm>
          <a:off x="2945284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2859D-AC4B-4ED9-896C-EE3BDE72C26E}">
      <dsp:nvSpPr>
        <dsp:cNvPr id="0" name=""/>
        <dsp:cNvSpPr/>
      </dsp:nvSpPr>
      <dsp:spPr>
        <a:xfrm>
          <a:off x="3790714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07E05-4C70-408E-9F3D-3B6CC14C352E}">
      <dsp:nvSpPr>
        <dsp:cNvPr id="0" name=""/>
        <dsp:cNvSpPr/>
      </dsp:nvSpPr>
      <dsp:spPr>
        <a:xfrm>
          <a:off x="4636813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126C9-EFB8-43D0-8194-6E998FD60BB5}">
      <dsp:nvSpPr>
        <dsp:cNvPr id="0" name=""/>
        <dsp:cNvSpPr/>
      </dsp:nvSpPr>
      <dsp:spPr>
        <a:xfrm>
          <a:off x="5482243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BC4A7-1F61-416F-BBA9-889796A93149}">
      <dsp:nvSpPr>
        <dsp:cNvPr id="0" name=""/>
        <dsp:cNvSpPr/>
      </dsp:nvSpPr>
      <dsp:spPr>
        <a:xfrm>
          <a:off x="6328341" y="1298733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8E179-157D-4B15-9801-C3A718AF7F60}">
      <dsp:nvSpPr>
        <dsp:cNvPr id="0" name=""/>
        <dsp:cNvSpPr/>
      </dsp:nvSpPr>
      <dsp:spPr>
        <a:xfrm>
          <a:off x="-95472" y="1410120"/>
          <a:ext cx="8791568" cy="8910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совершенствование нормативно правовой базы развития физической культуры, спорта и самодеятельного туризма в муниципальном районе, обеспечение контроля за соблюдением законодательства в области физической культуры и спорта</a:t>
          </a:r>
        </a:p>
      </dsp:txBody>
      <dsp:txXfrm>
        <a:off x="-95472" y="1410120"/>
        <a:ext cx="8791568" cy="891099"/>
      </dsp:txXfrm>
    </dsp:sp>
    <dsp:sp modelId="{134EB49C-B2EB-4E84-9F40-6194CAF7386E}">
      <dsp:nvSpPr>
        <dsp:cNvPr id="0" name=""/>
        <dsp:cNvSpPr/>
      </dsp:nvSpPr>
      <dsp:spPr>
        <a:xfrm>
          <a:off x="-95472" y="2485009"/>
          <a:ext cx="6014918" cy="60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/>
        </a:p>
      </dsp:txBody>
      <dsp:txXfrm>
        <a:off x="-95472" y="2485009"/>
        <a:ext cx="6014918" cy="60247"/>
      </dsp:txXfrm>
    </dsp:sp>
    <dsp:sp modelId="{1EBD072A-A5AE-4BD1-8B4F-4C3FDDE53A9B}">
      <dsp:nvSpPr>
        <dsp:cNvPr id="0" name=""/>
        <dsp:cNvSpPr/>
      </dsp:nvSpPr>
      <dsp:spPr>
        <a:xfrm>
          <a:off x="1273923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13315-10B3-44BA-BDDA-54BFF79583AC}">
      <dsp:nvSpPr>
        <dsp:cNvPr id="0" name=""/>
        <dsp:cNvSpPr/>
      </dsp:nvSpPr>
      <dsp:spPr>
        <a:xfrm>
          <a:off x="2119354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159C0-0224-425B-A313-51E3919DD849}">
      <dsp:nvSpPr>
        <dsp:cNvPr id="0" name=""/>
        <dsp:cNvSpPr/>
      </dsp:nvSpPr>
      <dsp:spPr>
        <a:xfrm>
          <a:off x="2965452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D409E-F2D7-409A-B585-ABBAA59091CA}">
      <dsp:nvSpPr>
        <dsp:cNvPr id="0" name=""/>
        <dsp:cNvSpPr/>
      </dsp:nvSpPr>
      <dsp:spPr>
        <a:xfrm>
          <a:off x="3810882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3F264-F99A-4822-A9DF-2F46A2F162C1}">
      <dsp:nvSpPr>
        <dsp:cNvPr id="0" name=""/>
        <dsp:cNvSpPr/>
      </dsp:nvSpPr>
      <dsp:spPr>
        <a:xfrm>
          <a:off x="4656981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94BB6-39C1-486F-B63F-88800E4758FD}">
      <dsp:nvSpPr>
        <dsp:cNvPr id="0" name=""/>
        <dsp:cNvSpPr/>
      </dsp:nvSpPr>
      <dsp:spPr>
        <a:xfrm>
          <a:off x="5502411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B4775-3D3D-4A0C-B796-58413E9FAEB2}">
      <dsp:nvSpPr>
        <dsp:cNvPr id="0" name=""/>
        <dsp:cNvSpPr/>
      </dsp:nvSpPr>
      <dsp:spPr>
        <a:xfrm>
          <a:off x="6348509" y="2545256"/>
          <a:ext cx="1407490" cy="111387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83E70-A6E9-465B-A05C-1FD3173FC8DD}">
      <dsp:nvSpPr>
        <dsp:cNvPr id="0" name=""/>
        <dsp:cNvSpPr/>
      </dsp:nvSpPr>
      <dsp:spPr>
        <a:xfrm>
          <a:off x="-95472" y="2656643"/>
          <a:ext cx="8831905" cy="8910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создание условий для подготовки и совершенствования спортсменов и тренеров с учетом непрерывности процессов обучения и спортивной подготовки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-95472" y="2656643"/>
        <a:ext cx="8831905" cy="891099"/>
      </dsp:txXfrm>
    </dsp:sp>
    <dsp:sp modelId="{AE223271-4A41-4D5E-8BCA-F74F27BE580D}">
      <dsp:nvSpPr>
        <dsp:cNvPr id="0" name=""/>
        <dsp:cNvSpPr/>
      </dsp:nvSpPr>
      <dsp:spPr>
        <a:xfrm>
          <a:off x="-95472" y="3731532"/>
          <a:ext cx="8831884" cy="814348"/>
        </a:xfrm>
        <a:prstGeom prst="rect">
          <a:avLst/>
        </a:prstGeom>
        <a:solidFill>
          <a:schemeClr val="bg1"/>
        </a:solidFill>
        <a:ln w="285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-95472" y="3731532"/>
        <a:ext cx="8831884" cy="814348"/>
      </dsp:txXfrm>
    </dsp:sp>
    <dsp:sp modelId="{0951DEC6-A686-4130-B8FF-30D6EB721002}">
      <dsp:nvSpPr>
        <dsp:cNvPr id="0" name=""/>
        <dsp:cNvSpPr/>
      </dsp:nvSpPr>
      <dsp:spPr>
        <a:xfrm>
          <a:off x="-95472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F2A2A-6DB3-464E-84B5-C9864DEFC104}">
      <dsp:nvSpPr>
        <dsp:cNvPr id="0" name=""/>
        <dsp:cNvSpPr/>
      </dsp:nvSpPr>
      <dsp:spPr>
        <a:xfrm>
          <a:off x="753299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B6E92-B3DD-4CE4-8B81-12188F657144}">
      <dsp:nvSpPr>
        <dsp:cNvPr id="0" name=""/>
        <dsp:cNvSpPr/>
      </dsp:nvSpPr>
      <dsp:spPr>
        <a:xfrm>
          <a:off x="1602071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BC813-6A56-4B0D-8650-2044DE5CCB75}">
      <dsp:nvSpPr>
        <dsp:cNvPr id="0" name=""/>
        <dsp:cNvSpPr/>
      </dsp:nvSpPr>
      <dsp:spPr>
        <a:xfrm>
          <a:off x="2450842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9398A-C993-4AC1-88B8-82E5B8F5BA80}">
      <dsp:nvSpPr>
        <dsp:cNvPr id="0" name=""/>
        <dsp:cNvSpPr/>
      </dsp:nvSpPr>
      <dsp:spPr>
        <a:xfrm>
          <a:off x="3299614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7BC6B-D8DA-4757-BE4A-78BAF403A11F}">
      <dsp:nvSpPr>
        <dsp:cNvPr id="0" name=""/>
        <dsp:cNvSpPr/>
      </dsp:nvSpPr>
      <dsp:spPr>
        <a:xfrm>
          <a:off x="4148386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D6AF3-83B9-46C2-9E9D-F74254CF53B5}">
      <dsp:nvSpPr>
        <dsp:cNvPr id="0" name=""/>
        <dsp:cNvSpPr/>
      </dsp:nvSpPr>
      <dsp:spPr>
        <a:xfrm>
          <a:off x="4997158" y="4545881"/>
          <a:ext cx="801989" cy="133664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EAEC-0D9E-495F-ADAA-729F57C5C074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1D77-4BD5-4DA5-B17F-A31D3B7B45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6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4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79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3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4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90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4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32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43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3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9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92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6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1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4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7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9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9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2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8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E8CA1B5E-B2CA-4E21-9575-AE8B311657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60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903" y="1905505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«Волонтеры»</a:t>
            </a: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7FE47B-41D9-5D42-8EEF-E069B81B7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2383537" cy="3284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80B6CE-5C02-20C8-3E2A-9C82904FA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29" y="1124744"/>
            <a:ext cx="2134759" cy="3069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20F2A2-58B2-9D15-4326-2198C5D34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37005"/>
            <a:ext cx="2052169" cy="29571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220E9A-2E08-9926-2A1F-6BD507F71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59" y="3853014"/>
            <a:ext cx="2052169" cy="2950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B3120B-41EB-763E-A2E0-9834402DF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45" y="3853014"/>
            <a:ext cx="1929788" cy="27796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6CD6FF-1477-C25B-AF49-DAE52ADE5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86" y="4186286"/>
            <a:ext cx="1833847" cy="25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9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7704" y="2564904"/>
            <a:ext cx="5083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1">
                    <a:lumMod val="50000"/>
                  </a:schemeClr>
                </a:solidFill>
              </a:rPr>
              <a:t>Благодарю за внимание!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3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09831152"/>
              </p:ext>
            </p:extLst>
          </p:nvPr>
        </p:nvGraphicFramePr>
        <p:xfrm>
          <a:off x="395536" y="1355467"/>
          <a:ext cx="8424936" cy="460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79750" y="89380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5448" y="4797152"/>
            <a:ext cx="766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увеличение количества молодежи, участвующей в деятельности молодежных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и общественных объединений, в мероприятиях и программах поддержки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талантливой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422702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03552429"/>
              </p:ext>
            </p:extLst>
          </p:nvPr>
        </p:nvGraphicFramePr>
        <p:xfrm>
          <a:off x="251520" y="1340768"/>
          <a:ext cx="864096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508518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увеличение охвата молодежи мероприятиями по профилактике асоциальных явлений в молодежной среде, обеспечение трудоустройства молодежи, занятости детей, подростков и молодежи в социально значимых сферах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850053"/>
            <a:ext cx="25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Impact" panose="020B0806030902050204" pitchFamily="34" charset="0"/>
              </a:rPr>
              <a:t>Основные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163101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5856358" cy="5856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78" y="1154446"/>
            <a:ext cx="2814529" cy="2111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26" y="4005064"/>
            <a:ext cx="2838185" cy="21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9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34.userapi.com/impg/ChnaL_rshfEPJNTn6rNJkEgLJ5k5gKgvhEO8FQ/izW3rTsTyFw.jpg?size=960x1280&amp;quality=96&amp;sign=4d5a5e9e911c0d9b2759ecad79c649d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1" y="764704"/>
            <a:ext cx="2231834" cy="29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72.userapi.com/impg/lDh_GPmV_aSHDY4VQqsyoE7_H134jPANQTV02w/Pwbdvh1M1kI.jpg?size=780x1040&amp;quality=96&amp;sign=216cd94a4d1f951b03875eeb6e43a90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71583"/>
            <a:ext cx="2226675" cy="29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933056"/>
            <a:ext cx="3262793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4107"/>
          <a:stretch/>
        </p:blipFill>
        <p:spPr>
          <a:xfrm>
            <a:off x="4360900" y="3933056"/>
            <a:ext cx="4301261" cy="2448272"/>
          </a:xfrm>
          <a:prstGeom prst="rect">
            <a:avLst/>
          </a:prstGeom>
        </p:spPr>
      </p:pic>
      <p:pic>
        <p:nvPicPr>
          <p:cNvPr id="2" name="Picture 2" descr="https://sun9-34.userapi.com/impg/X3HiuqzVh2ThNmvve1oKFXo2HpVMtFOPTtpWMQ/0dp4czMLXho.jpg?size=1280x852&amp;quality=96&amp;sign=b925b0b73ee9f0206c36570ba5760ac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80" y="980728"/>
            <a:ext cx="3799918" cy="25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9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5F4F7-4BFB-BA4F-0B1B-BF59EB6D6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2448272" cy="1836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D91AA9-338E-CCCA-7D65-4447F21ED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6752"/>
            <a:ext cx="1703742" cy="16571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BB793A-8762-8EBD-E610-4E9658204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89" y="1044624"/>
            <a:ext cx="3193918" cy="23954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ABF74C-32D6-6709-A565-D77384CF1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3" y="2211139"/>
            <a:ext cx="1097931" cy="1463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3D7D03-DC43-DEDF-7226-DA07BBDF5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47" y="2420888"/>
            <a:ext cx="3131840" cy="2348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117076-5BF4-672D-9BA6-09983812C7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80" y="2779935"/>
            <a:ext cx="2065819" cy="27544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F5C295-2BDE-8A17-9D0B-30E198765B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00" y="3275902"/>
            <a:ext cx="2367558" cy="31567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69FBD7-DAA8-95E0-DED9-1E14B817E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2" y="4215222"/>
            <a:ext cx="2216065" cy="16620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8193D9-5B23-7643-D55D-4F1A094D60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83" y="4356265"/>
            <a:ext cx="3243582" cy="24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2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76" y="780728"/>
            <a:ext cx="2376264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780728"/>
            <a:ext cx="2376264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84984"/>
            <a:ext cx="6552728" cy="3399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7924" b="6731"/>
          <a:stretch/>
        </p:blipFill>
        <p:spPr>
          <a:xfrm>
            <a:off x="6444208" y="780728"/>
            <a:ext cx="208823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6322"/>
          <a:stretch/>
        </p:blipFill>
        <p:spPr>
          <a:xfrm>
            <a:off x="204514" y="5231447"/>
            <a:ext cx="4326268" cy="1457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6589" b="1654"/>
          <a:stretch/>
        </p:blipFill>
        <p:spPr>
          <a:xfrm>
            <a:off x="539552" y="692697"/>
            <a:ext cx="8111565" cy="439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66142"/>
          <a:stretch/>
        </p:blipFill>
        <p:spPr>
          <a:xfrm>
            <a:off x="4530782" y="5212347"/>
            <a:ext cx="4303263" cy="14570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3212976"/>
            <a:ext cx="30963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5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3"/>
          <a:stretch/>
        </p:blipFill>
        <p:spPr>
          <a:xfrm>
            <a:off x="611560" y="1484784"/>
            <a:ext cx="7992888" cy="50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756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1886</TotalTime>
  <Words>169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Impact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Светлана Швецова</cp:lastModifiedBy>
  <cp:revision>138</cp:revision>
  <dcterms:created xsi:type="dcterms:W3CDTF">2013-09-07T18:35:40Z</dcterms:created>
  <dcterms:modified xsi:type="dcterms:W3CDTF">2023-03-23T13:30:17Z</dcterms:modified>
</cp:coreProperties>
</file>