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0" r:id="rId4"/>
    <p:sldId id="262" r:id="rId5"/>
    <p:sldId id="263" r:id="rId6"/>
    <p:sldId id="264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D2C7D-1E47-410D-9D49-8CD346A8CB26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EA734-B088-464C-8E0C-CE3BEF00D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A734-B088-464C-8E0C-CE3BEF00D0B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54CE-2661-41B6-988F-FDDB9372A5A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E15B-1C55-4989-BD23-1AEF9F697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54CE-2661-41B6-988F-FDDB9372A5A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E15B-1C55-4989-BD23-1AEF9F697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54CE-2661-41B6-988F-FDDB9372A5A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E15B-1C55-4989-BD23-1AEF9F697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54CE-2661-41B6-988F-FDDB9372A5A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E15B-1C55-4989-BD23-1AEF9F697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54CE-2661-41B6-988F-FDDB9372A5A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E15B-1C55-4989-BD23-1AEF9F697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54CE-2661-41B6-988F-FDDB9372A5A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E15B-1C55-4989-BD23-1AEF9F697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54CE-2661-41B6-988F-FDDB9372A5A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E15B-1C55-4989-BD23-1AEF9F697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54CE-2661-41B6-988F-FDDB9372A5A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E15B-1C55-4989-BD23-1AEF9F697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54CE-2661-41B6-988F-FDDB9372A5A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E15B-1C55-4989-BD23-1AEF9F697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54CE-2661-41B6-988F-FDDB9372A5A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E15B-1C55-4989-BD23-1AEF9F697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54CE-2661-41B6-988F-FDDB9372A5A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E15B-1C55-4989-BD23-1AEF9F697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154CE-2661-41B6-988F-FDDB9372A5A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2E15B-1C55-4989-BD23-1AEF9F697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vk.com/feed?section=search&amp;q=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hyperlink" Target="https://vk.com/feed?section=search&amp;q=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hyperlink" Target="https://vk.com/feed?section=search&amp;q=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42852"/>
            <a:ext cx="7742094" cy="1857388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апреле 2018 года на базе «МБОУ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Тарханская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СОШ»  Батыревского района был организован школьный отряд волонтеров-медиков «Давайте вместе». Это подтверждает сертификат,  выданный  официальным местным представительством регионального отделения «Волонтеры-медики» Чувашской Республики. 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Сейчас в составе отряда 35 человек, но мы уверены, что ряды волонтеров-медиков будут только пополняться, ведь впереди много увлекательных дел! И это наша общая цель.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рханская СОШ\Downloads\photo_5352969353806594946_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632848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C:\Users\2018\Documents\Сурский урок\MqsW2rsa5w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628800"/>
            <a:ext cx="297633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547664" y="6093296"/>
            <a:ext cx="4045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Ссылка на сайт</a:t>
            </a:r>
            <a:r>
              <a:rPr lang="ru-RU" u="sng" dirty="0" smtClean="0">
                <a:solidFill>
                  <a:srgbClr val="0070C0"/>
                </a:solidFill>
              </a:rPr>
              <a:t>:   </a:t>
            </a:r>
            <a:r>
              <a:rPr lang="en-US" u="sng" dirty="0" smtClean="0">
                <a:solidFill>
                  <a:srgbClr val="0070C0"/>
                </a:solidFill>
              </a:rPr>
              <a:t>https://vk.com/medic4</a:t>
            </a:r>
            <a:endParaRPr lang="ru-RU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2018\Documents\Сурский урок\9sQ54cRJe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76872"/>
            <a:ext cx="1785950" cy="2021226"/>
          </a:xfrm>
          <a:prstGeom prst="rect">
            <a:avLst/>
          </a:prstGeom>
          <a:noFill/>
        </p:spPr>
      </p:pic>
      <p:pic>
        <p:nvPicPr>
          <p:cNvPr id="1026" name="Picture 2" descr="C:\Users\2018\Documents\Сурский урок\1bnd16-B3x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1714512" cy="20699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Основными направлениями  деятельности волонтеров-медиков являются следующие: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-помощь младшему и среднему медицинскому персоналу;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(волонтеры в стационарных отделениях помогают младшему медперсоналу и пациентам, инвалидам и ветеранам труда и войны).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-санитарно-профилактическое просвещение населения;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(ученики ежегодно участвуют  в различных акциях и проектах….)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помощь в медицинском сопровождении спортивных и массовых мероприятий;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(ежегодно помогают в проведении местных, районных, республиканских традиционных  праздников, где измеряют артериальное  давление,  раздают буклеты-листовки по ЗОЖ.).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2018\Documents\Сурский урок\bMLzHqQYH3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420888"/>
            <a:ext cx="1785950" cy="1964609"/>
          </a:xfrm>
          <a:prstGeom prst="rect">
            <a:avLst/>
          </a:prstGeom>
          <a:noFill/>
        </p:spPr>
      </p:pic>
      <p:pic>
        <p:nvPicPr>
          <p:cNvPr id="1029" name="Picture 5" descr="C:\Users\2018\Documents\Сурский урок\RIDMsbTjF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7" y="4360479"/>
            <a:ext cx="1694563" cy="2259417"/>
          </a:xfrm>
          <a:prstGeom prst="rect">
            <a:avLst/>
          </a:prstGeom>
          <a:noFill/>
        </p:spPr>
      </p:pic>
      <p:pic>
        <p:nvPicPr>
          <p:cNvPr id="1030" name="Picture 6" descr="C:\Users\2018\Documents\Сурский урок\wXpjY7wlGe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355414"/>
            <a:ext cx="1716222" cy="2288297"/>
          </a:xfrm>
          <a:prstGeom prst="rect">
            <a:avLst/>
          </a:prstGeom>
          <a:noFill/>
        </p:spPr>
      </p:pic>
      <p:pic>
        <p:nvPicPr>
          <p:cNvPr id="1031" name="Picture 7" descr="C:\Users\2018\Documents\Сурский урок\RANy4728QB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4437112"/>
            <a:ext cx="1951626" cy="227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Волонтеры медики активно участвуют в акции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#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Мывместе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Свою акцию ребята назвали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#Мы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все родом из детства...... Ребята нарвали клубники в саду, земляники в лесу, приготовили букеты ромашек, также приготовили каждому жителю по 3 литра молока, сахарного песка и белого хлеба. Мы все вышли из детства и помним, как наши матери готовили нам землянику с молоком и сахаром и с теплым душистым белым хлебом. Пускай хоть и одиноко, но вспомнят свое далекое детство пожилые высказались волонтеры. Все 16 пожилых в 10 деревнях очень были рады нашей помощи. Волонтеры остались очень довольные и уставшие от проведенной интересной и добродушной акции.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2018\Documents\Сурский урок\NG24wqoU4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00174"/>
            <a:ext cx="1857388" cy="2584174"/>
          </a:xfrm>
          <a:prstGeom prst="rect">
            <a:avLst/>
          </a:prstGeom>
          <a:noFill/>
        </p:spPr>
      </p:pic>
      <p:pic>
        <p:nvPicPr>
          <p:cNvPr id="3075" name="Picture 3" descr="C:\Users\2018\Documents\Сурский урок\0tnxOdOrp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3844" y="1500174"/>
            <a:ext cx="1928825" cy="2571768"/>
          </a:xfrm>
          <a:prstGeom prst="rect">
            <a:avLst/>
          </a:prstGeom>
          <a:noFill/>
        </p:spPr>
      </p:pic>
      <p:pic>
        <p:nvPicPr>
          <p:cNvPr id="3076" name="Picture 4" descr="C:\Users\2018\Documents\Сурский урок\IHJOPx18I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1500174"/>
            <a:ext cx="1928826" cy="2571768"/>
          </a:xfrm>
          <a:prstGeom prst="rect">
            <a:avLst/>
          </a:prstGeom>
          <a:noFill/>
        </p:spPr>
      </p:pic>
      <p:pic>
        <p:nvPicPr>
          <p:cNvPr id="3077" name="Picture 5" descr="C:\Users\2018\Documents\Сурский урок\pmbAQ_Aptl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5" y="1500175"/>
            <a:ext cx="1928826" cy="2571768"/>
          </a:xfrm>
          <a:prstGeom prst="rect">
            <a:avLst/>
          </a:prstGeom>
          <a:noFill/>
        </p:spPr>
      </p:pic>
      <p:pic>
        <p:nvPicPr>
          <p:cNvPr id="3078" name="Picture 6" descr="C:\Users\2018\Documents\Сурский урок\optdgAwa1L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4214818"/>
            <a:ext cx="1875248" cy="2500330"/>
          </a:xfrm>
          <a:prstGeom prst="rect">
            <a:avLst/>
          </a:prstGeom>
          <a:noFill/>
        </p:spPr>
      </p:pic>
      <p:pic>
        <p:nvPicPr>
          <p:cNvPr id="3080" name="Picture 8" descr="C:\Users\2018\Documents\Сурский урок\DevqxYveq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4214818"/>
            <a:ext cx="1875246" cy="2500330"/>
          </a:xfrm>
          <a:prstGeom prst="rect">
            <a:avLst/>
          </a:prstGeom>
          <a:noFill/>
        </p:spPr>
      </p:pic>
      <p:pic>
        <p:nvPicPr>
          <p:cNvPr id="3081" name="Picture 9" descr="C:\Users\2018\Documents\Сурский урок\OKYEbj9qOr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9124" y="4190982"/>
            <a:ext cx="1928826" cy="2571767"/>
          </a:xfrm>
          <a:prstGeom prst="rect">
            <a:avLst/>
          </a:prstGeom>
          <a:noFill/>
        </p:spPr>
      </p:pic>
      <p:pic>
        <p:nvPicPr>
          <p:cNvPr id="3082" name="Picture 10" descr="C:\Users\2018\Documents\Сурский урок\s0L9s15I0uw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72264" y="4286256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Волонтеры медики в рамках движения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#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Мывместе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продолжают акцию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#Зеленый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2018\Documents\Сурский урок\1ZPp4KU82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1928826" cy="2571768"/>
          </a:xfrm>
          <a:prstGeom prst="rect">
            <a:avLst/>
          </a:prstGeom>
          <a:noFill/>
        </p:spPr>
      </p:pic>
      <p:pic>
        <p:nvPicPr>
          <p:cNvPr id="5123" name="Picture 3" descr="C:\Users\2018\Documents\Сурский урок\EyizqlSQsM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428736"/>
            <a:ext cx="2000264" cy="2670315"/>
          </a:xfrm>
          <a:prstGeom prst="rect">
            <a:avLst/>
          </a:prstGeom>
          <a:noFill/>
        </p:spPr>
      </p:pic>
      <p:pic>
        <p:nvPicPr>
          <p:cNvPr id="5124" name="Picture 4" descr="C:\Users\2018\Documents\Сурский урок\jpt7Tu29p9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357298"/>
            <a:ext cx="2035983" cy="2714644"/>
          </a:xfrm>
          <a:prstGeom prst="rect">
            <a:avLst/>
          </a:prstGeom>
          <a:noFill/>
        </p:spPr>
      </p:pic>
      <p:pic>
        <p:nvPicPr>
          <p:cNvPr id="5125" name="Picture 5" descr="C:\Users\2018\Documents\Сурский урок\i0pZAZhlqE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4143380"/>
            <a:ext cx="1857388" cy="2476517"/>
          </a:xfrm>
          <a:prstGeom prst="rect">
            <a:avLst/>
          </a:prstGeom>
          <a:noFill/>
        </p:spPr>
      </p:pic>
      <p:pic>
        <p:nvPicPr>
          <p:cNvPr id="5126" name="Picture 6" descr="C:\Users\2018\Documents\Сурский урок\waG8Oogdo7Q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143380"/>
            <a:ext cx="1928809" cy="2571744"/>
          </a:xfrm>
          <a:prstGeom prst="rect">
            <a:avLst/>
          </a:prstGeom>
          <a:noFill/>
        </p:spPr>
      </p:pic>
      <p:pic>
        <p:nvPicPr>
          <p:cNvPr id="5127" name="Picture 7" descr="C:\Users\2018\Documents\Сурский урок\U_Gh42i7DIg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4286256"/>
            <a:ext cx="1785923" cy="238123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768" y="5857892"/>
            <a:ext cx="1643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Ссылка на сайт</a:t>
            </a:r>
            <a:r>
              <a:rPr lang="ru-RU" sz="1200" u="sng" dirty="0" smtClean="0">
                <a:solidFill>
                  <a:srgbClr val="0070C0"/>
                </a:solidFill>
              </a:rPr>
              <a:t>:   </a:t>
            </a:r>
            <a:r>
              <a:rPr lang="en-US" sz="1200" u="sng" dirty="0" smtClean="0">
                <a:solidFill>
                  <a:srgbClr val="0070C0"/>
                </a:solidFill>
              </a:rPr>
              <a:t>https://vk.com/medic4</a:t>
            </a:r>
            <a:endParaRPr lang="ru-RU" sz="1200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не легкий период активная деятельность детей на улице стала ограниченной. В это время ваши дети становятся подвижными, шумными или даже плаксивыми. Ребята решили в рамках проекта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#Радость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детства поддержать маленьких ребятишек села. Ведь маленьким ребятишкам очень важна психологическая поддержка в период реабилитации и их родителям особенно со стороны волонтеров. Волонтеры-медики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Тарханской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СОШ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вырученные деньги от собранной макулатуры купили 3 велосипеда и подарили их Данилу, Диме и Маше.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Ребятишки были в восторге от подарков от волонтеров. Делайте добро и оно улыбнётся Вам.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2018\Documents\Сурский урок\zYxVY3YTC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3"/>
            <a:ext cx="285157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2018\Documents\Сурский урок\-2r5eEg6x0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786190"/>
            <a:ext cx="2196665" cy="292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2018\Documents\Сурский урок\DWwHqVW6YK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357430"/>
            <a:ext cx="225029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2018\Documents\Сурский урок\oZhJQDqx9m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929322" y="1714488"/>
            <a:ext cx="2714644" cy="2513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95736" y="5877272"/>
            <a:ext cx="2759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Ссылка на сайт</a:t>
            </a:r>
            <a:r>
              <a:rPr lang="ru-RU" sz="1200" u="sng" dirty="0" smtClean="0">
                <a:solidFill>
                  <a:srgbClr val="0070C0"/>
                </a:solidFill>
              </a:rPr>
              <a:t>:   </a:t>
            </a:r>
            <a:r>
              <a:rPr lang="en-US" sz="1200" u="sng" dirty="0" smtClean="0">
                <a:solidFill>
                  <a:srgbClr val="0070C0"/>
                </a:solidFill>
              </a:rPr>
              <a:t>https://vk.com/medic4</a:t>
            </a:r>
            <a:endParaRPr lang="ru-RU" sz="1200" u="sng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Тарханская СОШ\Downloads\photo_5352969353806594948_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221088"/>
            <a:ext cx="2927648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714744" y="714356"/>
            <a:ext cx="4429156" cy="85725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«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Скворушкин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дом»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5877272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Ссылка на сайт</a:t>
            </a:r>
            <a:r>
              <a:rPr lang="ru-RU" sz="1200" u="sng" dirty="0" smtClean="0">
                <a:solidFill>
                  <a:srgbClr val="0070C0"/>
                </a:solidFill>
              </a:rPr>
              <a:t>:   </a:t>
            </a:r>
            <a:r>
              <a:rPr lang="en-US" sz="1200" u="sng" dirty="0" smtClean="0">
                <a:solidFill>
                  <a:srgbClr val="0070C0"/>
                </a:solidFill>
              </a:rPr>
              <a:t>https://vk.com/medic4</a:t>
            </a:r>
            <a:endParaRPr lang="ru-RU" sz="1200" u="sng" dirty="0">
              <a:solidFill>
                <a:srgbClr val="0070C0"/>
              </a:solidFill>
            </a:endParaRPr>
          </a:p>
        </p:txBody>
      </p:sp>
      <p:pic>
        <p:nvPicPr>
          <p:cNvPr id="7173" name="Picture 5" descr="C:\Users\2018\Documents\Сурский урок\wq80rqSv0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2928958" cy="2196719"/>
          </a:xfrm>
          <a:prstGeom prst="rect">
            <a:avLst/>
          </a:prstGeom>
          <a:noFill/>
        </p:spPr>
      </p:pic>
      <p:pic>
        <p:nvPicPr>
          <p:cNvPr id="7174" name="Picture 6" descr="C:\Users\2018\Documents\Сурский урок\D8C_Xn4QSX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772816"/>
            <a:ext cx="2625320" cy="3500425"/>
          </a:xfrm>
          <a:prstGeom prst="rect">
            <a:avLst/>
          </a:prstGeom>
          <a:noFill/>
        </p:spPr>
      </p:pic>
      <p:pic>
        <p:nvPicPr>
          <p:cNvPr id="2050" name="Picture 2" descr="C:\Users\2018\Documents\Сурский урок\pQIUP6DYx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789040"/>
            <a:ext cx="2784942" cy="2784942"/>
          </a:xfrm>
          <a:prstGeom prst="rect">
            <a:avLst/>
          </a:prstGeom>
          <a:noFill/>
        </p:spPr>
      </p:pic>
      <p:pic>
        <p:nvPicPr>
          <p:cNvPr id="2051" name="Picture 3" descr="C:\Users\2018\Documents\Сурский урок\zeT1O2Vvd9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76672"/>
            <a:ext cx="2214578" cy="2952770"/>
          </a:xfrm>
          <a:prstGeom prst="rect">
            <a:avLst/>
          </a:prstGeom>
          <a:noFill/>
        </p:spPr>
      </p:pic>
      <p:pic>
        <p:nvPicPr>
          <p:cNvPr id="1026" name="Picture 2" descr="C:\Users\Тарханская СОШ\Downloads\photo_5352969353806594947_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366270"/>
            <a:ext cx="2448272" cy="2273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2018\Documents\Сурский урок\c34lPoGi0G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071810"/>
            <a:ext cx="2518190" cy="33575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Волонтеры  посетили памятники павшим бойцам 56 населенных пунктах нашего района со Знаменем Победы в 19 поселениях. Провели встречи с ветеранами, уроки памяти в школах, помогли ветеранам. И по завершению нашего проекта  пробежали марш бросок на 25 километров,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все время акции пробежав 173 км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В этот памятный день мы волонтеры медики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Тарханской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СОШ возложили гирлянду к памятнику Победы в своем селе. А также поздравили с праздником ветерана войны десантника Васильева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Феоктиста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Александровича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2018\Documents\Сурский урок\D2gZr92yG0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93016"/>
            <a:ext cx="3071835" cy="2303877"/>
          </a:xfrm>
          <a:prstGeom prst="rect">
            <a:avLst/>
          </a:prstGeom>
          <a:noFill/>
        </p:spPr>
      </p:pic>
      <p:pic>
        <p:nvPicPr>
          <p:cNvPr id="1027" name="Picture 3" descr="C:\Users\2018\Documents\Сурский урок\FdxxHhIEIZ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428736"/>
            <a:ext cx="4000528" cy="2321735"/>
          </a:xfrm>
          <a:prstGeom prst="rect">
            <a:avLst/>
          </a:prstGeom>
          <a:noFill/>
        </p:spPr>
      </p:pic>
      <p:pic>
        <p:nvPicPr>
          <p:cNvPr id="1029" name="Picture 5" descr="C:\Users\2018\Documents\Сурский урок\PCcIYK085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929066"/>
            <a:ext cx="1928799" cy="2571732"/>
          </a:xfrm>
          <a:prstGeom prst="rect">
            <a:avLst/>
          </a:prstGeom>
          <a:noFill/>
        </p:spPr>
      </p:pic>
      <p:pic>
        <p:nvPicPr>
          <p:cNvPr id="1030" name="Picture 6" descr="C:\Users\2018\Documents\Сурский урок\K5wW5hKtz8M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3857628"/>
            <a:ext cx="2071675" cy="2762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200</Words>
  <Application>Microsoft Office PowerPoint</Application>
  <PresentationFormat>Экран (4:3)</PresentationFormat>
  <Paragraphs>13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 апреле 2018 года на базе «МБОУ  Тарханская СОШ»  Батыревского района был организован школьный отряд волонтеров-медиков «Давайте вместе». Это подтверждает сертификат,  выданный  официальным местным представительством регионального отделения «Волонтеры-медики» Чувашской Республики.   Сейчас в составе отряда 35 человек, но мы уверены, что ряды волонтеров-медиков будут только пополняться, ведь впереди много увлекательных дел! И это наша общая цель. </vt:lpstr>
      <vt:lpstr>Основными направлениями  деятельности волонтеров-медиков являются следующие:  -помощь младшему и среднему медицинскому персоналу;  (волонтеры в стационарных отделениях помогают младшему медперсоналу и пациентам, инвалидам и ветеранам труда и войны).  -санитарно-профилактическое просвещение населения;  (ученики ежегодно участвуют  в различных акциях и проектах….) - помощь в медицинском сопровождении спортивных и массовых мероприятий;  (ежегодно помогают в проведении местных, районных, республиканских традиционных  праздников, где измеряют артериальное  давление,  раздают буклеты-листовки по ЗОЖ.). </vt:lpstr>
      <vt:lpstr>Волонтеры медики активно участвуют в акции #Мывместе. Свою акцию ребята назвали #Мы все родом из детства...... Ребята нарвали клубники в саду, земляники в лесу, приготовили букеты ромашек, также приготовили каждому жителю по 3 литра молока, сахарного песка и белого хлеба. Мы все вышли из детства и помним, как наши матери готовили нам землянику с молоком и сахаром и с теплым душистым белым хлебом. Пускай хоть и одиноко, но вспомнят свое далекое детство пожилые высказались волонтеры. Все 16 пожилых в 10 деревнях очень были рады нашей помощи. Волонтеры остались очень довольные и уставшие от проведенной интересной и добродушной акции. </vt:lpstr>
      <vt:lpstr>Волонтеры медики в рамках движения #Мывместе продолжают акцию #Зеленый квест. </vt:lpstr>
      <vt:lpstr>В не легкий период активная деятельность детей на улице стала ограниченной. В это время ваши дети становятся подвижными, шумными или даже плаксивыми. Ребята решили в рамках проекта #Радость детства поддержать маленьких ребятишек села. Ведь маленьким ребятишкам очень важна психологическая поддержка в период реабилитации и их родителям особенно со стороны волонтеров. Волонтеры-медики Тарханской СОШ на вырученные деньги от собранной макулатуры купили 3 велосипеда и подарили их Данилу, Диме и Маше. Ребятишки были в восторге от подарков от волонтеров. Делайте добро и оно улыбнётся Вам.</vt:lpstr>
      <vt:lpstr>. </vt:lpstr>
      <vt:lpstr>Волонтеры  посетили памятники павшим бойцам 56 населенных пунктах нашего района со Знаменем Победы в 19 поселениях. Провели встречи с ветеранами, уроки памяти в школах, помогли ветеранам. И по завершению нашего проекта  пробежали марш бросок на 25 километров, за все время акции пробежав 173 км. В этот памятный день мы волонтеры медики Тарханской СОШ возложили гирлянду к памятнику Победы в своем селе. А также поздравили с праздником ветерана войны десантника Васильева Феоктиста Александровича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Тарханская СОШ</cp:lastModifiedBy>
  <cp:revision>40</cp:revision>
  <dcterms:created xsi:type="dcterms:W3CDTF">2021-03-31T15:55:02Z</dcterms:created>
  <dcterms:modified xsi:type="dcterms:W3CDTF">2023-01-19T07:43:27Z</dcterms:modified>
</cp:coreProperties>
</file>