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7" r:id="rId4"/>
    <p:sldId id="269" r:id="rId5"/>
    <p:sldId id="272" r:id="rId6"/>
    <p:sldId id="266" r:id="rId7"/>
    <p:sldId id="270" r:id="rId8"/>
    <p:sldId id="259" r:id="rId9"/>
    <p:sldId id="275" r:id="rId10"/>
    <p:sldId id="281" r:id="rId11"/>
    <p:sldId id="273" r:id="rId12"/>
    <p:sldId id="276" r:id="rId13"/>
    <p:sldId id="277" r:id="rId14"/>
    <p:sldId id="279" r:id="rId15"/>
    <p:sldId id="261" r:id="rId16"/>
    <p:sldId id="274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FFCC"/>
    <a:srgbClr val="66CCFF"/>
    <a:srgbClr val="9999FF"/>
    <a:srgbClr val="88C6B7"/>
    <a:srgbClr val="FF99CC"/>
    <a:srgbClr val="FFCCCC"/>
    <a:srgbClr val="66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5" autoAdjust="0"/>
  </p:normalViewPr>
  <p:slideViewPr>
    <p:cSldViewPr>
      <p:cViewPr>
        <p:scale>
          <a:sx n="87" d="100"/>
          <a:sy n="87" d="100"/>
        </p:scale>
        <p:origin x="-642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mandarInblch@gmail.com" userId="143475b0fc5ef7f3" providerId="LiveId" clId="{B81FEE11-D904-4DCE-B7E6-B60C74D04345}"/>
    <pc:docChg chg="undo custSel modSld">
      <pc:chgData name="mmandarInblch@gmail.com" userId="143475b0fc5ef7f3" providerId="LiveId" clId="{B81FEE11-D904-4DCE-B7E6-B60C74D04345}" dt="2022-11-17T17:50:48.189" v="151" actId="20577"/>
      <pc:docMkLst>
        <pc:docMk/>
      </pc:docMkLst>
      <pc:sldChg chg="modSp mod">
        <pc:chgData name="mmandarInblch@gmail.com" userId="143475b0fc5ef7f3" providerId="LiveId" clId="{B81FEE11-D904-4DCE-B7E6-B60C74D04345}" dt="2022-11-17T17:44:06.540" v="90" actId="20577"/>
        <pc:sldMkLst>
          <pc:docMk/>
          <pc:sldMk cId="3654939383" sldId="256"/>
        </pc:sldMkLst>
        <pc:spChg chg="mod">
          <ac:chgData name="mmandarInblch@gmail.com" userId="143475b0fc5ef7f3" providerId="LiveId" clId="{B81FEE11-D904-4DCE-B7E6-B60C74D04345}" dt="2022-11-17T17:44:06.540" v="90" actId="20577"/>
          <ac:spMkLst>
            <pc:docMk/>
            <pc:sldMk cId="3654939383" sldId="256"/>
            <ac:spMk id="2" creationId="{00000000-0000-0000-0000-000000000000}"/>
          </ac:spMkLst>
        </pc:spChg>
      </pc:sldChg>
      <pc:sldChg chg="modSp mod">
        <pc:chgData name="mmandarInblch@gmail.com" userId="143475b0fc5ef7f3" providerId="LiveId" clId="{B81FEE11-D904-4DCE-B7E6-B60C74D04345}" dt="2022-11-17T17:41:28.921" v="16" actId="20577"/>
        <pc:sldMkLst>
          <pc:docMk/>
          <pc:sldMk cId="2881703369" sldId="259"/>
        </pc:sldMkLst>
        <pc:spChg chg="mod">
          <ac:chgData name="mmandarInblch@gmail.com" userId="143475b0fc5ef7f3" providerId="LiveId" clId="{B81FEE11-D904-4DCE-B7E6-B60C74D04345}" dt="2022-11-17T17:41:28.921" v="16" actId="20577"/>
          <ac:spMkLst>
            <pc:docMk/>
            <pc:sldMk cId="2881703369" sldId="259"/>
            <ac:spMk id="2" creationId="{00000000-0000-0000-0000-000000000000}"/>
          </ac:spMkLst>
        </pc:spChg>
      </pc:sldChg>
      <pc:sldChg chg="modSp mod">
        <pc:chgData name="mmandarInblch@gmail.com" userId="143475b0fc5ef7f3" providerId="LiveId" clId="{B81FEE11-D904-4DCE-B7E6-B60C74D04345}" dt="2022-11-17T17:42:01.101" v="20" actId="313"/>
        <pc:sldMkLst>
          <pc:docMk/>
          <pc:sldMk cId="517428649" sldId="261"/>
        </pc:sldMkLst>
        <pc:spChg chg="mod">
          <ac:chgData name="mmandarInblch@gmail.com" userId="143475b0fc5ef7f3" providerId="LiveId" clId="{B81FEE11-D904-4DCE-B7E6-B60C74D04345}" dt="2022-11-17T17:42:01.101" v="20" actId="313"/>
          <ac:spMkLst>
            <pc:docMk/>
            <pc:sldMk cId="517428649" sldId="261"/>
            <ac:spMk id="3" creationId="{00000000-0000-0000-0000-000000000000}"/>
          </ac:spMkLst>
        </pc:spChg>
      </pc:sldChg>
      <pc:sldChg chg="addSp modSp mod">
        <pc:chgData name="mmandarInblch@gmail.com" userId="143475b0fc5ef7f3" providerId="LiveId" clId="{B81FEE11-D904-4DCE-B7E6-B60C74D04345}" dt="2022-11-17T17:49:50.874" v="136" actId="14100"/>
        <pc:sldMkLst>
          <pc:docMk/>
          <pc:sldMk cId="347616415" sldId="266"/>
        </pc:sldMkLst>
        <pc:spChg chg="mod">
          <ac:chgData name="mmandarInblch@gmail.com" userId="143475b0fc5ef7f3" providerId="LiveId" clId="{B81FEE11-D904-4DCE-B7E6-B60C74D04345}" dt="2022-11-17T17:46:22.977" v="98" actId="20577"/>
          <ac:spMkLst>
            <pc:docMk/>
            <pc:sldMk cId="347616415" sldId="266"/>
            <ac:spMk id="2" creationId="{00000000-0000-0000-0000-000000000000}"/>
          </ac:spMkLst>
        </pc:spChg>
        <pc:spChg chg="add mod">
          <ac:chgData name="mmandarInblch@gmail.com" userId="143475b0fc5ef7f3" providerId="LiveId" clId="{B81FEE11-D904-4DCE-B7E6-B60C74D04345}" dt="2022-11-17T17:49:50.874" v="136" actId="14100"/>
          <ac:spMkLst>
            <pc:docMk/>
            <pc:sldMk cId="347616415" sldId="266"/>
            <ac:spMk id="3" creationId="{8696AF20-E0FF-A229-68D7-E46EDDACA509}"/>
          </ac:spMkLst>
        </pc:spChg>
        <pc:graphicFrameChg chg="mod">
          <ac:chgData name="mmandarInblch@gmail.com" userId="143475b0fc5ef7f3" providerId="LiveId" clId="{B81FEE11-D904-4DCE-B7E6-B60C74D04345}" dt="2022-11-17T17:44:59.137" v="94" actId="14100"/>
          <ac:graphicFrameMkLst>
            <pc:docMk/>
            <pc:sldMk cId="347616415" sldId="266"/>
            <ac:graphicFrameMk id="11" creationId="{00000000-0000-0000-0000-000000000000}"/>
          </ac:graphicFrameMkLst>
        </pc:graphicFrameChg>
      </pc:sldChg>
      <pc:sldChg chg="modSp mod">
        <pc:chgData name="mmandarInblch@gmail.com" userId="143475b0fc5ef7f3" providerId="LiveId" clId="{B81FEE11-D904-4DCE-B7E6-B60C74D04345}" dt="2022-11-17T17:39:15.515" v="7" actId="313"/>
        <pc:sldMkLst>
          <pc:docMk/>
          <pc:sldMk cId="846020072" sldId="267"/>
        </pc:sldMkLst>
        <pc:spChg chg="mod">
          <ac:chgData name="mmandarInblch@gmail.com" userId="143475b0fc5ef7f3" providerId="LiveId" clId="{B81FEE11-D904-4DCE-B7E6-B60C74D04345}" dt="2022-11-17T17:39:15.515" v="7" actId="313"/>
          <ac:spMkLst>
            <pc:docMk/>
            <pc:sldMk cId="846020072" sldId="267"/>
            <ac:spMk id="8" creationId="{00000000-0000-0000-0000-000000000000}"/>
          </ac:spMkLst>
        </pc:spChg>
      </pc:sldChg>
      <pc:sldChg chg="modSp">
        <pc:chgData name="mmandarInblch@gmail.com" userId="143475b0fc5ef7f3" providerId="LiveId" clId="{B81FEE11-D904-4DCE-B7E6-B60C74D04345}" dt="2022-11-17T17:44:30.706" v="93"/>
        <pc:sldMkLst>
          <pc:docMk/>
          <pc:sldMk cId="2565707073" sldId="269"/>
        </pc:sldMkLst>
        <pc:graphicFrameChg chg="mod">
          <ac:chgData name="mmandarInblch@gmail.com" userId="143475b0fc5ef7f3" providerId="LiveId" clId="{B81FEE11-D904-4DCE-B7E6-B60C74D04345}" dt="2022-11-17T17:44:30.706" v="93"/>
          <ac:graphicFrameMkLst>
            <pc:docMk/>
            <pc:sldMk cId="2565707073" sldId="269"/>
            <ac:graphicFrameMk id="5" creationId="{00000000-0000-0000-0000-000000000000}"/>
          </ac:graphicFrameMkLst>
        </pc:graphicFrameChg>
      </pc:sldChg>
      <pc:sldChg chg="modSp mod">
        <pc:chgData name="mmandarInblch@gmail.com" userId="143475b0fc5ef7f3" providerId="LiveId" clId="{B81FEE11-D904-4DCE-B7E6-B60C74D04345}" dt="2022-11-17T17:50:48.189" v="151" actId="20577"/>
        <pc:sldMkLst>
          <pc:docMk/>
          <pc:sldMk cId="2492389436" sldId="272"/>
        </pc:sldMkLst>
        <pc:spChg chg="mod">
          <ac:chgData name="mmandarInblch@gmail.com" userId="143475b0fc5ef7f3" providerId="LiveId" clId="{B81FEE11-D904-4DCE-B7E6-B60C74D04345}" dt="2022-11-17T17:50:48.189" v="151" actId="20577"/>
          <ac:spMkLst>
            <pc:docMk/>
            <pc:sldMk cId="2492389436" sldId="272"/>
            <ac:spMk id="3" creationId="{00000000-0000-0000-0000-000000000000}"/>
          </ac:spMkLst>
        </pc:spChg>
      </pc:sldChg>
      <pc:sldChg chg="modSp mod">
        <pc:chgData name="mmandarInblch@gmail.com" userId="143475b0fc5ef7f3" providerId="LiveId" clId="{B81FEE11-D904-4DCE-B7E6-B60C74D04345}" dt="2022-11-17T17:41:41.496" v="17" actId="313"/>
        <pc:sldMkLst>
          <pc:docMk/>
          <pc:sldMk cId="3994115700" sldId="273"/>
        </pc:sldMkLst>
        <pc:spChg chg="mod">
          <ac:chgData name="mmandarInblch@gmail.com" userId="143475b0fc5ef7f3" providerId="LiveId" clId="{B81FEE11-D904-4DCE-B7E6-B60C74D04345}" dt="2022-11-17T17:41:41.496" v="17" actId="313"/>
          <ac:spMkLst>
            <pc:docMk/>
            <pc:sldMk cId="3994115700" sldId="273"/>
            <ac:spMk id="4" creationId="{00000000-0000-0000-0000-000000000000}"/>
          </ac:spMkLst>
        </pc:spChg>
      </pc:sldChg>
      <pc:sldChg chg="modSp mod">
        <pc:chgData name="mmandarInblch@gmail.com" userId="143475b0fc5ef7f3" providerId="LiveId" clId="{B81FEE11-D904-4DCE-B7E6-B60C74D04345}" dt="2022-11-17T17:43:42.483" v="80" actId="313"/>
        <pc:sldMkLst>
          <pc:docMk/>
          <pc:sldMk cId="594404093" sldId="274"/>
        </pc:sldMkLst>
        <pc:spChg chg="mod">
          <ac:chgData name="mmandarInblch@gmail.com" userId="143475b0fc5ef7f3" providerId="LiveId" clId="{B81FEE11-D904-4DCE-B7E6-B60C74D04345}" dt="2022-11-17T17:43:42.483" v="80" actId="313"/>
          <ac:spMkLst>
            <pc:docMk/>
            <pc:sldMk cId="594404093" sldId="274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социальное</c:v>
                </c:pt>
              </c:strCache>
            </c:strRef>
          </c:tx>
          <c:spPr>
            <a:solidFill>
              <a:srgbClr val="FF99CC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2.2000000000000002</c:v>
                </c:pt>
                <c:pt idx="1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8B-4738-A95C-E8FAF87D00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событийное</c:v>
                </c:pt>
              </c:strCache>
            </c:strRef>
          </c:tx>
          <c:spPr>
            <a:solidFill>
              <a:srgbClr val="FFCC99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2.2999999999999998</c:v>
                </c:pt>
                <c:pt idx="1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8B-4738-A95C-E8FAF87D00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военно-потреотическое</c:v>
                </c:pt>
              </c:strCache>
            </c:strRef>
          </c:tx>
          <c:spPr>
            <a:solidFill>
              <a:srgbClr val="88C6B7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2.15</c:v>
                </c:pt>
                <c:pt idx="1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8B-4738-A95C-E8FAF87D007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экологическое</c:v>
                </c:pt>
              </c:strCache>
            </c:strRef>
          </c:tx>
          <c:spPr>
            <a:solidFill>
              <a:srgbClr val="9999FF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2.2999999999999998</c:v>
                </c:pt>
                <c:pt idx="1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8B-4738-A95C-E8FAF87D007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медио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1.2</c:v>
                </c:pt>
                <c:pt idx="1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8B-4738-A95C-E8FAF87D007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культурное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1.3</c:v>
                </c:pt>
                <c:pt idx="1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38B-4738-A95C-E8FAF87D0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66633088"/>
        <c:axId val="66638976"/>
        <c:axId val="0"/>
      </c:bar3DChart>
      <c:catAx>
        <c:axId val="6663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6638976"/>
        <c:crosses val="autoZero"/>
        <c:auto val="1"/>
        <c:lblAlgn val="ctr"/>
        <c:lblOffset val="100"/>
        <c:noMultiLvlLbl val="0"/>
      </c:catAx>
      <c:valAx>
        <c:axId val="66638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633088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F5B30-7FFD-4938-AE30-75EE5416B5F2}" type="doc">
      <dgm:prSet loTypeId="urn:microsoft.com/office/officeart/2005/8/layout/radial4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A295958-7DB9-46DF-846B-C4364A8D014E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>
              <a:latin typeface="Impact" panose="020B0806030902050204" pitchFamily="34" charset="0"/>
            </a:rPr>
            <a:t>Направления деятельности</a:t>
          </a:r>
          <a:endParaRPr lang="ru-RU" dirty="0"/>
        </a:p>
      </dgm:t>
    </dgm:pt>
    <dgm:pt modelId="{452415CE-80B2-469D-BB17-53A0B6C2C0A3}" type="parTrans" cxnId="{F8209F77-F8E6-4775-99DB-447A39D3806C}">
      <dgm:prSet/>
      <dgm:spPr/>
      <dgm:t>
        <a:bodyPr/>
        <a:lstStyle/>
        <a:p>
          <a:endParaRPr lang="ru-RU"/>
        </a:p>
      </dgm:t>
    </dgm:pt>
    <dgm:pt modelId="{048B5B5C-2D30-4CB5-A044-E0234E0ACE35}" type="sibTrans" cxnId="{F8209F77-F8E6-4775-99DB-447A39D3806C}">
      <dgm:prSet/>
      <dgm:spPr/>
      <dgm:t>
        <a:bodyPr/>
        <a:lstStyle/>
        <a:p>
          <a:endParaRPr lang="ru-RU"/>
        </a:p>
      </dgm:t>
    </dgm:pt>
    <dgm:pt modelId="{51B34440-E672-4101-9C68-EC99CC31D537}">
      <dgm:prSet phldrT="[Текст]" custT="1"/>
      <dgm:spPr/>
      <dgm:t>
        <a:bodyPr/>
        <a:lstStyle/>
        <a:p>
          <a:r>
            <a:rPr lang="ru-RU" sz="1600" dirty="0">
              <a:latin typeface="Sitka Banner" panose="02000505000000020004" pitchFamily="2" charset="0"/>
            </a:rPr>
            <a:t>Социальное направление – помощь пожилым и людям с ограниченными возможностями. </a:t>
          </a:r>
          <a:br>
            <a:rPr lang="ru-RU" sz="1600" dirty="0">
              <a:latin typeface="Sitka Banner" panose="02000505000000020004" pitchFamily="2" charset="0"/>
            </a:rPr>
          </a:br>
          <a:endParaRPr lang="ru-RU" sz="1600" dirty="0">
            <a:latin typeface="Sitka Banner" panose="02000505000000020004" pitchFamily="2" charset="0"/>
          </a:endParaRPr>
        </a:p>
      </dgm:t>
    </dgm:pt>
    <dgm:pt modelId="{7CC093AD-CCC4-463C-9455-11498E2C5389}" type="parTrans" cxnId="{750A0B26-D08F-4E92-8844-E746008A1F44}">
      <dgm:prSet/>
      <dgm:spPr/>
      <dgm:t>
        <a:bodyPr/>
        <a:lstStyle/>
        <a:p>
          <a:endParaRPr lang="ru-RU"/>
        </a:p>
      </dgm:t>
    </dgm:pt>
    <dgm:pt modelId="{E4FC6122-DE81-4932-8B1C-DAE531268387}" type="sibTrans" cxnId="{750A0B26-D08F-4E92-8844-E746008A1F44}">
      <dgm:prSet/>
      <dgm:spPr/>
      <dgm:t>
        <a:bodyPr/>
        <a:lstStyle/>
        <a:p>
          <a:endParaRPr lang="ru-RU"/>
        </a:p>
      </dgm:t>
    </dgm:pt>
    <dgm:pt modelId="{4A5BBDEE-5E41-4A32-A920-941A39FAC2CC}">
      <dgm:prSet phldrT="[Текст]" custT="1"/>
      <dgm:spPr/>
      <dgm:t>
        <a:bodyPr/>
        <a:lstStyle/>
        <a:p>
          <a:endParaRPr lang="ru-RU" sz="1600" dirty="0">
            <a:latin typeface="Sitka Banner" panose="02000505000000020004" pitchFamily="2" charset="0"/>
          </a:endParaRPr>
        </a:p>
        <a:p>
          <a:r>
            <a:rPr lang="ru-RU" sz="1600" dirty="0">
              <a:latin typeface="Sitka Banner" panose="02000505000000020004" pitchFamily="2" charset="0"/>
            </a:rPr>
            <a:t>Гражданско- патриотическое направление – формирование у молодёжи активной жизненной позиции. </a:t>
          </a:r>
          <a:br>
            <a:rPr lang="ru-RU" sz="1600" dirty="0">
              <a:latin typeface="Sitka Banner" panose="02000505000000020004" pitchFamily="2" charset="0"/>
            </a:rPr>
          </a:br>
          <a:endParaRPr lang="ru-RU" sz="1600" dirty="0">
            <a:latin typeface="Sitka Banner" panose="02000505000000020004" pitchFamily="2" charset="0"/>
          </a:endParaRPr>
        </a:p>
      </dgm:t>
    </dgm:pt>
    <dgm:pt modelId="{1CC6A4CD-ED4C-493A-851B-0A87C7B2C73A}" type="parTrans" cxnId="{22458E20-0332-449B-A9CF-67A92248F12D}">
      <dgm:prSet/>
      <dgm:spPr/>
      <dgm:t>
        <a:bodyPr/>
        <a:lstStyle/>
        <a:p>
          <a:endParaRPr lang="ru-RU"/>
        </a:p>
      </dgm:t>
    </dgm:pt>
    <dgm:pt modelId="{DC0D56EC-6CC0-427F-A8C7-89E96ED924A6}" type="sibTrans" cxnId="{22458E20-0332-449B-A9CF-67A92248F12D}">
      <dgm:prSet/>
      <dgm:spPr/>
      <dgm:t>
        <a:bodyPr/>
        <a:lstStyle/>
        <a:p>
          <a:endParaRPr lang="ru-RU"/>
        </a:p>
      </dgm:t>
    </dgm:pt>
    <dgm:pt modelId="{1F2CD746-5AD0-466B-8856-3B26EF48F619}">
      <dgm:prSet phldrT="[Текст]" custT="1"/>
      <dgm:spPr/>
      <dgm:t>
        <a:bodyPr/>
        <a:lstStyle/>
        <a:p>
          <a:r>
            <a:rPr lang="ru-RU" sz="1800" dirty="0">
              <a:latin typeface="Sitka Banner" panose="02000505000000020004" pitchFamily="2" charset="0"/>
            </a:rPr>
            <a:t>Событийное направление – помощь в организации какого-либо мероприятия в разных масштабах . </a:t>
          </a:r>
          <a:br>
            <a:rPr lang="ru-RU" sz="1800" dirty="0">
              <a:latin typeface="Sitka Banner" panose="02000505000000020004" pitchFamily="2" charset="0"/>
            </a:rPr>
          </a:br>
          <a:endParaRPr lang="ru-RU" sz="1800" dirty="0">
            <a:latin typeface="Sitka Banner" panose="02000505000000020004" pitchFamily="2" charset="0"/>
          </a:endParaRPr>
        </a:p>
      </dgm:t>
    </dgm:pt>
    <dgm:pt modelId="{A0C56203-5F57-40DA-B1DC-10B97529371C}" type="parTrans" cxnId="{DED15C97-74E0-40E4-BF52-BBB6426B6D7C}">
      <dgm:prSet/>
      <dgm:spPr/>
      <dgm:t>
        <a:bodyPr/>
        <a:lstStyle/>
        <a:p>
          <a:endParaRPr lang="ru-RU"/>
        </a:p>
      </dgm:t>
    </dgm:pt>
    <dgm:pt modelId="{CE363973-B7F2-41C6-B680-15C76D1BF363}" type="sibTrans" cxnId="{DED15C97-74E0-40E4-BF52-BBB6426B6D7C}">
      <dgm:prSet/>
      <dgm:spPr/>
      <dgm:t>
        <a:bodyPr/>
        <a:lstStyle/>
        <a:p>
          <a:endParaRPr lang="ru-RU"/>
        </a:p>
      </dgm:t>
    </dgm:pt>
    <dgm:pt modelId="{D7DB1BAA-15C7-44AD-83A4-19F00DB4AEDD}">
      <dgm:prSet/>
      <dgm:spPr/>
      <dgm:t>
        <a:bodyPr/>
        <a:lstStyle/>
        <a:p>
          <a:r>
            <a:rPr lang="ru-RU" dirty="0">
              <a:latin typeface="Sitka Banner" panose="02000505000000020004" pitchFamily="2" charset="0"/>
            </a:rPr>
            <a:t>Спортивное направление – пропаганда Здорового Образа Жизни. Отличная возможность стать намного ближе к спорту ,а также привлечь других. </a:t>
          </a:r>
          <a:br>
            <a:rPr lang="ru-RU" dirty="0">
              <a:latin typeface="Sitka Banner" panose="02000505000000020004" pitchFamily="2" charset="0"/>
            </a:rPr>
          </a:br>
          <a:endParaRPr lang="ru-RU" dirty="0">
            <a:latin typeface="Sitka Banner" panose="02000505000000020004" pitchFamily="2" charset="0"/>
          </a:endParaRPr>
        </a:p>
      </dgm:t>
    </dgm:pt>
    <dgm:pt modelId="{100A06D6-2A24-4121-B7E9-97B4A0BB3CD0}" type="parTrans" cxnId="{27C8AA34-D44F-4A51-B2D5-20AD66F9A70F}">
      <dgm:prSet/>
      <dgm:spPr/>
      <dgm:t>
        <a:bodyPr/>
        <a:lstStyle/>
        <a:p>
          <a:endParaRPr lang="ru-RU"/>
        </a:p>
      </dgm:t>
    </dgm:pt>
    <dgm:pt modelId="{2FC49681-FC66-49B2-B82A-3D05EF7CBA4D}" type="sibTrans" cxnId="{27C8AA34-D44F-4A51-B2D5-20AD66F9A70F}">
      <dgm:prSet/>
      <dgm:spPr/>
      <dgm:t>
        <a:bodyPr/>
        <a:lstStyle/>
        <a:p>
          <a:endParaRPr lang="ru-RU"/>
        </a:p>
      </dgm:t>
    </dgm:pt>
    <dgm:pt modelId="{53DECAF9-E71F-46C0-93A5-BEFEFDCEE7D8}">
      <dgm:prSet custT="1"/>
      <dgm:spPr/>
      <dgm:t>
        <a:bodyPr/>
        <a:lstStyle/>
        <a:p>
          <a:r>
            <a:rPr lang="ru-RU" sz="1400" dirty="0">
              <a:latin typeface="Sitka Banner" panose="02000505000000020004" pitchFamily="2" charset="0"/>
            </a:rPr>
            <a:t>Духовно- нравственное направление – формирование у обучающихся ценностно ориентированного отношения к традициям и культуре России. </a:t>
          </a:r>
          <a:br>
            <a:rPr lang="ru-RU" sz="1400" dirty="0">
              <a:latin typeface="Sitka Banner" panose="02000505000000020004" pitchFamily="2" charset="0"/>
            </a:rPr>
          </a:br>
          <a:endParaRPr lang="ru-RU" sz="1400" dirty="0">
            <a:latin typeface="Sitka Banner" panose="02000505000000020004" pitchFamily="2" charset="0"/>
          </a:endParaRPr>
        </a:p>
      </dgm:t>
    </dgm:pt>
    <dgm:pt modelId="{52B6F776-E61A-4A45-A98A-7D0A7ED3D152}" type="parTrans" cxnId="{BD70F229-E5D5-4A13-AA6C-3E4E406C3927}">
      <dgm:prSet/>
      <dgm:spPr/>
      <dgm:t>
        <a:bodyPr/>
        <a:lstStyle/>
        <a:p>
          <a:endParaRPr lang="ru-RU"/>
        </a:p>
      </dgm:t>
    </dgm:pt>
    <dgm:pt modelId="{2C42BC95-656F-4EA1-8CF0-CE48A7753572}" type="sibTrans" cxnId="{BD70F229-E5D5-4A13-AA6C-3E4E406C3927}">
      <dgm:prSet/>
      <dgm:spPr/>
      <dgm:t>
        <a:bodyPr/>
        <a:lstStyle/>
        <a:p>
          <a:endParaRPr lang="ru-RU"/>
        </a:p>
      </dgm:t>
    </dgm:pt>
    <dgm:pt modelId="{8827B4B3-F9FE-4F3D-A1C3-012A8AA8DF49}">
      <dgm:prSet custT="1"/>
      <dgm:spPr/>
      <dgm:t>
        <a:bodyPr/>
        <a:lstStyle/>
        <a:p>
          <a:r>
            <a:rPr lang="ru-RU" sz="1600" dirty="0">
              <a:latin typeface="Sitka Banner" panose="02000505000000020004" pitchFamily="2" charset="0"/>
            </a:rPr>
            <a:t>Медиа </a:t>
          </a:r>
          <a:r>
            <a:rPr lang="ru-RU" sz="1600" dirty="0" err="1">
              <a:latin typeface="Sitka Banner" panose="02000505000000020004" pitchFamily="2" charset="0"/>
            </a:rPr>
            <a:t>волонтёрство</a:t>
          </a:r>
          <a:r>
            <a:rPr lang="ru-RU" sz="1600" dirty="0">
              <a:latin typeface="Sitka Banner" panose="02000505000000020004" pitchFamily="2" charset="0"/>
            </a:rPr>
            <a:t> — вид добровольчества, которое направлено на оказание помощи в создании и продвижении контента в социальных сетях и средствах массовой информации. </a:t>
          </a:r>
        </a:p>
      </dgm:t>
    </dgm:pt>
    <dgm:pt modelId="{FFF806F1-A84F-4834-8B7C-0156B7F2B68C}" type="parTrans" cxnId="{C0B13264-FFCE-4D69-9CF5-1C9DC6079317}">
      <dgm:prSet/>
      <dgm:spPr/>
      <dgm:t>
        <a:bodyPr/>
        <a:lstStyle/>
        <a:p>
          <a:endParaRPr lang="ru-RU"/>
        </a:p>
      </dgm:t>
    </dgm:pt>
    <dgm:pt modelId="{E1361BB6-D167-4C3E-8C58-6983B001F51D}" type="sibTrans" cxnId="{C0B13264-FFCE-4D69-9CF5-1C9DC6079317}">
      <dgm:prSet/>
      <dgm:spPr/>
      <dgm:t>
        <a:bodyPr/>
        <a:lstStyle/>
        <a:p>
          <a:endParaRPr lang="ru-RU"/>
        </a:p>
      </dgm:t>
    </dgm:pt>
    <dgm:pt modelId="{72233E80-4FB3-4AAE-B810-6CF62F8077E5}">
      <dgm:prSet phldrT="[Текст]" custT="1"/>
      <dgm:spPr/>
      <dgm:t>
        <a:bodyPr/>
        <a:lstStyle/>
        <a:p>
          <a:r>
            <a:rPr lang="ru-RU" sz="1800" dirty="0">
              <a:latin typeface="Sitka Banner" panose="02000505000000020004" pitchFamily="2" charset="0"/>
            </a:rPr>
            <a:t>Экологическое направление – охрана окружающей среды ,а также забота о ней. </a:t>
          </a:r>
        </a:p>
      </dgm:t>
    </dgm:pt>
    <dgm:pt modelId="{D67157CC-3207-42CC-BDCC-E0520C10FBAF}" type="sibTrans" cxnId="{B6BE9EDA-9A7C-4B48-8848-46F95D10EEA3}">
      <dgm:prSet/>
      <dgm:spPr/>
      <dgm:t>
        <a:bodyPr/>
        <a:lstStyle/>
        <a:p>
          <a:endParaRPr lang="ru-RU"/>
        </a:p>
      </dgm:t>
    </dgm:pt>
    <dgm:pt modelId="{27599464-60C1-4DB7-AB18-5A75E97B3765}" type="parTrans" cxnId="{B6BE9EDA-9A7C-4B48-8848-46F95D10EEA3}">
      <dgm:prSet/>
      <dgm:spPr/>
      <dgm:t>
        <a:bodyPr/>
        <a:lstStyle/>
        <a:p>
          <a:endParaRPr lang="ru-RU"/>
        </a:p>
      </dgm:t>
    </dgm:pt>
    <dgm:pt modelId="{69AC4B18-1796-4DE5-90D2-17C8A0B15E82}" type="pres">
      <dgm:prSet presAssocID="{A02F5B30-7FFD-4938-AE30-75EE5416B5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A4A2E9-052B-45A2-8766-D06FBD91B0E8}" type="pres">
      <dgm:prSet presAssocID="{5A295958-7DB9-46DF-846B-C4364A8D014E}" presName="centerShape" presStyleLbl="node0" presStyleIdx="0" presStyleCnt="1" custLinFactNeighborX="1689" custLinFactNeighborY="-271"/>
      <dgm:spPr/>
      <dgm:t>
        <a:bodyPr/>
        <a:lstStyle/>
        <a:p>
          <a:endParaRPr lang="ru-RU"/>
        </a:p>
      </dgm:t>
    </dgm:pt>
    <dgm:pt modelId="{4E72628B-E828-4223-933F-D7D71EC78E7D}" type="pres">
      <dgm:prSet presAssocID="{7CC093AD-CCC4-463C-9455-11498E2C5389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615AD7E0-CF23-4FD7-A58C-AA47697D3852}" type="pres">
      <dgm:prSet presAssocID="{51B34440-E672-4101-9C68-EC99CC31D537}" presName="node" presStyleLbl="node1" presStyleIdx="0" presStyleCnt="7" custScaleX="148104" custScaleY="142688" custRadScaleRad="88473" custRadScaleInc="-27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FA34E-0C9A-445C-96C7-AC39541295E1}" type="pres">
      <dgm:prSet presAssocID="{1CC6A4CD-ED4C-493A-851B-0A87C7B2C73A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57AD413E-0D13-418C-9343-AD361141F07C}" type="pres">
      <dgm:prSet presAssocID="{4A5BBDEE-5E41-4A32-A920-941A39FAC2CC}" presName="node" presStyleLbl="node1" presStyleIdx="1" presStyleCnt="7" custScaleX="163202" custScaleY="149677" custRadScaleRad="96576" custRadScaleInc="-12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DFB80-6D2F-447C-9016-4A4F22DF8C3D}" type="pres">
      <dgm:prSet presAssocID="{A0C56203-5F57-40DA-B1DC-10B97529371C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EF1EBF1D-7993-42DA-AAFA-38BEF5490FF0}" type="pres">
      <dgm:prSet presAssocID="{1F2CD746-5AD0-466B-8856-3B26EF48F619}" presName="node" presStyleLbl="node1" presStyleIdx="2" presStyleCnt="7" custScaleX="197361" custScaleY="170568" custRadScaleRad="126078" custRadScaleInc="-2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BCBD2-F4B5-42A9-869C-D320F7051BBB}" type="pres">
      <dgm:prSet presAssocID="{27599464-60C1-4DB7-AB18-5A75E97B3765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29A85194-3E66-4112-8149-FF1AA1F4A1C1}" type="pres">
      <dgm:prSet presAssocID="{72233E80-4FB3-4AAE-B810-6CF62F8077E5}" presName="node" presStyleLbl="node1" presStyleIdx="3" presStyleCnt="7" custScaleX="132320" custScaleY="172482" custRadScaleRad="105669" custRadScaleInc="-2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88892-1500-471E-BA61-AE7099D329C7}" type="pres">
      <dgm:prSet presAssocID="{FFF806F1-A84F-4834-8B7C-0156B7F2B68C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89A18407-0395-4CDD-93D2-5F1582C271F2}" type="pres">
      <dgm:prSet presAssocID="{8827B4B3-F9FE-4F3D-A1C3-012A8AA8DF49}" presName="node" presStyleLbl="node1" presStyleIdx="4" presStyleCnt="7" custScaleX="194089" custScaleY="188981" custRadScaleRad="132633" custRadScaleInc="18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C0442-3F8C-4A5A-A6FC-AFA1F64DC9A7}" type="pres">
      <dgm:prSet presAssocID="{52B6F776-E61A-4A45-A98A-7D0A7ED3D152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AC81C29F-B940-49F2-B8A6-0D3B02822BC0}" type="pres">
      <dgm:prSet presAssocID="{53DECAF9-E71F-46C0-93A5-BEFEFDCEE7D8}" presName="node" presStyleLbl="node1" presStyleIdx="5" presStyleCnt="7" custScaleX="154791" custScaleY="165136" custRadScaleRad="97361" custRadScaleInc="15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F2683-79F2-44B7-B8EB-0169E50A863C}" type="pres">
      <dgm:prSet presAssocID="{100A06D6-2A24-4121-B7E9-97B4A0BB3CD0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EC0DC0FE-14F1-409D-86C6-015A3426906D}" type="pres">
      <dgm:prSet presAssocID="{D7DB1BAA-15C7-44AD-83A4-19F00DB4AEDD}" presName="node" presStyleLbl="node1" presStyleIdx="6" presStyleCnt="7" custScaleX="136672" custScaleY="154162" custRadScaleRad="87281" custRadScaleInc="31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E0DE7D-B024-4D6E-966C-D71E88415C0B}" type="presOf" srcId="{27599464-60C1-4DB7-AB18-5A75E97B3765}" destId="{FE7BCBD2-F4B5-42A9-869C-D320F7051BBB}" srcOrd="0" destOrd="0" presId="urn:microsoft.com/office/officeart/2005/8/layout/radial4"/>
    <dgm:cxn modelId="{753715CC-A54A-415E-A391-58B33BF17087}" type="presOf" srcId="{52B6F776-E61A-4A45-A98A-7D0A7ED3D152}" destId="{EF2C0442-3F8C-4A5A-A6FC-AFA1F64DC9A7}" srcOrd="0" destOrd="0" presId="urn:microsoft.com/office/officeart/2005/8/layout/radial4"/>
    <dgm:cxn modelId="{CC419CE4-BBB1-4A5E-ADDF-CB3F43396172}" type="presOf" srcId="{4A5BBDEE-5E41-4A32-A920-941A39FAC2CC}" destId="{57AD413E-0D13-418C-9343-AD361141F07C}" srcOrd="0" destOrd="0" presId="urn:microsoft.com/office/officeart/2005/8/layout/radial4"/>
    <dgm:cxn modelId="{F8209F77-F8E6-4775-99DB-447A39D3806C}" srcId="{A02F5B30-7FFD-4938-AE30-75EE5416B5F2}" destId="{5A295958-7DB9-46DF-846B-C4364A8D014E}" srcOrd="0" destOrd="0" parTransId="{452415CE-80B2-469D-BB17-53A0B6C2C0A3}" sibTransId="{048B5B5C-2D30-4CB5-A044-E0234E0ACE35}"/>
    <dgm:cxn modelId="{22458E20-0332-449B-A9CF-67A92248F12D}" srcId="{5A295958-7DB9-46DF-846B-C4364A8D014E}" destId="{4A5BBDEE-5E41-4A32-A920-941A39FAC2CC}" srcOrd="1" destOrd="0" parTransId="{1CC6A4CD-ED4C-493A-851B-0A87C7B2C73A}" sibTransId="{DC0D56EC-6CC0-427F-A8C7-89E96ED924A6}"/>
    <dgm:cxn modelId="{C552E453-5CA8-4356-B62B-D1FC68C242F8}" type="presOf" srcId="{FFF806F1-A84F-4834-8B7C-0156B7F2B68C}" destId="{67688892-1500-471E-BA61-AE7099D329C7}" srcOrd="0" destOrd="0" presId="urn:microsoft.com/office/officeart/2005/8/layout/radial4"/>
    <dgm:cxn modelId="{6AE6AF22-23C2-4E54-9E5D-935F6BB7BB07}" type="presOf" srcId="{D7DB1BAA-15C7-44AD-83A4-19F00DB4AEDD}" destId="{EC0DC0FE-14F1-409D-86C6-015A3426906D}" srcOrd="0" destOrd="0" presId="urn:microsoft.com/office/officeart/2005/8/layout/radial4"/>
    <dgm:cxn modelId="{6430563F-A841-4B83-81AE-E46618A67F5A}" type="presOf" srcId="{51B34440-E672-4101-9C68-EC99CC31D537}" destId="{615AD7E0-CF23-4FD7-A58C-AA47697D3852}" srcOrd="0" destOrd="0" presId="urn:microsoft.com/office/officeart/2005/8/layout/radial4"/>
    <dgm:cxn modelId="{55CF6418-15BD-4EA3-A05A-A98EEA58B7D1}" type="presOf" srcId="{A02F5B30-7FFD-4938-AE30-75EE5416B5F2}" destId="{69AC4B18-1796-4DE5-90D2-17C8A0B15E82}" srcOrd="0" destOrd="0" presId="urn:microsoft.com/office/officeart/2005/8/layout/radial4"/>
    <dgm:cxn modelId="{DED15C97-74E0-40E4-BF52-BBB6426B6D7C}" srcId="{5A295958-7DB9-46DF-846B-C4364A8D014E}" destId="{1F2CD746-5AD0-466B-8856-3B26EF48F619}" srcOrd="2" destOrd="0" parTransId="{A0C56203-5F57-40DA-B1DC-10B97529371C}" sibTransId="{CE363973-B7F2-41C6-B680-15C76D1BF363}"/>
    <dgm:cxn modelId="{2A37D65A-7BB7-4AD5-9715-DE542D35E215}" type="presOf" srcId="{8827B4B3-F9FE-4F3D-A1C3-012A8AA8DF49}" destId="{89A18407-0395-4CDD-93D2-5F1582C271F2}" srcOrd="0" destOrd="0" presId="urn:microsoft.com/office/officeart/2005/8/layout/radial4"/>
    <dgm:cxn modelId="{750A0B26-D08F-4E92-8844-E746008A1F44}" srcId="{5A295958-7DB9-46DF-846B-C4364A8D014E}" destId="{51B34440-E672-4101-9C68-EC99CC31D537}" srcOrd="0" destOrd="0" parTransId="{7CC093AD-CCC4-463C-9455-11498E2C5389}" sibTransId="{E4FC6122-DE81-4932-8B1C-DAE531268387}"/>
    <dgm:cxn modelId="{B6BE9EDA-9A7C-4B48-8848-46F95D10EEA3}" srcId="{5A295958-7DB9-46DF-846B-C4364A8D014E}" destId="{72233E80-4FB3-4AAE-B810-6CF62F8077E5}" srcOrd="3" destOrd="0" parTransId="{27599464-60C1-4DB7-AB18-5A75E97B3765}" sibTransId="{D67157CC-3207-42CC-BDCC-E0520C10FBAF}"/>
    <dgm:cxn modelId="{7B994493-FFD5-4172-96FD-20AEE20F4B99}" type="presOf" srcId="{A0C56203-5F57-40DA-B1DC-10B97529371C}" destId="{067DFB80-6D2F-447C-9016-4A4F22DF8C3D}" srcOrd="0" destOrd="0" presId="urn:microsoft.com/office/officeart/2005/8/layout/radial4"/>
    <dgm:cxn modelId="{27C8AA34-D44F-4A51-B2D5-20AD66F9A70F}" srcId="{5A295958-7DB9-46DF-846B-C4364A8D014E}" destId="{D7DB1BAA-15C7-44AD-83A4-19F00DB4AEDD}" srcOrd="6" destOrd="0" parTransId="{100A06D6-2A24-4121-B7E9-97B4A0BB3CD0}" sibTransId="{2FC49681-FC66-49B2-B82A-3D05EF7CBA4D}"/>
    <dgm:cxn modelId="{64110F13-A647-4F36-96E2-9DA2F2A651D4}" type="presOf" srcId="{1CC6A4CD-ED4C-493A-851B-0A87C7B2C73A}" destId="{DC2FA34E-0C9A-445C-96C7-AC39541295E1}" srcOrd="0" destOrd="0" presId="urn:microsoft.com/office/officeart/2005/8/layout/radial4"/>
    <dgm:cxn modelId="{C0B13264-FFCE-4D69-9CF5-1C9DC6079317}" srcId="{5A295958-7DB9-46DF-846B-C4364A8D014E}" destId="{8827B4B3-F9FE-4F3D-A1C3-012A8AA8DF49}" srcOrd="4" destOrd="0" parTransId="{FFF806F1-A84F-4834-8B7C-0156B7F2B68C}" sibTransId="{E1361BB6-D167-4C3E-8C58-6983B001F51D}"/>
    <dgm:cxn modelId="{88D5DC15-F34F-46F1-8511-026A07BA6FE8}" type="presOf" srcId="{72233E80-4FB3-4AAE-B810-6CF62F8077E5}" destId="{29A85194-3E66-4112-8149-FF1AA1F4A1C1}" srcOrd="0" destOrd="0" presId="urn:microsoft.com/office/officeart/2005/8/layout/radial4"/>
    <dgm:cxn modelId="{87D2A732-D023-4C16-9A49-93D23B751092}" type="presOf" srcId="{7CC093AD-CCC4-463C-9455-11498E2C5389}" destId="{4E72628B-E828-4223-933F-D7D71EC78E7D}" srcOrd="0" destOrd="0" presId="urn:microsoft.com/office/officeart/2005/8/layout/radial4"/>
    <dgm:cxn modelId="{0717B8C3-0EAE-4588-AFDD-B214E6330C80}" type="presOf" srcId="{100A06D6-2A24-4121-B7E9-97B4A0BB3CD0}" destId="{DE6F2683-79F2-44B7-B8EB-0169E50A863C}" srcOrd="0" destOrd="0" presId="urn:microsoft.com/office/officeart/2005/8/layout/radial4"/>
    <dgm:cxn modelId="{4FDC0E1F-E19F-4909-BE96-43071ABE94C3}" type="presOf" srcId="{53DECAF9-E71F-46C0-93A5-BEFEFDCEE7D8}" destId="{AC81C29F-B940-49F2-B8A6-0D3B02822BC0}" srcOrd="0" destOrd="0" presId="urn:microsoft.com/office/officeart/2005/8/layout/radial4"/>
    <dgm:cxn modelId="{DD7A30FB-1DB8-4323-94F4-A35EEFC5D3EA}" type="presOf" srcId="{5A295958-7DB9-46DF-846B-C4364A8D014E}" destId="{39A4A2E9-052B-45A2-8766-D06FBD91B0E8}" srcOrd="0" destOrd="0" presId="urn:microsoft.com/office/officeart/2005/8/layout/radial4"/>
    <dgm:cxn modelId="{9BD10BA5-30B8-48F6-B086-192B702458A0}" type="presOf" srcId="{1F2CD746-5AD0-466B-8856-3B26EF48F619}" destId="{EF1EBF1D-7993-42DA-AAFA-38BEF5490FF0}" srcOrd="0" destOrd="0" presId="urn:microsoft.com/office/officeart/2005/8/layout/radial4"/>
    <dgm:cxn modelId="{BD70F229-E5D5-4A13-AA6C-3E4E406C3927}" srcId="{5A295958-7DB9-46DF-846B-C4364A8D014E}" destId="{53DECAF9-E71F-46C0-93A5-BEFEFDCEE7D8}" srcOrd="5" destOrd="0" parTransId="{52B6F776-E61A-4A45-A98A-7D0A7ED3D152}" sibTransId="{2C42BC95-656F-4EA1-8CF0-CE48A7753572}"/>
    <dgm:cxn modelId="{27140B62-75EE-4784-A353-17E7989FF338}" type="presParOf" srcId="{69AC4B18-1796-4DE5-90D2-17C8A0B15E82}" destId="{39A4A2E9-052B-45A2-8766-D06FBD91B0E8}" srcOrd="0" destOrd="0" presId="urn:microsoft.com/office/officeart/2005/8/layout/radial4"/>
    <dgm:cxn modelId="{FC3DBF25-9FBE-4A7D-901B-CF87AA4F2E6D}" type="presParOf" srcId="{69AC4B18-1796-4DE5-90D2-17C8A0B15E82}" destId="{4E72628B-E828-4223-933F-D7D71EC78E7D}" srcOrd="1" destOrd="0" presId="urn:microsoft.com/office/officeart/2005/8/layout/radial4"/>
    <dgm:cxn modelId="{14884F03-D29A-49D3-B7A4-775F23E8121D}" type="presParOf" srcId="{69AC4B18-1796-4DE5-90D2-17C8A0B15E82}" destId="{615AD7E0-CF23-4FD7-A58C-AA47697D3852}" srcOrd="2" destOrd="0" presId="urn:microsoft.com/office/officeart/2005/8/layout/radial4"/>
    <dgm:cxn modelId="{254A1144-AF5A-4776-96A7-97BE6EDBACD8}" type="presParOf" srcId="{69AC4B18-1796-4DE5-90D2-17C8A0B15E82}" destId="{DC2FA34E-0C9A-445C-96C7-AC39541295E1}" srcOrd="3" destOrd="0" presId="urn:microsoft.com/office/officeart/2005/8/layout/radial4"/>
    <dgm:cxn modelId="{1272D9B3-9F53-4167-B213-6C8730C4AAFE}" type="presParOf" srcId="{69AC4B18-1796-4DE5-90D2-17C8A0B15E82}" destId="{57AD413E-0D13-418C-9343-AD361141F07C}" srcOrd="4" destOrd="0" presId="urn:microsoft.com/office/officeart/2005/8/layout/radial4"/>
    <dgm:cxn modelId="{558E0354-8136-4297-9BBB-A47B1355DA8A}" type="presParOf" srcId="{69AC4B18-1796-4DE5-90D2-17C8A0B15E82}" destId="{067DFB80-6D2F-447C-9016-4A4F22DF8C3D}" srcOrd="5" destOrd="0" presId="urn:microsoft.com/office/officeart/2005/8/layout/radial4"/>
    <dgm:cxn modelId="{DD43B65A-FF2D-42DC-8268-52B6B1CACB9E}" type="presParOf" srcId="{69AC4B18-1796-4DE5-90D2-17C8A0B15E82}" destId="{EF1EBF1D-7993-42DA-AAFA-38BEF5490FF0}" srcOrd="6" destOrd="0" presId="urn:microsoft.com/office/officeart/2005/8/layout/radial4"/>
    <dgm:cxn modelId="{5D43754C-C2AF-446E-A4BC-239534241983}" type="presParOf" srcId="{69AC4B18-1796-4DE5-90D2-17C8A0B15E82}" destId="{FE7BCBD2-F4B5-42A9-869C-D320F7051BBB}" srcOrd="7" destOrd="0" presId="urn:microsoft.com/office/officeart/2005/8/layout/radial4"/>
    <dgm:cxn modelId="{21790FD6-244F-44D9-9897-4FE65DCCA5BB}" type="presParOf" srcId="{69AC4B18-1796-4DE5-90D2-17C8A0B15E82}" destId="{29A85194-3E66-4112-8149-FF1AA1F4A1C1}" srcOrd="8" destOrd="0" presId="urn:microsoft.com/office/officeart/2005/8/layout/radial4"/>
    <dgm:cxn modelId="{2A9F8213-1412-4E02-91A3-781D8469BE5F}" type="presParOf" srcId="{69AC4B18-1796-4DE5-90D2-17C8A0B15E82}" destId="{67688892-1500-471E-BA61-AE7099D329C7}" srcOrd="9" destOrd="0" presId="urn:microsoft.com/office/officeart/2005/8/layout/radial4"/>
    <dgm:cxn modelId="{BEF9E34A-F4A7-4501-BC29-0E0E572C2918}" type="presParOf" srcId="{69AC4B18-1796-4DE5-90D2-17C8A0B15E82}" destId="{89A18407-0395-4CDD-93D2-5F1582C271F2}" srcOrd="10" destOrd="0" presId="urn:microsoft.com/office/officeart/2005/8/layout/radial4"/>
    <dgm:cxn modelId="{B33D90DE-CEDE-4554-9BA3-7AEDB0F749C9}" type="presParOf" srcId="{69AC4B18-1796-4DE5-90D2-17C8A0B15E82}" destId="{EF2C0442-3F8C-4A5A-A6FC-AFA1F64DC9A7}" srcOrd="11" destOrd="0" presId="urn:microsoft.com/office/officeart/2005/8/layout/radial4"/>
    <dgm:cxn modelId="{3B348DFE-79C2-4C5F-89A8-A1DD16074F5E}" type="presParOf" srcId="{69AC4B18-1796-4DE5-90D2-17C8A0B15E82}" destId="{AC81C29F-B940-49F2-B8A6-0D3B02822BC0}" srcOrd="12" destOrd="0" presId="urn:microsoft.com/office/officeart/2005/8/layout/radial4"/>
    <dgm:cxn modelId="{1D611F22-A842-46A4-B9BB-62D79C8E96C9}" type="presParOf" srcId="{69AC4B18-1796-4DE5-90D2-17C8A0B15E82}" destId="{DE6F2683-79F2-44B7-B8EB-0169E50A863C}" srcOrd="13" destOrd="0" presId="urn:microsoft.com/office/officeart/2005/8/layout/radial4"/>
    <dgm:cxn modelId="{5CE4E0F5-A196-448E-8EBF-A0AA95A27F6C}" type="presParOf" srcId="{69AC4B18-1796-4DE5-90D2-17C8A0B15E82}" destId="{EC0DC0FE-14F1-409D-86C6-015A3426906D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4A2E9-052B-45A2-8766-D06FBD91B0E8}">
      <dsp:nvSpPr>
        <dsp:cNvPr id="0" name=""/>
        <dsp:cNvSpPr/>
      </dsp:nvSpPr>
      <dsp:spPr>
        <a:xfrm>
          <a:off x="3431356" y="3829687"/>
          <a:ext cx="2153173" cy="2153173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Impact" panose="020B0806030902050204" pitchFamily="34" charset="0"/>
            </a:rPr>
            <a:t>Направления деятельности</a:t>
          </a:r>
          <a:endParaRPr lang="ru-RU" sz="1900" kern="1200" dirty="0"/>
        </a:p>
      </dsp:txBody>
      <dsp:txXfrm>
        <a:off x="3746681" y="4145012"/>
        <a:ext cx="1522523" cy="1522523"/>
      </dsp:txXfrm>
    </dsp:sp>
    <dsp:sp modelId="{4E72628B-E828-4223-933F-D7D71EC78E7D}">
      <dsp:nvSpPr>
        <dsp:cNvPr id="0" name=""/>
        <dsp:cNvSpPr/>
      </dsp:nvSpPr>
      <dsp:spPr>
        <a:xfrm rot="10365237">
          <a:off x="1229076" y="4882957"/>
          <a:ext cx="2098119" cy="6136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5AD7E0-CF23-4FD7-A58C-AA47697D3852}">
      <dsp:nvSpPr>
        <dsp:cNvPr id="0" name=""/>
        <dsp:cNvSpPr/>
      </dsp:nvSpPr>
      <dsp:spPr>
        <a:xfrm>
          <a:off x="121327" y="4461853"/>
          <a:ext cx="2232254" cy="1720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Sitka Banner" panose="02000505000000020004" pitchFamily="2" charset="0"/>
            </a:rPr>
            <a:t>Социальное направление – помощь пожилым и людям с ограниченными возможностями. </a:t>
          </a:r>
          <a:br>
            <a:rPr lang="ru-RU" sz="1600" kern="1200" dirty="0">
              <a:latin typeface="Sitka Banner" panose="02000505000000020004" pitchFamily="2" charset="0"/>
            </a:rPr>
          </a:br>
          <a:endParaRPr lang="ru-RU" sz="1600" kern="1200" dirty="0">
            <a:latin typeface="Sitka Banner" panose="02000505000000020004" pitchFamily="2" charset="0"/>
          </a:endParaRPr>
        </a:p>
      </dsp:txBody>
      <dsp:txXfrm>
        <a:off x="171719" y="4512245"/>
        <a:ext cx="2131470" cy="1619714"/>
      </dsp:txXfrm>
    </dsp:sp>
    <dsp:sp modelId="{DC2FA34E-0C9A-445C-96C7-AC39541295E1}">
      <dsp:nvSpPr>
        <dsp:cNvPr id="0" name=""/>
        <dsp:cNvSpPr/>
      </dsp:nvSpPr>
      <dsp:spPr>
        <a:xfrm rot="12332530">
          <a:off x="1176337" y="3569245"/>
          <a:ext cx="2351659" cy="6136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AD413E-0D13-418C-9343-AD361141F07C}">
      <dsp:nvSpPr>
        <dsp:cNvPr id="0" name=""/>
        <dsp:cNvSpPr/>
      </dsp:nvSpPr>
      <dsp:spPr>
        <a:xfrm>
          <a:off x="61345" y="2466698"/>
          <a:ext cx="2459815" cy="1804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Sitka Banner" panose="02000505000000020004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Sitka Banner" panose="02000505000000020004" pitchFamily="2" charset="0"/>
            </a:rPr>
            <a:t>Гражданско- патриотическое направление – формирование у молодёжи активной жизненной позиции. </a:t>
          </a:r>
          <a:br>
            <a:rPr lang="ru-RU" sz="1600" kern="1200" dirty="0">
              <a:latin typeface="Sitka Banner" panose="02000505000000020004" pitchFamily="2" charset="0"/>
            </a:rPr>
          </a:br>
          <a:endParaRPr lang="ru-RU" sz="1600" kern="1200" dirty="0">
            <a:latin typeface="Sitka Banner" panose="02000505000000020004" pitchFamily="2" charset="0"/>
          </a:endParaRPr>
        </a:p>
      </dsp:txBody>
      <dsp:txXfrm>
        <a:off x="114205" y="2519558"/>
        <a:ext cx="2354095" cy="1699050"/>
      </dsp:txXfrm>
    </dsp:sp>
    <dsp:sp modelId="{067DFB80-6D2F-447C-9016-4A4F22DF8C3D}">
      <dsp:nvSpPr>
        <dsp:cNvPr id="0" name=""/>
        <dsp:cNvSpPr/>
      </dsp:nvSpPr>
      <dsp:spPr>
        <a:xfrm rot="13956455">
          <a:off x="1076413" y="2275772"/>
          <a:ext cx="3310870" cy="6136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1EBF1D-7993-42DA-AAFA-38BEF5490FF0}">
      <dsp:nvSpPr>
        <dsp:cNvPr id="0" name=""/>
        <dsp:cNvSpPr/>
      </dsp:nvSpPr>
      <dsp:spPr>
        <a:xfrm>
          <a:off x="239217" y="239030"/>
          <a:ext cx="2974666" cy="2056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Sitka Banner" panose="02000505000000020004" pitchFamily="2" charset="0"/>
            </a:rPr>
            <a:t>Событийное направление – помощь в организации какого-либо мероприятия в разных масштабах . </a:t>
          </a:r>
          <a:br>
            <a:rPr lang="ru-RU" sz="1800" kern="1200" dirty="0">
              <a:latin typeface="Sitka Banner" panose="02000505000000020004" pitchFamily="2" charset="0"/>
            </a:rPr>
          </a:br>
          <a:endParaRPr lang="ru-RU" sz="1800" kern="1200" dirty="0">
            <a:latin typeface="Sitka Banner" panose="02000505000000020004" pitchFamily="2" charset="0"/>
          </a:endParaRPr>
        </a:p>
      </dsp:txBody>
      <dsp:txXfrm>
        <a:off x="299455" y="299268"/>
        <a:ext cx="2854190" cy="1936193"/>
      </dsp:txXfrm>
    </dsp:sp>
    <dsp:sp modelId="{FE7BCBD2-F4B5-42A9-869C-D320F7051BBB}">
      <dsp:nvSpPr>
        <dsp:cNvPr id="0" name=""/>
        <dsp:cNvSpPr/>
      </dsp:nvSpPr>
      <dsp:spPr>
        <a:xfrm rot="16050356">
          <a:off x="3124167" y="2101830"/>
          <a:ext cx="2549972" cy="6136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A85194-3E66-4112-8149-FF1AA1F4A1C1}">
      <dsp:nvSpPr>
        <dsp:cNvPr id="0" name=""/>
        <dsp:cNvSpPr/>
      </dsp:nvSpPr>
      <dsp:spPr>
        <a:xfrm>
          <a:off x="3346493" y="95005"/>
          <a:ext cx="1994354" cy="2079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Sitka Banner" panose="02000505000000020004" pitchFamily="2" charset="0"/>
            </a:rPr>
            <a:t>Экологическое направление – охрана окружающей среды ,а также забота о ней. </a:t>
          </a:r>
        </a:p>
      </dsp:txBody>
      <dsp:txXfrm>
        <a:off x="3404906" y="153418"/>
        <a:ext cx="1877528" cy="1962922"/>
      </dsp:txXfrm>
    </dsp:sp>
    <dsp:sp modelId="{67688892-1500-471E-BA61-AE7099D329C7}">
      <dsp:nvSpPr>
        <dsp:cNvPr id="0" name=""/>
        <dsp:cNvSpPr/>
      </dsp:nvSpPr>
      <dsp:spPr>
        <a:xfrm rot="18273479">
          <a:off x="4512591" y="2193460"/>
          <a:ext cx="3305055" cy="6136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A18407-0395-4CDD-93D2-5F1582C271F2}">
      <dsp:nvSpPr>
        <dsp:cNvPr id="0" name=""/>
        <dsp:cNvSpPr/>
      </dsp:nvSpPr>
      <dsp:spPr>
        <a:xfrm>
          <a:off x="5639822" y="0"/>
          <a:ext cx="2925350" cy="2278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Sitka Banner" panose="02000505000000020004" pitchFamily="2" charset="0"/>
            </a:rPr>
            <a:t>Медиа </a:t>
          </a:r>
          <a:r>
            <a:rPr lang="ru-RU" sz="1600" kern="1200" dirty="0" err="1">
              <a:latin typeface="Sitka Banner" panose="02000505000000020004" pitchFamily="2" charset="0"/>
            </a:rPr>
            <a:t>волонтёрство</a:t>
          </a:r>
          <a:r>
            <a:rPr lang="ru-RU" sz="1600" kern="1200" dirty="0">
              <a:latin typeface="Sitka Banner" panose="02000505000000020004" pitchFamily="2" charset="0"/>
            </a:rPr>
            <a:t> — вид добровольчества, которое направлено на оказание помощи в создании и продвижении контента в социальных сетях и средствах массовой информации. </a:t>
          </a:r>
        </a:p>
      </dsp:txBody>
      <dsp:txXfrm>
        <a:off x="5706563" y="66741"/>
        <a:ext cx="2791868" cy="2145207"/>
      </dsp:txXfrm>
    </dsp:sp>
    <dsp:sp modelId="{EF2C0442-3F8C-4A5A-A6FC-AFA1F64DC9A7}">
      <dsp:nvSpPr>
        <dsp:cNvPr id="0" name=""/>
        <dsp:cNvSpPr/>
      </dsp:nvSpPr>
      <dsp:spPr>
        <a:xfrm rot="20001543">
          <a:off x="5467932" y="3574070"/>
          <a:ext cx="2167977" cy="6136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81C29F-B940-49F2-B8A6-0D3B02822BC0}">
      <dsp:nvSpPr>
        <dsp:cNvPr id="0" name=""/>
        <dsp:cNvSpPr/>
      </dsp:nvSpPr>
      <dsp:spPr>
        <a:xfrm>
          <a:off x="6354306" y="2399253"/>
          <a:ext cx="2333042" cy="1991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Sitka Banner" panose="02000505000000020004" pitchFamily="2" charset="0"/>
            </a:rPr>
            <a:t>Духовно- нравственное направление – формирование у обучающихся ценностно ориентированного отношения к традициям и культуре России. </a:t>
          </a:r>
          <a:br>
            <a:rPr lang="ru-RU" sz="1400" kern="1200" dirty="0">
              <a:latin typeface="Sitka Banner" panose="02000505000000020004" pitchFamily="2" charset="0"/>
            </a:rPr>
          </a:br>
          <a:endParaRPr lang="ru-RU" sz="1400" kern="1200" dirty="0">
            <a:latin typeface="Sitka Banner" panose="02000505000000020004" pitchFamily="2" charset="0"/>
          </a:endParaRPr>
        </a:p>
      </dsp:txBody>
      <dsp:txXfrm>
        <a:off x="6412625" y="2457572"/>
        <a:ext cx="2216404" cy="1874533"/>
      </dsp:txXfrm>
    </dsp:sp>
    <dsp:sp modelId="{DE6F2683-79F2-44B7-B8EB-0169E50A863C}">
      <dsp:nvSpPr>
        <dsp:cNvPr id="0" name=""/>
        <dsp:cNvSpPr/>
      </dsp:nvSpPr>
      <dsp:spPr>
        <a:xfrm rot="532143">
          <a:off x="5666015" y="4923030"/>
          <a:ext cx="1831237" cy="6136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0DC0FE-14F1-409D-86C6-015A3426906D}">
      <dsp:nvSpPr>
        <dsp:cNvPr id="0" name=""/>
        <dsp:cNvSpPr/>
      </dsp:nvSpPr>
      <dsp:spPr>
        <a:xfrm>
          <a:off x="6456329" y="4441599"/>
          <a:ext cx="2059949" cy="1858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Sitka Banner" panose="02000505000000020004" pitchFamily="2" charset="0"/>
            </a:rPr>
            <a:t>Спортивное направление – пропаганда Здорового Образа Жизни. Отличная возможность стать намного ближе к спорту ,а также привлечь других. </a:t>
          </a:r>
          <a:br>
            <a:rPr lang="ru-RU" sz="1300" kern="1200" dirty="0">
              <a:latin typeface="Sitka Banner" panose="02000505000000020004" pitchFamily="2" charset="0"/>
            </a:rPr>
          </a:br>
          <a:endParaRPr lang="ru-RU" sz="1300" kern="1200" dirty="0">
            <a:latin typeface="Sitka Banner" panose="02000505000000020004" pitchFamily="2" charset="0"/>
          </a:endParaRPr>
        </a:p>
      </dsp:txBody>
      <dsp:txXfrm>
        <a:off x="6510773" y="4496043"/>
        <a:ext cx="1951061" cy="1749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18" Type="http://schemas.openxmlformats.org/officeDocument/2006/relationships/image" Target="../media/image6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65.jpeg"/><Relationship Id="rId2" Type="http://schemas.openxmlformats.org/officeDocument/2006/relationships/image" Target="../media/image50.jpeg"/><Relationship Id="rId16" Type="http://schemas.openxmlformats.org/officeDocument/2006/relationships/image" Target="../media/image64.jpeg"/><Relationship Id="rId20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10" Type="http://schemas.openxmlformats.org/officeDocument/2006/relationships/image" Target="../media/image58.jpeg"/><Relationship Id="rId19" Type="http://schemas.openxmlformats.org/officeDocument/2006/relationships/image" Target="../media/image67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12" Type="http://schemas.openxmlformats.org/officeDocument/2006/relationships/image" Target="../media/image92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11" Type="http://schemas.openxmlformats.org/officeDocument/2006/relationships/image" Target="../media/image91.jpeg"/><Relationship Id="rId5" Type="http://schemas.openxmlformats.org/officeDocument/2006/relationships/image" Target="../media/image86.jpeg"/><Relationship Id="rId10" Type="http://schemas.openxmlformats.org/officeDocument/2006/relationships/image" Target="../media/image90.jpeg"/><Relationship Id="rId4" Type="http://schemas.openxmlformats.org/officeDocument/2006/relationships/image" Target="../media/image85.jpeg"/><Relationship Id="rId9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hyperlink" Target="https://vk.com/away.php?utf=1&amp;to=http://%D0%B4%D0%BE%D0%B1%D1%80%D0%BE.%D1%80%D1%8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microsoft.com/office/2007/relationships/hdphoto" Target="../media/hdphoto2.wdp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980728"/>
            <a:ext cx="9073008" cy="147002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CC99"/>
                </a:solidFill>
                <a:latin typeface="Impact" panose="020B0806030902050204" pitchFamily="34" charset="0"/>
              </a:rPr>
              <a:t>Добровольческий отряд «Новая волна» </a:t>
            </a:r>
            <a:br>
              <a:rPr lang="ru-RU" sz="4000" dirty="0">
                <a:solidFill>
                  <a:srgbClr val="FFCC99"/>
                </a:solidFill>
                <a:latin typeface="Impact" panose="020B0806030902050204" pitchFamily="34" charset="0"/>
              </a:rPr>
            </a:br>
            <a:r>
              <a:rPr lang="ru-RU" sz="4000" dirty="0">
                <a:solidFill>
                  <a:srgbClr val="FFCC99"/>
                </a:solidFill>
                <a:latin typeface="Impact" panose="020B0806030902050204" pitchFamily="34" charset="0"/>
              </a:rPr>
              <a:t>МОАУ «СОШ № 88 города Орска» </a:t>
            </a:r>
            <a:r>
              <a:rPr lang="ru-RU" sz="3600" dirty="0">
                <a:solidFill>
                  <a:srgbClr val="FFCC99"/>
                </a:solidFill>
                <a:latin typeface="Impact" panose="020B0806030902050204" pitchFamily="34" charset="0"/>
              </a:rPr>
              <a:t/>
            </a:r>
            <a:br>
              <a:rPr lang="ru-RU" sz="3600" dirty="0">
                <a:solidFill>
                  <a:srgbClr val="FFCC99"/>
                </a:solidFill>
                <a:latin typeface="Impact" panose="020B0806030902050204" pitchFamily="34" charset="0"/>
              </a:rPr>
            </a:br>
            <a:endParaRPr lang="ru-RU" sz="3600" b="1" dirty="0">
              <a:latin typeface="Sitka Banner" panose="02000505000000020004" pitchFamily="2" charset="0"/>
            </a:endParaRPr>
          </a:p>
        </p:txBody>
      </p:sp>
      <p:pic>
        <p:nvPicPr>
          <p:cNvPr id="11266" name="Picture 2" descr="https://sun9-47.userapi.com/impg/9Yzr0Lv6aNvNmjaBITLGQxvTDn8rw96UzRAxtw/VuJAOOb_nw4.jpg?size=1080x1080&amp;quality=95&amp;sign=07b03166c5d2b94dbd47bca5286804b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66" y="2204864"/>
            <a:ext cx="421246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93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C99"/>
                </a:solidFill>
                <a:latin typeface="Impact" panose="020B0806030902050204" pitchFamily="34" charset="0"/>
              </a:rPr>
              <a:t>«Твори добро»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Нашу команду "Новая волна" наградили памятными призами и грамотой за 1 место, в IX Городской слёт лидеров добровольческого движения "Твори добро". </a:t>
            </a:r>
          </a:p>
        </p:txBody>
      </p:sp>
      <p:pic>
        <p:nvPicPr>
          <p:cNvPr id="6" name="Picture 72" descr="https://sun9-13.userapi.com/impg/LI6_RD-ZsxsUaqlvZUTcqUkCCJeynrVqlCrJsw/l1uymoqiUR0.jpg?size=498x1080&amp;quality=95&amp;sign=813167097b189bef5c96538f310fe552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 b="17437"/>
          <a:stretch/>
        </p:blipFill>
        <p:spPr bwMode="auto">
          <a:xfrm>
            <a:off x="736649" y="2924944"/>
            <a:ext cx="2403731" cy="339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4" descr="https://sun1-56.userapi.com/impg/i-antAeJKrW4YtMPxaJVLzld5Aqvw9NIfsr2AA/5WPFS-BjZG8.jpg?size=498x1080&amp;quality=95&amp;sign=e331e5f01e238b5698852f57ea8f4614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2" b="33236"/>
          <a:stretch/>
        </p:blipFill>
        <p:spPr bwMode="auto">
          <a:xfrm>
            <a:off x="3519950" y="2887404"/>
            <a:ext cx="4743450" cy="343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34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374" y="0"/>
            <a:ext cx="9144000" cy="6858000"/>
          </a:xfrm>
          <a:prstGeom prst="rect">
            <a:avLst/>
          </a:prstGeom>
          <a:solidFill>
            <a:srgbClr val="FFCC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97" y="-20706"/>
            <a:ext cx="8229600" cy="1143000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FFCC99"/>
                </a:solidFill>
                <a:latin typeface="Impact" panose="020B0806030902050204" pitchFamily="34" charset="0"/>
              </a:rPr>
              <a:t>Добрые сердца         Твори добро</a:t>
            </a:r>
            <a:endParaRPr lang="ru-RU" dirty="0"/>
          </a:p>
        </p:txBody>
      </p:sp>
      <p:pic>
        <p:nvPicPr>
          <p:cNvPr id="3074" name="Picture 2" descr="https://sun1-91.userapi.com/impg/EFUg80e4ko0KKfIBrnKFmRzdGf-xC4-nfwZ6rg/06gZ0iwbos0.jpg?size=960x720&amp;quality=96&amp;sign=0ae7178809bbbb39ec79dd16369e353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12" y="1128976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1.userapi.com/impg/S5TZnHMKzIyy2xN_XWdRwRyL-FeCJ4ax7ImISw/OLCLfH82gcA.jpg?size=960x720&amp;quality=96&amp;sign=c5e5537e938275cd25c01c1a38e0c05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275" y="2924944"/>
            <a:ext cx="2175833" cy="16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2.userapi.com/impg/_TlcjzXfe-JkzAJVsV2S5aQsg4yH5btY7-vKaA/c6PXhhwxZz4.jpg?size=960x720&amp;quality=96&amp;sign=22137a5aeca4f9d966bab02d12e9065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6" y="1117280"/>
            <a:ext cx="2175834" cy="163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82" b="96797" l="21600" r="38400">
                        <a14:foregroundMark x1="32400" y1="64413" x2="35400" y2="68683"/>
                        <a14:foregroundMark x1="32400" y1="64413" x2="31800" y2="69573"/>
                        <a14:foregroundMark x1="31400" y1="64057" x2="31200" y2="70285"/>
                        <a14:foregroundMark x1="37900" y1="60676" x2="38100" y2="81851"/>
                        <a14:foregroundMark x1="25000" y1="84520" x2="22900" y2="95018"/>
                        <a14:foregroundMark x1="27500" y1="84698" x2="25300" y2="95196"/>
                        <a14:backgroundMark x1="27600" y1="72064" x2="27600" y2="72064"/>
                        <a14:backgroundMark x1="24400" y1="91637" x2="25400" y2="88968"/>
                        <a14:backgroundMark x1="24800" y1="92349" x2="25800" y2="87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4" t="52174" r="59403"/>
          <a:stretch/>
        </p:blipFill>
        <p:spPr bwMode="auto">
          <a:xfrm>
            <a:off x="0" y="3068960"/>
            <a:ext cx="2462123" cy="315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ttps://sun9-74.userapi.com/impg/dtwdG638ncJ5N53K4iJBMRSRqFB9gLLrZvBK0g/r9FyX5X97Dc.jpg?size=960x720&amp;quality=96&amp;sign=90c136b16cc177f49578458e1d20c572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275" y="4756228"/>
            <a:ext cx="2175834" cy="16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81.userapi.com/impg/G6W3WSU5Jx7N1sq5cdLNAVCTgbBUW6Ew1LCE6Q/yY1aizzYQmI.jpg?size=810x1080&amp;quality=96&amp;sign=31ed4b0a476989aa71ab08a21d238a89&amp;type=alb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85" y="1411035"/>
            <a:ext cx="3633980" cy="497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31001" y="764704"/>
            <a:ext cx="4555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Шестой городской след лидеров Добровольского движения «Твори добро»</a:t>
            </a:r>
          </a:p>
        </p:txBody>
      </p:sp>
    </p:spTree>
    <p:extLst>
      <p:ext uri="{BB962C8B-B14F-4D97-AF65-F5344CB8AC3E}">
        <p14:creationId xmlns:p14="http://schemas.microsoft.com/office/powerpoint/2010/main" val="39941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917895" y="61048"/>
            <a:ext cx="39366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solidFill>
                  <a:srgbClr val="FFCC99"/>
                </a:solidFill>
                <a:latin typeface="Impact" panose="020B0806030902050204" pitchFamily="34" charset="0"/>
              </a:rPr>
              <a:t>Акция "Будь здоров"</a:t>
            </a:r>
            <a:endParaRPr lang="ru-RU" dirty="0">
              <a:solidFill>
                <a:srgbClr val="FFCC99"/>
              </a:solidFill>
            </a:endParaRPr>
          </a:p>
        </p:txBody>
      </p:sp>
      <p:pic>
        <p:nvPicPr>
          <p:cNvPr id="22" name="Picture 92" descr="https://sun9-86.userapi.com/impg/Lu15F69t-KB0uxmZA3vkjvGZ9nDzppLLAAtStw/hDXzcACkqtI.jpg?size=498x1080&amp;quality=95&amp;sign=43fba96f31ac4c3a1cbad82f2508c27b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8" b="34073"/>
          <a:stretch/>
        </p:blipFill>
        <p:spPr bwMode="auto">
          <a:xfrm>
            <a:off x="6999906" y="1218865"/>
            <a:ext cx="2046610" cy="141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2" descr="https://sun9-45.userapi.com/impg/caHvOts1RZYXXSP44pthI5ezX7QQwzKrUjDM6g/CaqXivyhy5Q.jpg?size=498x1080&amp;quality=95&amp;sign=534edc051997811f8a5d88270ccb7629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6" b="34043"/>
          <a:stretch/>
        </p:blipFill>
        <p:spPr bwMode="auto">
          <a:xfrm>
            <a:off x="3367566" y="632548"/>
            <a:ext cx="2361219" cy="171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0" descr="https://sun9-37.userapi.com/impg/823SV7mBsIvIq_18QGwJCQYGG0o-IlfxGAruWg/qBu2lHWA9mk.jpg?size=498x1080&amp;quality=95&amp;sign=1e5c1caaacd7cb1700a4fd669caee35e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4" b="32552"/>
          <a:stretch/>
        </p:blipFill>
        <p:spPr bwMode="auto">
          <a:xfrm>
            <a:off x="4440028" y="2646939"/>
            <a:ext cx="2434883" cy="17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6" descr="https://sun9-21.userapi.com/impg/OHGlu8nsSUdsYaVpr_v9TkkgJIDF28j5CG0GXQ/qb9Fa-5q9VQ.jpg?size=498x1080&amp;quality=95&amp;sign=d617470f985f8159e54edd7819a23392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1" b="32747"/>
          <a:stretch/>
        </p:blipFill>
        <p:spPr bwMode="auto">
          <a:xfrm>
            <a:off x="6886244" y="2848373"/>
            <a:ext cx="2054498" cy="15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6" descr="https://sun9-47.userapi.com/impg/_dATLIjKCCjb7pDGLYhqu3a8hIlr2RgJEtChoQ/Qu3vOdZZWY4.jpg?size=498x1080&amp;quality=95&amp;sign=71450e1baecea16fd2aca7e0e72b3832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4" b="32932"/>
          <a:stretch/>
        </p:blipFill>
        <p:spPr bwMode="auto">
          <a:xfrm>
            <a:off x="3289245" y="4561374"/>
            <a:ext cx="286607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2" descr="https://sun9-31.userapi.com/impg/HdxjAhf0755JWw-DQF0Gw0e00eEuHj5XC60nHw/XHpS2rIe58I.jpg?size=498x1080&amp;quality=95&amp;sign=cc48a7437c3ec2a1e5bc84eb59b4ea74&amp;type=albu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64" b="34072"/>
          <a:stretch/>
        </p:blipFill>
        <p:spPr bwMode="auto">
          <a:xfrm>
            <a:off x="6166761" y="4772766"/>
            <a:ext cx="2687832" cy="19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439136" y="-13708"/>
            <a:ext cx="24586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FFCC99"/>
                </a:solidFill>
                <a:latin typeface="Impact" panose="020B0806030902050204" pitchFamily="34" charset="0"/>
              </a:rPr>
              <a:t>Операция "</a:t>
            </a:r>
            <a:r>
              <a:rPr lang="ru-RU" sz="4000" dirty="0" err="1">
                <a:solidFill>
                  <a:srgbClr val="FFCC99"/>
                </a:solidFill>
                <a:latin typeface="Impact" panose="020B0806030902050204" pitchFamily="34" charset="0"/>
              </a:rPr>
              <a:t>НаркоСтоп</a:t>
            </a:r>
            <a:r>
              <a:rPr lang="ru-RU" sz="4000" dirty="0">
                <a:solidFill>
                  <a:srgbClr val="FFCC99"/>
                </a:solidFill>
                <a:latin typeface="Impact" panose="020B0806030902050204" pitchFamily="34" charset="0"/>
              </a:rPr>
              <a:t>"</a:t>
            </a:r>
          </a:p>
        </p:txBody>
      </p:sp>
      <p:pic>
        <p:nvPicPr>
          <p:cNvPr id="20" name="Picture 48" descr="https://sun9-37.userapi.com/impg/xlybqI7_VH8KuBAWrR03-3Uw2Y5YouqXydyT9w/aADMRf-ZtSM.jpg?size=498x1080&amp;quality=95&amp;sign=ab60497585ba868f1c639a30f1d6246f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19" b="32562"/>
          <a:stretch/>
        </p:blipFill>
        <p:spPr bwMode="auto">
          <a:xfrm>
            <a:off x="1925684" y="2597062"/>
            <a:ext cx="2362708" cy="17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0" descr="https://sun9-50.userapi.com/impg/qApeMzxsEY1rKNVYgN72XoFmwqs-2OOnR8N5ZA/-x_-7u7v064.jpg?size=498x1080&amp;quality=95&amp;sign=334e8edd527dbbb84779da58dc8d8c46&amp;type=album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0" b="33118"/>
          <a:stretch/>
        </p:blipFill>
        <p:spPr bwMode="auto">
          <a:xfrm>
            <a:off x="229849" y="4530997"/>
            <a:ext cx="2877189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2" descr="https://sun9-27.userapi.com/impg/l0owHshvbdIQENp_sW195ouuTaqec103J_loSA/RA5lMajSq2s.jpg?size=498x1080&amp;quality=95&amp;sign=6e8e9abd354fa0d73d0f0366cfc31a75&amp;type=albu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1" b="33116"/>
          <a:stretch/>
        </p:blipFill>
        <p:spPr bwMode="auto">
          <a:xfrm>
            <a:off x="247650" y="1174793"/>
            <a:ext cx="2536070" cy="186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0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1367" y="173509"/>
            <a:ext cx="2602633" cy="1143000"/>
          </a:xfrm>
        </p:spPr>
        <p:txBody>
          <a:bodyPr/>
          <a:lstStyle/>
          <a:p>
            <a:r>
              <a:rPr lang="ru-RU" sz="4000" dirty="0">
                <a:solidFill>
                  <a:srgbClr val="FFCC99"/>
                </a:solidFill>
                <a:latin typeface="Impact" panose="020B0806030902050204" pitchFamily="34" charset="0"/>
              </a:rPr>
              <a:t>8 марта</a:t>
            </a:r>
            <a:endParaRPr lang="ru-RU" dirty="0">
              <a:solidFill>
                <a:srgbClr val="FFCC99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135" y="255810"/>
            <a:ext cx="26026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FFCC99"/>
                </a:solidFill>
                <a:latin typeface="Impact" panose="020B0806030902050204" pitchFamily="34" charset="0"/>
              </a:rPr>
              <a:t>День учителя</a:t>
            </a:r>
            <a:endParaRPr lang="ru-RU" dirty="0">
              <a:solidFill>
                <a:srgbClr val="FFCC99"/>
              </a:solidFill>
            </a:endParaRPr>
          </a:p>
        </p:txBody>
      </p:sp>
      <p:pic>
        <p:nvPicPr>
          <p:cNvPr id="7" name="Picture 32" descr="https://sun1-24.userapi.com/impg/gpJJKEe_wIi-Crp1FJuEXf2T5Isaecovhxvxnw/XxtVBQZBSdU.jpg?size=498x1080&amp;quality=95&amp;sign=e52df1fbc554df549129210a006b8dae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5" b="20710"/>
          <a:stretch/>
        </p:blipFill>
        <p:spPr bwMode="auto">
          <a:xfrm>
            <a:off x="2611937" y="255810"/>
            <a:ext cx="1215734" cy="15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https://sun9-53.userapi.com/impg/vjqBC3qc6NFQCaXgbHH2JUvEyv764Iiyi5l1Xw/vbD5oPmAbkA.jpg?size=498x1080&amp;quality=95&amp;sign=0be44f9d5eee070e5302c821d29d81b2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8" b="19229"/>
          <a:stretch/>
        </p:blipFill>
        <p:spPr bwMode="auto">
          <a:xfrm>
            <a:off x="1490538" y="3212198"/>
            <a:ext cx="1196274" cy="158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https://sun9-12.userapi.com/impg/SV-k-fzccsP2TuteVdKFwHxv-7MPNR2LZR1POw/KJLpoSvYbTQ.jpg?size=498x1080&amp;quality=95&amp;sign=7a25543d2a9cf2c185cfeeaddcc2bec4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3" b="19494"/>
          <a:stretch/>
        </p:blipFill>
        <p:spPr bwMode="auto">
          <a:xfrm>
            <a:off x="108189" y="3204914"/>
            <a:ext cx="1201772" cy="159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https://sun9-19.userapi.com/impg/TWnz0fYuWhbCDHrWArH5vonV3SrKD-aVQAphnA/fg8EU6Vs3es.jpg?size=498x1080&amp;quality=95&amp;sign=a14128d5c4041e6617dad59cf7587519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6" b="21266"/>
          <a:stretch/>
        </p:blipFill>
        <p:spPr bwMode="auto">
          <a:xfrm>
            <a:off x="1490537" y="4912117"/>
            <a:ext cx="1292969" cy="163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s://sun9-19.userapi.com/impg/26jeB9Q5__KiE7PthSeJBCF933cLX3fpti_Mmg/PS2wKP9cudM.jpg?size=498x1080&amp;quality=95&amp;sign=a8a6838c4d6141f5be37e648aa594d00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0" b="20155"/>
          <a:stretch/>
        </p:blipFill>
        <p:spPr bwMode="auto">
          <a:xfrm>
            <a:off x="2795186" y="3561302"/>
            <a:ext cx="1012588" cy="132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s://sun9-42.userapi.com/impg/nx1K_jEsGc804YtIz53KK2ZtLpJason54JwFlg/AZCv26NCx0I.jpg?size=498x1080&amp;quality=95&amp;sign=a27d8ca818ab58ad1a4802e1962a70d4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0" b="20710"/>
          <a:stretch/>
        </p:blipFill>
        <p:spPr bwMode="auto">
          <a:xfrm>
            <a:off x="108189" y="4885601"/>
            <a:ext cx="1282262" cy="166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s://sun9-34.userapi.com/impg/f5O0pgGoyZI5hG1tn47Jpuy4-kYMS3VS6dszIA/tCWOIrjnhkg.jpg?size=498x1080&amp;quality=95&amp;sign=956818925a9f26a98026ac9e06d5ed46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6" b="19228"/>
          <a:stretch/>
        </p:blipFill>
        <p:spPr bwMode="auto">
          <a:xfrm>
            <a:off x="2691768" y="1924725"/>
            <a:ext cx="1219425" cy="15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2" descr="https://sun9-49.userapi.com/impg/uuFO98-QbQRwlLgGgqfxa7Xp_8nSN0V7WmTMvg/ySK40qqLlEw.jpg?size=498x1080&amp;quality=95&amp;sign=13c2e8033c5052ea7ffe247e682a7c23&amp;type=albu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t="36219" r="-210" b="30247"/>
          <a:stretch/>
        </p:blipFill>
        <p:spPr bwMode="auto">
          <a:xfrm>
            <a:off x="6994139" y="1316509"/>
            <a:ext cx="1962163" cy="14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6" descr="https://sun9-86.userapi.com/impg/IUCWrS47JLe432H71tBKvMk08wMmxfOBl-5T8g/pwE36AyEhqo.jpg?size=498x1080&amp;quality=95&amp;sign=c202ffc60b90e45672055df5c1d08331&amp;type=album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2" b="32377"/>
          <a:stretch/>
        </p:blipFill>
        <p:spPr bwMode="auto">
          <a:xfrm>
            <a:off x="6353396" y="4857828"/>
            <a:ext cx="2522378" cy="18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0" descr="https://sun9-9.userapi.com/impg/tolRZFTtm4zuoPI-PN9VmjzjIRZxmeBEXmFcLA/455lJFLUaDg.jpg?size=498x1080&amp;quality=95&amp;sign=e5c3662a8cbbfeb4bf5df0038439f383&amp;type=album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5" b="19599"/>
          <a:stretch/>
        </p:blipFill>
        <p:spPr bwMode="auto">
          <a:xfrm>
            <a:off x="5325043" y="305777"/>
            <a:ext cx="1093393" cy="144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8" descr="https://sun9-43.userapi.com/impg/pPZf2hSrq-G7pnXXshEphHse3kCZjn5ljqRLMQ/bHVvn9so4AE.jpg?size=498x1080&amp;quality=95&amp;sign=47cfa6bc2e2432506b4714449d9b261f&amp;type=albu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1" b="19494"/>
          <a:stretch/>
        </p:blipFill>
        <p:spPr bwMode="auto">
          <a:xfrm>
            <a:off x="5641494" y="2029993"/>
            <a:ext cx="1312395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4" descr="https://sun9-84.userapi.com/impg/rEqAu-RHG3duNiO9Q76IkcR7q3AqZtkXjQgv-g/FOYyBvnL7Uw.jpg?size=498x1080&amp;quality=95&amp;sign=cd83ce676c245dd612c28aed9083cd93&amp;type=album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0" b="28105"/>
          <a:stretch/>
        </p:blipFill>
        <p:spPr bwMode="auto">
          <a:xfrm>
            <a:off x="4385159" y="5383552"/>
            <a:ext cx="1672713" cy="128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2" descr="https://sun9-86.userapi.com/impg/aY8huAjyTiYehrjBCL_muC7whTc4X7Aqi-GLpg/6YqjIeVTM-0.jpg?size=498x1080&amp;quality=95&amp;sign=8e209b885bfb0389d3864f918ccf55dd&amp;type=album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9" b="19784"/>
          <a:stretch/>
        </p:blipFill>
        <p:spPr bwMode="auto">
          <a:xfrm>
            <a:off x="7211907" y="2809142"/>
            <a:ext cx="1522317" cy="19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8" descr="https://sun9-19.userapi.com/impg/9MAQQVKWrf0CV8ULuNUHrvjgbIKjBp9CxsSYww/mVwssKGASIs.jpg?size=498x1080&amp;quality=95&amp;sign=6505e73fb1067daa083733c81fe7d551&amp;type=album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7" b="32747"/>
          <a:stretch/>
        </p:blipFill>
        <p:spPr bwMode="auto">
          <a:xfrm>
            <a:off x="3861084" y="3963552"/>
            <a:ext cx="1765276" cy="128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0" descr="https://sun9-39.userapi.com/impg/lm_2tVn9ztPBzQSDY4UwUm7j6g-gXq7bD8PbUQ/JTT5JMNFXI4.jpg?size=498x1080&amp;quality=95&amp;sign=c09a2540d881efadcdde526b00d93075&amp;type=album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1" b="20896"/>
          <a:stretch/>
        </p:blipFill>
        <p:spPr bwMode="auto">
          <a:xfrm>
            <a:off x="2915816" y="4912117"/>
            <a:ext cx="1278943" cy="166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6" descr="https://sun9-6.userapi.com/impg/RmvFZMFlgFSKBDq-4DtLIU_RKooqNvPI6q1g_A/U9KmXP2jBlo.jpg?size=498x1080&amp;quality=95&amp;sign=e6f7b8a9cb4d00b55c0fde80589557ea&amp;type=album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6" b="19784"/>
          <a:stretch/>
        </p:blipFill>
        <p:spPr bwMode="auto">
          <a:xfrm>
            <a:off x="3939591" y="1814378"/>
            <a:ext cx="1568425" cy="205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4" descr="https://sun9-82.userapi.com/impg/wakVqKCJiLlfgmPhzS3mfrixBa4ngG0M2OdD-w/dnx1SXA3EeM.jpg?size=498x1080&amp;quality=95&amp;sign=0ac5fc8354dee970d795cc09a237ee74&amp;type=album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3" b="19598"/>
          <a:stretch/>
        </p:blipFill>
        <p:spPr bwMode="auto">
          <a:xfrm>
            <a:off x="4031000" y="327187"/>
            <a:ext cx="1081999" cy="14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2" descr="https://sun9-79.userapi.com/impg/zPHtYHhyjyiucdykCvi4tyqOgZHdUvkGCsLEEg/REP5BKLdnlI.jpg?size=498x1080&amp;quality=95&amp;sign=9af2f26fe8d14595876db0cfffefc611&amp;type=album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4" b="33673"/>
          <a:stretch/>
        </p:blipFill>
        <p:spPr bwMode="auto">
          <a:xfrm>
            <a:off x="179512" y="1432089"/>
            <a:ext cx="2275929" cy="163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0" descr="https://sun9-29.userapi.com/impg/SQVho1y_N3HgKLj7flKlLEs0gKobrzY7NL8m6Q/lJLboM4OyrQ.jpg?size=498x1080&amp;quality=95&amp;sign=34e8bd86ce3314560fbf5699718ce28c&amp;type=album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4" b="33673"/>
          <a:stretch/>
        </p:blipFill>
        <p:spPr bwMode="auto">
          <a:xfrm>
            <a:off x="5752577" y="3887703"/>
            <a:ext cx="1264511" cy="90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332656"/>
            <a:ext cx="2890665" cy="121500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CC99"/>
                </a:solidFill>
                <a:latin typeface="Impact" panose="020B0806030902050204" pitchFamily="34" charset="0"/>
              </a:rPr>
              <a:t>Снежный десант.</a:t>
            </a:r>
            <a:endParaRPr lang="ru-RU" sz="3600" dirty="0">
              <a:solidFill>
                <a:srgbClr val="FFCC99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4258" y="445518"/>
            <a:ext cx="2890665" cy="1215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FFCC99"/>
                </a:solidFill>
                <a:latin typeface="Impact" panose="020B0806030902050204" pitchFamily="34" charset="0"/>
              </a:rPr>
              <a:t>Всероссийская</a:t>
            </a:r>
            <a:r>
              <a:rPr lang="ru-RU" sz="3200" dirty="0">
                <a:solidFill>
                  <a:srgbClr val="FFCC99"/>
                </a:solidFill>
                <a:latin typeface="Impact" panose="020B0806030902050204" pitchFamily="34" charset="0"/>
              </a:rPr>
              <a:t> акция "Белая ромашка"</a:t>
            </a:r>
            <a:endParaRPr lang="ru-RU" sz="3600" dirty="0">
              <a:solidFill>
                <a:srgbClr val="FFCC99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26667" y="474812"/>
            <a:ext cx="2890665" cy="1215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CC99"/>
                </a:solidFill>
                <a:latin typeface="Impact" panose="020B0806030902050204" pitchFamily="34" charset="0"/>
              </a:rPr>
              <a:t>Акции "Вам, любимые"</a:t>
            </a:r>
            <a:endParaRPr lang="ru-RU" sz="3600" dirty="0">
              <a:solidFill>
                <a:srgbClr val="FFCC99"/>
              </a:solidFill>
            </a:endParaRPr>
          </a:p>
        </p:txBody>
      </p:sp>
      <p:pic>
        <p:nvPicPr>
          <p:cNvPr id="8" name="Picture 70" descr="https://sun9-32.userapi.com/impg/J8fKEqLkbyh1HoGl_pyXG9BBkRov-K_HQ3NSPQ/v86rKmktc60.jpg?size=498x1080&amp;quality=95&amp;sign=aab284d382dfe2b5928f6e81a8b7b9a8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b="19413"/>
          <a:stretch/>
        </p:blipFill>
        <p:spPr bwMode="auto">
          <a:xfrm>
            <a:off x="338949" y="4725144"/>
            <a:ext cx="1360641" cy="177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8" descr="https://sun9-42.userapi.com/impg/0fn3eq31A3EWwxbdg6aHvu71lmfuapLWcBkkLQ/XSGgCB-jbus.jpg?size=498x1080&amp;quality=95&amp;sign=69439790908bd8f14fed628ff5e29499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4" b="33390"/>
          <a:stretch/>
        </p:blipFill>
        <p:spPr bwMode="auto">
          <a:xfrm>
            <a:off x="338949" y="3148973"/>
            <a:ext cx="1912218" cy="13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6" descr="https://sun9-19.userapi.com/impg/5Dq3p0uqxlzafS3YEh_Vc9bWI3FgV-5uLkEvtw/47V2gEcp3hM.jpg?size=498x1080&amp;quality=95&amp;sign=b5ceb7fe7de19c468d2ead2fe04f5436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1" b="32698"/>
          <a:stretch/>
        </p:blipFill>
        <p:spPr bwMode="auto">
          <a:xfrm>
            <a:off x="240978" y="1782792"/>
            <a:ext cx="1762396" cy="128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2" descr="https://sun9-81.userapi.com/impg/qDXNSLR_W1Zwm9sDi0wypeidSsz9WyQmA2KEHw/J0EcDQt9Dtk.jpg?size=498x1080&amp;quality=95&amp;sign=8599cb5dda35f422ce440db5c94fedb8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4" b="33673"/>
          <a:stretch/>
        </p:blipFill>
        <p:spPr bwMode="auto">
          <a:xfrm>
            <a:off x="2409411" y="5011084"/>
            <a:ext cx="2167335" cy="155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0" descr="https://sun9-53.userapi.com/impg/_MiEHkIAfgbvpCVmDgBWjHNmE8WECJFqx0kdpg/Tpp23xKVl7s.jpg?size=498x1080&amp;quality=95&amp;sign=6f8ca9a99d12c5aa8e1d2ea4519a932d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7" b="33487"/>
          <a:stretch/>
        </p:blipFill>
        <p:spPr bwMode="auto">
          <a:xfrm>
            <a:off x="2627784" y="3482361"/>
            <a:ext cx="1872515" cy="135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8" descr="https://sun9-78.userapi.com/impg/o-dXNmDNxmXbzK_YxxvV0eKQ-VBMCfqEnEK5pw/u4s83lIRYYM.jpg?size=498x1080&amp;quality=95&amp;sign=960eb244fcb68f4a262c1a06daf0fc01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8" b="33390"/>
          <a:stretch/>
        </p:blipFill>
        <p:spPr bwMode="auto">
          <a:xfrm>
            <a:off x="4375578" y="2251204"/>
            <a:ext cx="1607719" cy="119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6" descr="https://sun9-63.userapi.com/impg/0H1oYJFUnnvGRzqHARYEKMGx8EXLUDG9Ya4dDQ/ZrA82UreUrk.jpg?size=498x1080&amp;quality=95&amp;sign=ae2812183eb238b3ca87cc365494f68a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6" b="31909"/>
          <a:stretch/>
        </p:blipFill>
        <p:spPr bwMode="auto">
          <a:xfrm>
            <a:off x="2627784" y="1782128"/>
            <a:ext cx="1651472" cy="121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sun9-52.userapi.com/impg/qEyltMc4obmwCqp8vgUal3f8LubWNDTpmmZWUw/OVDnp0MM6hg.jpg?size=498x1080&amp;quality=95&amp;sign=bfcb166c67c9941c5e7d40b688b8fcb6&amp;type=album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t="32670" r="-146" b="32670"/>
          <a:stretch/>
        </p:blipFill>
        <p:spPr bwMode="auto">
          <a:xfrm>
            <a:off x="4889586" y="5121171"/>
            <a:ext cx="2084332" cy="156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sun9-21.userapi.com/impg/B9oeA1v-rrohxWjep22i8BLCWVuss6NV31zMCg/UgVc5-mgIX0.jpg?size=498x1080&amp;quality=95&amp;sign=feca9fcd2071f17af4711092dfbf255e&amp;type=albu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9" b="33302"/>
          <a:stretch/>
        </p:blipFill>
        <p:spPr bwMode="auto">
          <a:xfrm>
            <a:off x="7100959" y="5307500"/>
            <a:ext cx="1908681" cy="138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sun9-1.userapi.com/impg/siSg5KryEAl4YPcSe5gbKPEYtuhFfnW6wwP6hQ/2CW2og93zq4.jpg?size=498x1080&amp;quality=95&amp;sign=a572fcaa5bc64eac4fed57e3e6452816&amp;type=album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4" b="34229"/>
          <a:stretch/>
        </p:blipFill>
        <p:spPr bwMode="auto">
          <a:xfrm>
            <a:off x="5179438" y="3642970"/>
            <a:ext cx="1999077" cy="136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sun9-58.userapi.com/impg/bEYOysMnJyliIt_l20MM2r1kAxJ2UfFLahS-6g/aN9t4KWIwEM.jpg?size=498x1080&amp;quality=95&amp;sign=339f582b3c2f7e973bcd9af036771e85&amp;type=albu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7" b="32747"/>
          <a:stretch/>
        </p:blipFill>
        <p:spPr bwMode="auto">
          <a:xfrm>
            <a:off x="7272340" y="3898346"/>
            <a:ext cx="1702031" cy="12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un9-13.userapi.com/impg/9rHLdk8cJzrYSy2hOhZ4_A4td7JaLtjR92JH1w/E0nhDe3QMoo.jpg?size=498x1080&amp;quality=95&amp;sign=01e48fed54f941529db039f7ab209bb1&amp;type=album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5" b="33302"/>
          <a:stretch/>
        </p:blipFill>
        <p:spPr bwMode="auto">
          <a:xfrm>
            <a:off x="6306486" y="1689820"/>
            <a:ext cx="2453976" cy="179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8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Мы тесно сотрудничаем с ресурсным центром «Добро Орск". В течение года мы участвовали в городском конкурсе команд добровольцев "спешим делать добро", в рамках которого мы принимали участие в различных акциях и формах.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1143000"/>
          </a:xfrm>
        </p:spPr>
        <p:txBody>
          <a:bodyPr/>
          <a:lstStyle/>
          <a:p>
            <a:r>
              <a:rPr lang="ru-RU" sz="4000" dirty="0">
                <a:solidFill>
                  <a:srgbClr val="FFCC99"/>
                </a:solidFill>
                <a:latin typeface="Impact" panose="020B0806030902050204" pitchFamily="34" charset="0"/>
              </a:rPr>
              <a:t>Мы вместе с Добро Орск</a:t>
            </a:r>
            <a:endParaRPr lang="ru-RU" dirty="0">
              <a:solidFill>
                <a:srgbClr val="FFCC99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60" b="54093" l="58800" r="84500">
                        <a14:foregroundMark x1="74100" y1="12811" x2="74200" y2="12456"/>
                        <a14:foregroundMark x1="74600" y1="11210" x2="74600" y2="11210"/>
                        <a14:foregroundMark x1="69600" y1="45196" x2="69600" y2="45196"/>
                        <a14:foregroundMark x1="64600" y1="46797" x2="64600" y2="46797"/>
                        <a14:foregroundMark x1="66400" y1="47687" x2="66400" y2="47687"/>
                        <a14:foregroundMark x1="71800" y1="41281" x2="71800" y2="41281"/>
                        <a14:foregroundMark x1="72800" y1="16370" x2="72800" y2="16370"/>
                        <a14:foregroundMark x1="71200" y1="16904" x2="71200" y2="16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57" r="17057" b="44539"/>
          <a:stretch/>
        </p:blipFill>
        <p:spPr bwMode="auto">
          <a:xfrm>
            <a:off x="5076056" y="2636912"/>
            <a:ext cx="3393054" cy="367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117" b="98043" l="43900" r="62300">
                        <a14:foregroundMark x1="49500" y1="66192" x2="55000" y2="72064"/>
                        <a14:foregroundMark x1="53800" y1="87544" x2="52700" y2="94484"/>
                        <a14:foregroundMark x1="56300" y1="87189" x2="57700" y2="94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13" t="52718" r="35418"/>
          <a:stretch/>
        </p:blipFill>
        <p:spPr bwMode="auto">
          <a:xfrm>
            <a:off x="467544" y="3119813"/>
            <a:ext cx="2763220" cy="342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4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32656"/>
            <a:ext cx="2458617" cy="114300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FFCC99"/>
                </a:solidFill>
                <a:latin typeface="Impact" panose="020B0806030902050204" pitchFamily="34" charset="0"/>
              </a:rPr>
              <a:t>Городской </a:t>
            </a:r>
            <a:r>
              <a:rPr lang="ru-RU" sz="2200" dirty="0" err="1">
                <a:solidFill>
                  <a:srgbClr val="FFCC99"/>
                </a:solidFill>
                <a:latin typeface="Impact" panose="020B0806030902050204" pitchFamily="34" charset="0"/>
              </a:rPr>
              <a:t>хакатон</a:t>
            </a:r>
            <a:r>
              <a:rPr lang="ru-RU" sz="2200" dirty="0">
                <a:solidFill>
                  <a:srgbClr val="FFCC99"/>
                </a:solidFill>
                <a:latin typeface="Impact" panose="020B0806030902050204" pitchFamily="34" charset="0"/>
              </a:rPr>
              <a:t> «</a:t>
            </a:r>
            <a:r>
              <a:rPr lang="en-US" sz="2200" dirty="0">
                <a:solidFill>
                  <a:srgbClr val="FFCC99"/>
                </a:solidFill>
                <a:latin typeface="Impact" panose="020B0806030902050204" pitchFamily="34" charset="0"/>
              </a:rPr>
              <a:t>#</a:t>
            </a:r>
            <a:r>
              <a:rPr lang="ru-RU" sz="2200" dirty="0" err="1">
                <a:solidFill>
                  <a:srgbClr val="FFCC99"/>
                </a:solidFill>
                <a:latin typeface="Impact" panose="020B0806030902050204" pitchFamily="34" charset="0"/>
              </a:rPr>
              <a:t>ВолонтерыОрска</a:t>
            </a:r>
            <a:r>
              <a:rPr lang="ru-RU" sz="2200" dirty="0">
                <a:solidFill>
                  <a:srgbClr val="FFCC99"/>
                </a:solidFill>
                <a:latin typeface="Impact" panose="020B0806030902050204" pitchFamily="34" charset="0"/>
              </a:rPr>
              <a:t> – объединяя усилия»</a:t>
            </a:r>
            <a:endParaRPr lang="ru-RU" sz="4000" dirty="0">
              <a:solidFill>
                <a:srgbClr val="FFCC99"/>
              </a:solidFill>
              <a:latin typeface="Impact" panose="020B080603090205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300192" y="485056"/>
            <a:ext cx="24586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FFCC99"/>
                </a:solidFill>
                <a:latin typeface="Impact" panose="020B0806030902050204" pitchFamily="34" charset="0"/>
              </a:rPr>
              <a:t>Акция " Неделя без табака".</a:t>
            </a:r>
          </a:p>
        </p:txBody>
      </p:sp>
      <p:pic>
        <p:nvPicPr>
          <p:cNvPr id="8" name="Picture 28" descr="https://sun9-41.userapi.com/impg/I699HqgJDKa2Gq9eFf01gtbAKt5-gTRqrMrhqQ/d8Zlj2RrkU8.jpg?size=1280x853&amp;quality=96&amp;sign=4ea80f89d900f407bbb290310713168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056"/>
            <a:ext cx="2702471" cy="18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4" descr="https://sun9-6.userapi.com/impg/NzkIRM70OY4vqlnf7mP9-lbSBleuA9b0eLEcfw/BEYQI9jDbWc.jpg?size=498x1080&amp;quality=95&amp;sign=fc83c1890eff4e56460f1f563994c9c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5" b="33850"/>
          <a:stretch/>
        </p:blipFill>
        <p:spPr bwMode="auto">
          <a:xfrm>
            <a:off x="5652120" y="3080429"/>
            <a:ext cx="1663412" cy="11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0" descr="https://sun9-55.userapi.com/impg/9-82lEQ6v3oc6egk7OJcvL9PYggWwrLTeB-flg/tI9KEFL1ZuY.jpg?size=498x1080&amp;quality=95&amp;sign=a9da2615cf21112ddcb3ef50ecce03c0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95" b="33011"/>
          <a:stretch/>
        </p:blipFill>
        <p:spPr bwMode="auto">
          <a:xfrm>
            <a:off x="7150833" y="1356710"/>
            <a:ext cx="1613208" cy="117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6" descr="https://sun9-88.userapi.com/impg/YlJy6Pnga2tjOUcta6vgY8xhjLtj4kUnqsykXQ/f4Ls32TZvVs.jpg?size=498x1080&amp;quality=95&amp;sign=c6f37063ffe108a592021fe914513e98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3" b="19655"/>
          <a:stretch/>
        </p:blipFill>
        <p:spPr bwMode="auto">
          <a:xfrm>
            <a:off x="7431600" y="2688186"/>
            <a:ext cx="1457859" cy="187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0" descr="https://sun9-83.userapi.com/impg/5sLWd7xaydrDObQLMAH4Fuf4nNgRtiLOfLsTuA/AYVzMPFZTVc.jpg?size=498x1080&amp;quality=95&amp;sign=a0bb9781674d2e85ce809952359599ca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5" t="33238" r="1325" b="33109"/>
          <a:stretch/>
        </p:blipFill>
        <p:spPr bwMode="auto">
          <a:xfrm>
            <a:off x="6163115" y="4654786"/>
            <a:ext cx="2600926" cy="189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8" descr="https://sun9-61.userapi.com/impg/W9Aa_2uv_daGgimGfkZ320sEk9qxq_A0HOToCg/7NJZjzt4ACU.jpg?size=498x1080&amp;quality=95&amp;sign=3b5e49cfe7ad7bc0a91d3ddd92702657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5" b="19698"/>
          <a:stretch/>
        </p:blipFill>
        <p:spPr bwMode="auto">
          <a:xfrm>
            <a:off x="5680896" y="1356711"/>
            <a:ext cx="1218892" cy="156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473" b="96975" l="83500" r="97900">
                        <a14:foregroundMark x1="86500" y1="59786" x2="93400" y2="57829"/>
                        <a14:foregroundMark x1="88500" y1="62633" x2="93000" y2="75267"/>
                        <a14:foregroundMark x1="91400" y1="60498" x2="93500" y2="74733"/>
                        <a14:foregroundMark x1="87700" y1="91281" x2="88500" y2="95730"/>
                        <a14:foregroundMark x1="86900" y1="70107" x2="86200" y2="76157"/>
                        <a14:foregroundMark x1="96000" y1="61032" x2="91700" y2="62456"/>
                        <a14:backgroundMark x1="89400" y1="90036" x2="89400" y2="90036"/>
                        <a14:backgroundMark x1="89600" y1="85765" x2="89600" y2="85765"/>
                        <a14:backgroundMark x1="89900" y1="93594" x2="89900" y2="93594"/>
                        <a14:backgroundMark x1="89500" y1="94306" x2="89700" y2="94484"/>
                        <a14:backgroundMark x1="89900" y1="92527" x2="89900" y2="92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86" t="54074"/>
          <a:stretch/>
        </p:blipFill>
        <p:spPr bwMode="auto">
          <a:xfrm>
            <a:off x="621103" y="3616498"/>
            <a:ext cx="2251336" cy="322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833464" y="213711"/>
            <a:ext cx="3466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FFCC99"/>
                </a:solidFill>
                <a:latin typeface="Impact" panose="020B0806030902050204" pitchFamily="34" charset="0"/>
              </a:rPr>
              <a:t>Эколого-благотворительная акция «Добрые крышечки»</a:t>
            </a:r>
            <a:endParaRPr lang="ru-RU" sz="2000" dirty="0">
              <a:solidFill>
                <a:srgbClr val="FFCC99"/>
              </a:solidFill>
            </a:endParaRPr>
          </a:p>
        </p:txBody>
      </p:sp>
      <p:pic>
        <p:nvPicPr>
          <p:cNvPr id="21" name="Picture 58" descr="https://sun9-57.userapi.com/impg/VQ5CjPRaUoAiIWQYYWbpjeBGLflePQPYRkcRLw/GxbCPpunc5k.jpg?size=498x1080&amp;quality=95&amp;sign=fcadbc26c9e5636614d7b3d89883b17f&amp;type=album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37" r="22546" b="39237"/>
          <a:stretch/>
        </p:blipFill>
        <p:spPr bwMode="auto">
          <a:xfrm>
            <a:off x="3222203" y="1211957"/>
            <a:ext cx="2424625" cy="14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6" descr="https://sun9-66.userapi.com/impg/jWX4YmzJNpzc-k3BRCOId3RnnEM7ag5Wu1nctw/Pmw8lNQpTe8.jpg?size=498x1080&amp;quality=95&amp;sign=b8b242faaa64c3c4d8f75fcd5d6be3a0&amp;type=album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0" b="32747"/>
          <a:stretch/>
        </p:blipFill>
        <p:spPr bwMode="auto">
          <a:xfrm>
            <a:off x="3256737" y="2780088"/>
            <a:ext cx="2232565" cy="16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0" descr="https://sun9-20.userapi.com/impg/Y1CwXeD30hu7SCZl9TMSUmO3b77EbnFRdPYMbQ/8QiX8hM2YBs.jpg?size=498x1080&amp;quality=95&amp;sign=10b807d1b464a046244483b2a970df18&amp;type=album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6" b="33624"/>
          <a:stretch/>
        </p:blipFill>
        <p:spPr bwMode="auto">
          <a:xfrm>
            <a:off x="3034299" y="4654786"/>
            <a:ext cx="2800431" cy="203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166018"/>
            <a:ext cx="4618856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Наш волонтерский отряд знает весь поселок. Мы получали различные знаки благодарности от жителей поселка, так в честь восьмого Марта, сотрудник ближайших организации отблагодарили нас за поздравления, сотрудники, поликлиники отблагодарили за помощь уборки территории, также администрация школы благодарить за помощь в организации мероприятий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CC99"/>
                </a:solidFill>
                <a:latin typeface="Impact" panose="020B0806030902050204" pitchFamily="34" charset="0"/>
              </a:rPr>
              <a:t>О нас говорят</a:t>
            </a:r>
            <a:endParaRPr lang="ru-RU" sz="4000" dirty="0">
              <a:solidFill>
                <a:srgbClr val="FFCC99"/>
              </a:solidFill>
            </a:endParaRPr>
          </a:p>
        </p:txBody>
      </p:sp>
      <p:pic>
        <p:nvPicPr>
          <p:cNvPr id="7170" name="Picture 2" descr="https://sun9-78.userapi.com/impg/KPgrFUKhuMFBpzlWn7VJNsJCa_beVffYTg2eMw/YjhsNDmmjYE.jpg?size=289x385&amp;quality=96&amp;sign=d5cb94c9884e94bcceea66853574ee0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0"/>
            <a:ext cx="3538109" cy="471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5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532" y="-4433"/>
            <a:ext cx="9144000" cy="6858000"/>
          </a:xfrm>
          <a:prstGeom prst="rect">
            <a:avLst/>
          </a:prstGeom>
          <a:solidFill>
            <a:srgbClr val="FFCC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CC99"/>
                </a:solidFill>
                <a:latin typeface="Impact" panose="020B0806030902050204" pitchFamily="34" charset="0"/>
              </a:rPr>
              <a:t>Наш состав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1125251"/>
            <a:ext cx="3682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Зам директора по воспитательным работам: </a:t>
            </a:r>
            <a:r>
              <a:rPr lang="ru-RU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Адамян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 Светлана Андреевна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Sitka Banner" panose="02000505000000020004" pitchFamily="2" charset="0"/>
            </a:endParaRPr>
          </a:p>
        </p:txBody>
      </p:sp>
      <p:pic>
        <p:nvPicPr>
          <p:cNvPr id="5" name="Picture 2" descr="https://sun9-65.userapi.com/impg/0U4vwJtFanowRWz0-tO1yo117hCjxayRrvbb1A/p9rit05fVGU.jpg?size=720x719&amp;quality=95&amp;sign=79afe2a24a16bf599b9ccf587df93c9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48471"/>
            <a:ext cx="1940091" cy="19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41525" y="1063696"/>
            <a:ext cx="3414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Старшая вожатая: </a:t>
            </a:r>
            <a:r>
              <a:rPr lang="ru-RU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Лишкус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 Регина Сергеевна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Sitka Banner" panose="02000505000000020004" pitchFamily="2" charset="0"/>
            </a:endParaRPr>
          </a:p>
        </p:txBody>
      </p:sp>
      <p:pic>
        <p:nvPicPr>
          <p:cNvPr id="7" name="Picture 4" descr="https://sun9-38.userapi.com/impg/h8ITprxXt0x3KspjdfLCUxuhR5lqDHE4UCH14Q/UlI4Z72fIh4.jpg?size=1280x1280&amp;quality=95&amp;sign=7639416bfbd8db6dfe040a60eb616958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r="14363" b="11864"/>
          <a:stretch/>
        </p:blipFill>
        <p:spPr bwMode="auto">
          <a:xfrm>
            <a:off x="5787464" y="1386861"/>
            <a:ext cx="1752208" cy="2081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78652" y="3792670"/>
            <a:ext cx="3749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Чулова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 Екатерина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2004" y="3792670"/>
            <a:ext cx="3749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Борт Екатерина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07" y="3792670"/>
            <a:ext cx="3749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Оболенская Вероника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231" y="3780780"/>
            <a:ext cx="3749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Нурмухамбетова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 Алина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Sitka Banner" panose="02000505000000020004" pitchFamily="2" charset="0"/>
            </a:endParaRPr>
          </a:p>
        </p:txBody>
      </p:sp>
      <p:pic>
        <p:nvPicPr>
          <p:cNvPr id="12" name="Picture 6" descr="https://sun9-63.userapi.com/impg/5Jyof1xuQUQgSzLD7HbBU87qJfiODJHdcyEseQ/E9Qp2ztrzE8.jpg?size=1280x721&amp;quality=95&amp;sign=9edfa31f165509f60d507832614f1836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26068" r="37735" b="40482"/>
          <a:stretch/>
        </p:blipFill>
        <p:spPr bwMode="auto">
          <a:xfrm>
            <a:off x="2313878" y="4161807"/>
            <a:ext cx="1867396" cy="201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un9-63.userapi.com/impg/5Jyof1xuQUQgSzLD7HbBU87qJfiODJHdcyEseQ/E9Qp2ztrzE8.jpg?size=1280x721&amp;quality=95&amp;sign=9edfa31f165509f60d507832614f1836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1" t="30920" r="24308" b="39293"/>
          <a:stretch/>
        </p:blipFill>
        <p:spPr bwMode="auto">
          <a:xfrm>
            <a:off x="4452122" y="4149610"/>
            <a:ext cx="1796857" cy="20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sun9-63.userapi.com/impg/5Jyof1xuQUQgSzLD7HbBU87qJfiODJHdcyEseQ/E9Qp2ztrzE8.jpg?size=1280x721&amp;quality=95&amp;sign=9edfa31f165509f60d507832614f1836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0" t="33320" r="53999" b="36894"/>
          <a:stretch/>
        </p:blipFill>
        <p:spPr bwMode="auto">
          <a:xfrm>
            <a:off x="263388" y="4161807"/>
            <a:ext cx="1802315" cy="204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sun9-17.userapi.com/impg/5W0WFfkHMua_PzamXpmLrc1z5BPMF88mCA5EjA/C25Ac1bl9KE.jpg?size=1280x1280&amp;quality=95&amp;sign=59b149def462c48bb01eb79a558e55b8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2" t="37846" r="68220" b="44772"/>
          <a:stretch/>
        </p:blipFill>
        <p:spPr bwMode="auto">
          <a:xfrm>
            <a:off x="6663536" y="4141071"/>
            <a:ext cx="1752272" cy="206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06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078" y="206538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C99"/>
                </a:solidFill>
                <a:latin typeface="Impact" panose="020B0806030902050204" pitchFamily="34" charset="0"/>
              </a:rPr>
              <a:t>     </a:t>
            </a:r>
            <a:r>
              <a:rPr lang="ru-RU" dirty="0">
                <a:solidFill>
                  <a:srgbClr val="FFCC99"/>
                </a:solidFill>
                <a:latin typeface="Impact" panose="020B0806030902050204" pitchFamily="34" charset="0"/>
              </a:rPr>
              <a:t/>
            </a:r>
            <a:br>
              <a:rPr lang="ru-RU" dirty="0">
                <a:solidFill>
                  <a:srgbClr val="FFCC99"/>
                </a:solidFill>
                <a:latin typeface="Impact" panose="020B0806030902050204" pitchFamily="34" charset="0"/>
              </a:rPr>
            </a:br>
            <a:r>
              <a:rPr lang="ru-RU" dirty="0">
                <a:solidFill>
                  <a:srgbClr val="FFCC99"/>
                </a:solidFill>
                <a:latin typeface="Impact" panose="020B0806030902050204" pitchFamily="34" charset="0"/>
              </a:rPr>
              <a:t>Цели и задачи волонтёров</a:t>
            </a:r>
            <a:br>
              <a:rPr lang="ru-RU" dirty="0">
                <a:solidFill>
                  <a:srgbClr val="FFCC99"/>
                </a:solidFill>
                <a:latin typeface="Impact" panose="020B080603090205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924944"/>
            <a:ext cx="4042792" cy="38492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Sitka Banner" panose="02000505000000020004" pitchFamily="2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К задачам волонтерской деятельности относятся: </a:t>
            </a:r>
          </a:p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обучение молодых граждан определенным трудовым навыкам и стимулирование профессиональной ориентации;</a:t>
            </a:r>
          </a:p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получение навыков самореализации и самоорганизации для решения социальных задач;</a:t>
            </a:r>
          </a:p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гуманистическое и патриотическое воспитание;</a:t>
            </a:r>
          </a:p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формирование кадрового резерва;</a:t>
            </a:r>
          </a:p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распространение идей и принципов социального служения среди населения.</a:t>
            </a:r>
          </a:p>
          <a:p>
            <a:endParaRPr lang="ru-RU" dirty="0">
              <a:solidFill>
                <a:schemeClr val="bg1"/>
              </a:solidFill>
              <a:latin typeface="Sitka Banner" panose="02000505000000020004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746" b="95560" l="32100" r="52600">
                        <a14:foregroundMark x1="33900" y1="62522" x2="33900" y2="62522"/>
                        <a14:foregroundMark x1="39500" y1="61101" x2="39500" y2="61101"/>
                        <a14:foregroundMark x1="39800" y1="65542" x2="39800" y2="65542"/>
                        <a14:foregroundMark x1="40000" y1="68739" x2="40000" y2="68739"/>
                        <a14:foregroundMark x1="39900" y1="71581" x2="39900" y2="71581"/>
                        <a14:foregroundMark x1="39800" y1="82060" x2="39800" y2="82060"/>
                        <a14:foregroundMark x1="41300" y1="81172" x2="45300" y2="81172"/>
                        <a14:foregroundMark x1="41800" y1="82593" x2="44600" y2="82593"/>
                        <a14:foregroundMark x1="39700" y1="61279" x2="46100" y2="87034"/>
                        <a14:foregroundMark x1="48800" y1="79574" x2="47900" y2="88099"/>
                        <a14:foregroundMark x1="49900" y1="80639" x2="52600" y2="74600"/>
                        <a14:foregroundMark x1="51800" y1="77265" x2="51500" y2="79929"/>
                        <a14:foregroundMark x1="50900" y1="80107" x2="49800" y2="83659"/>
                        <a14:foregroundMark x1="49800" y1="83837" x2="49800" y2="84547"/>
                        <a14:foregroundMark x1="47500" y1="73712" x2="47300" y2="85258"/>
                        <a14:foregroundMark x1="47800" y1="82416" x2="48100" y2="87211"/>
                        <a14:foregroundMark x1="43000" y1="61812" x2="46500" y2="88099"/>
                        <a14:foregroundMark x1="45500" y1="61634" x2="45800" y2="84192"/>
                        <a14:foregroundMark x1="40400" y1="62522" x2="40200" y2="86323"/>
                        <a14:foregroundMark x1="39000" y1="62522" x2="39100" y2="86146"/>
                        <a14:foregroundMark x1="40400" y1="84369" x2="46400" y2="84902"/>
                        <a14:foregroundMark x1="32800" y1="62700" x2="33900" y2="63588"/>
                        <a14:foregroundMark x1="36900" y1="90764" x2="37500" y2="92185"/>
                        <a14:foregroundMark x1="34800" y1="90409" x2="33900" y2="92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09" t="56523" r="45292"/>
          <a:stretch/>
        </p:blipFill>
        <p:spPr bwMode="auto">
          <a:xfrm>
            <a:off x="-108520" y="764704"/>
            <a:ext cx="243655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10510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CC99"/>
                </a:solidFill>
                <a:latin typeface="Impact" panose="020B0806030902050204" pitchFamily="34" charset="0"/>
              </a:rPr>
              <a:t>Девиз</a:t>
            </a:r>
            <a:endParaRPr lang="ru-RU" sz="54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65798" y="764704"/>
            <a:ext cx="850728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/>
              <a:t>   «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Хочешь сделать мир красочнее? Стань волонтёром и помоги другим!»</a:t>
            </a:r>
          </a:p>
          <a:p>
            <a:pPr marL="0" indent="0">
              <a:buFont typeface="Arial" pitchFamily="34" charset="0"/>
              <a:buNone/>
            </a:pP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0465" y="3068960"/>
            <a:ext cx="374948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Наши цели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Развитие волонтерского движения в школе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Организация занятости детей для развития их самостоятельной познавательной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Профилактика вредных привычек,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Воспитание здорового образа жизни,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 Снижение уровня социальной напряженности учащихся, благодаря получения позитивных эмоций при участии в мероприятиях.</a:t>
            </a:r>
          </a:p>
        </p:txBody>
      </p:sp>
    </p:spTree>
    <p:extLst>
      <p:ext uri="{BB962C8B-B14F-4D97-AF65-F5344CB8AC3E}">
        <p14:creationId xmlns:p14="http://schemas.microsoft.com/office/powerpoint/2010/main" val="84602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44910332"/>
              </p:ext>
            </p:extLst>
          </p:nvPr>
        </p:nvGraphicFramePr>
        <p:xfrm>
          <a:off x="228325" y="309660"/>
          <a:ext cx="8687349" cy="6300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570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C99"/>
                </a:solidFill>
                <a:latin typeface="Impact" panose="020B0806030902050204" pitchFamily="34" charset="0"/>
              </a:rPr>
              <a:t>История отряда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История отряда. Наш школьный отряд был создан в 2018 году. Отряд был создан с целью профилактической работы по пропаганде здорового образа жизни и формирования активной жизненной позиции. Затем мы расширили нашу деятельность и направления . Как видите мы совсем ещё юные .Тем не менее ,за нашими плечами уже немало добрых дел на благо общества . С каждым годом численности волонтеров растет. Нашему отряду есть куда расти, поэтому мы будем дальше развивать нашу школу в сфере добровольчества. Кто людям помогает- не тратить время зря , </a:t>
            </a:r>
            <a:b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                                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                                 Прекрасными делами наполнится Земля! </a:t>
            </a:r>
            <a:b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                       Свободные минуты вы отдаете всем, </a:t>
            </a:r>
            <a:b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                                   Кто в помощи нуждается, не требует замен </a:t>
            </a:r>
            <a:b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                               Ни золото, ни стана, ни славы , не любви </a:t>
            </a:r>
            <a:b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                                       Наш выбор несомненно,- да, волонтеры мы!.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Sitka Banner" panose="02000505000000020004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72" b="99213" l="1000" r="37700">
                        <a14:foregroundMark x1="18000" y1="71024" x2="28800" y2="84094"/>
                        <a14:foregroundMark x1="17900" y1="86929" x2="28800" y2="90709"/>
                        <a14:foregroundMark x1="18700" y1="87402" x2="19000" y2="91181"/>
                        <a14:foregroundMark x1="18500" y1="88661" x2="17900" y2="91339"/>
                        <a14:foregroundMark x1="20700" y1="88976" x2="20900" y2="92441"/>
                        <a14:foregroundMark x1="18700" y1="91654" x2="27700" y2="91496"/>
                        <a14:foregroundMark x1="21800" y1="90709" x2="27700" y2="91496"/>
                        <a14:foregroundMark x1="18000" y1="92441" x2="29300" y2="92283"/>
                        <a14:foregroundMark x1="25500" y1="92441" x2="27400" y2="92441"/>
                        <a14:foregroundMark x1="17900" y1="55433" x2="29300" y2="54961"/>
                        <a14:foregroundMark x1="8500" y1="87874" x2="9200" y2="83780"/>
                        <a14:foregroundMark x1="9300" y1="82047" x2="10000" y2="79370"/>
                        <a14:foregroundMark x1="10000" y1="80157" x2="10600" y2="77953"/>
                        <a14:foregroundMark x1="5400" y1="83780" x2="9400" y2="87559"/>
                        <a14:backgroundMark x1="10700" y1="81732" x2="10300" y2="84252"/>
                        <a14:backgroundMark x1="8500" y1="84882" x2="8500" y2="86457"/>
                        <a14:backgroundMark x1="9400" y1="87402" x2="10100" y2="87244"/>
                        <a14:backgroundMark x1="13600" y1="81102" x2="13400" y2="79843"/>
                        <a14:backgroundMark x1="16400" y1="48819" x2="16400" y2="48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" t="51793" r="64781"/>
          <a:stretch/>
        </p:blipFill>
        <p:spPr bwMode="auto">
          <a:xfrm>
            <a:off x="323528" y="3930453"/>
            <a:ext cx="3055172" cy="291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3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522344066"/>
              </p:ext>
            </p:extLst>
          </p:nvPr>
        </p:nvGraphicFramePr>
        <p:xfrm>
          <a:off x="251520" y="692696"/>
          <a:ext cx="871296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2" b="44882" l="400" r="36800">
                        <a14:foregroundMark x1="30700" y1="17795" x2="31600" y2="20945"/>
                        <a14:foregroundMark x1="21900" y1="33386" x2="24000" y2="42992"/>
                        <a14:foregroundMark x1="16300" y1="35748" x2="15000" y2="43150"/>
                        <a14:foregroundMark x1="15300" y1="36850" x2="17100" y2="36535"/>
                        <a14:foregroundMark x1="19200" y1="30709" x2="18200" y2="36535"/>
                        <a14:foregroundMark x1="19100" y1="26929" x2="23000" y2="26929"/>
                        <a14:foregroundMark x1="17000" y1="26929" x2="23000" y2="26929"/>
                        <a14:foregroundMark x1="400" y1="22520" x2="400" y2="22520"/>
                        <a14:foregroundMark x1="36800" y1="16693" x2="36800" y2="16693"/>
                        <a14:foregroundMark x1="12900" y1="17953" x2="12900" y2="17953"/>
                        <a14:foregroundMark x1="7400" y1="22992" x2="7500" y2="22520"/>
                        <a14:foregroundMark x1="7100" y1="23937" x2="7600" y2="22362"/>
                        <a14:foregroundMark x1="21000" y1="39055" x2="21000" y2="39055"/>
                        <a14:foregroundMark x1="20300" y1="40945" x2="20600" y2="39055"/>
                        <a14:foregroundMark x1="20900" y1="38425" x2="21500" y2="36693"/>
                        <a14:foregroundMark x1="21700" y1="36220" x2="22300" y2="35118"/>
                        <a14:foregroundMark x1="20000" y1="35906" x2="21500" y2="30709"/>
                        <a14:backgroundMark x1="26400" y1="25512" x2="26400" y2="25512"/>
                        <a14:backgroundMark x1="26300" y1="23937" x2="26200" y2="22835"/>
                        <a14:backgroundMark x1="81500" y1="23937" x2="81500" y2="23937"/>
                        <a14:backgroundMark x1="26000" y1="17165" x2="25900" y2="18268"/>
                        <a14:backgroundMark x1="19800" y1="33701" x2="19500" y2="35118"/>
                        <a14:backgroundMark x1="17700" y1="35591" x2="18200" y2="37008"/>
                        <a14:backgroundMark x1="16600" y1="35748" x2="16600" y2="35906"/>
                        <a14:backgroundMark x1="18100" y1="36693" x2="18500" y2="38583"/>
                        <a14:backgroundMark x1="21100" y1="27087" x2="22000" y2="28661"/>
                        <a14:backgroundMark x1="20400" y1="27244" x2="20100" y2="30236"/>
                        <a14:backgroundMark x1="7100" y1="26142" x2="7400" y2="22362"/>
                        <a14:backgroundMark x1="6500" y1="25984" x2="7100" y2="22835"/>
                        <a14:backgroundMark x1="12900" y1="17480" x2="13000" y2="18425"/>
                        <a14:backgroundMark x1="21400" y1="31969" x2="21500" y2="34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070" b="50000"/>
          <a:stretch/>
        </p:blipFill>
        <p:spPr bwMode="auto">
          <a:xfrm>
            <a:off x="-252536" y="-118493"/>
            <a:ext cx="3096344" cy="286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96AF20-E0FF-A229-68D7-E46EDDACA509}"/>
              </a:ext>
            </a:extLst>
          </p:cNvPr>
          <p:cNvSpPr txBox="1"/>
          <p:nvPr/>
        </p:nvSpPr>
        <p:spPr>
          <a:xfrm>
            <a:off x="3059832" y="16168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C000"/>
                </a:solidFill>
                <a:latin typeface="Sitka Text Semibold" pitchFamily="2" charset="0"/>
              </a:rPr>
              <a:t>Наши проведенные мероприятия  </a:t>
            </a:r>
          </a:p>
        </p:txBody>
      </p:sp>
    </p:spTree>
    <p:extLst>
      <p:ext uri="{BB962C8B-B14F-4D97-AF65-F5344CB8AC3E}">
        <p14:creationId xmlns:p14="http://schemas.microsoft.com/office/powerpoint/2010/main" val="3476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C99"/>
                </a:solidFill>
                <a:latin typeface="Impact" panose="020B0806030902050204" pitchFamily="34" charset="0"/>
              </a:rPr>
              <a:t>Партнёры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Совет ветеранов поселка во главе с председателем Бакулиной Ираидой Александровной , Советского района и РЖД, Поселковый совет, городской молодежный штаб-волонтеров, РДШ, ФДО.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144" b="95460" l="37737" r="61755">
                        <a14:foregroundMark x1="44600" y1="62835" x2="45000" y2="65512"/>
                        <a14:foregroundMark x1="46500" y1="62047" x2="47600" y2="66457"/>
                        <a14:foregroundMark x1="44300" y1="60157" x2="44900" y2="64409"/>
                        <a14:foregroundMark x1="45000" y1="59528" x2="46100" y2="65512"/>
                        <a14:foregroundMark x1="58100" y1="65669" x2="58100" y2="65669"/>
                        <a14:foregroundMark x1="59800" y1="75748" x2="59800" y2="75748"/>
                        <a14:foregroundMark x1="59900" y1="77165" x2="59900" y2="77165"/>
                        <a14:foregroundMark x1="55200" y1="83150" x2="55200" y2="83150"/>
                        <a14:foregroundMark x1="55300" y1="78268" x2="54800" y2="92283"/>
                        <a14:foregroundMark x1="48500" y1="83307" x2="47800" y2="91181"/>
                        <a14:foregroundMark x1="46900" y1="82835" x2="45500" y2="89606"/>
                        <a14:foregroundMark x1="47100" y1="74488" x2="45700" y2="76693"/>
                        <a14:foregroundMark x1="39800" y1="77638" x2="42300" y2="85669"/>
                        <a14:foregroundMark x1="45800" y1="76220" x2="47100" y2="79528"/>
                        <a14:backgroundMark x1="46600" y1="77638" x2="46600" y2="77638"/>
                        <a14:backgroundMark x1="46400" y1="76535" x2="46400" y2="76535"/>
                        <a14:backgroundMark x1="46400" y1="75748" x2="46400" y2="75748"/>
                        <a14:backgroundMark x1="54300" y1="79685" x2="54300" y2="79685"/>
                        <a14:backgroundMark x1="65300" y1="52283" x2="65300" y2="52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35" t="54604" r="35243"/>
          <a:stretch/>
        </p:blipFill>
        <p:spPr bwMode="auto">
          <a:xfrm>
            <a:off x="-317434" y="2638135"/>
            <a:ext cx="2880319" cy="27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s://sun9-78.userapi.com/impg/RYge9drIym3oFe__9jq34teeMrL7amCRqEblMg/CiFsLc6hxgk.jpg?size=1032x774&amp;quality=96&amp;sign=03b56e8c370faa9fef9bf80e29ccb4a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32" y="3032600"/>
            <a:ext cx="3114700" cy="233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un9-86.userapi.com/impg/nZJI9OcAHLiqZEifjbxCROiHqyIjjMkSRr3krw/11E3b5q2114.jpg?size=1032x774&amp;quality=96&amp;sign=401f7a12c8bd061eb8ed1dc55c351ed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85" y="3892201"/>
            <a:ext cx="30723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60924" cy="6858000"/>
          </a:xfrm>
          <a:prstGeom prst="rect">
            <a:avLst/>
          </a:prstGeom>
          <a:solidFill>
            <a:srgbClr val="FFCC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56" y="1166018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Онлайн- университет социальных наук .Университет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itka Banner" panose="02000505000000020004" pitchFamily="2" charset="0"/>
                <a:hlinkClick r:id="rId2"/>
              </a:rPr>
              <a:t>добро.рф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738" y="140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CC99"/>
                </a:solidFill>
                <a:latin typeface="Impact" panose="020B0806030902050204" pitchFamily="34" charset="0"/>
              </a:rPr>
              <a:t>Добро. Университет</a:t>
            </a:r>
            <a:br>
              <a:rPr lang="ru-RU" sz="4000" dirty="0">
                <a:solidFill>
                  <a:srgbClr val="FFCC99"/>
                </a:solidFill>
                <a:latin typeface="Impact" panose="020B0806030902050204" pitchFamily="34" charset="0"/>
              </a:rPr>
            </a:br>
            <a:r>
              <a:rPr lang="ru-RU" sz="4000" dirty="0">
                <a:solidFill>
                  <a:srgbClr val="FFCC99"/>
                </a:solidFill>
                <a:latin typeface="Impact" panose="020B0806030902050204" pitchFamily="34" charset="0"/>
              </a:rPr>
              <a:t>Мы </a:t>
            </a:r>
            <a:r>
              <a:rPr lang="ru-RU" sz="4000" dirty="0" err="1">
                <a:solidFill>
                  <a:srgbClr val="FFCC99"/>
                </a:solidFill>
                <a:latin typeface="Impact" panose="020B0806030902050204" pitchFamily="34" charset="0"/>
              </a:rPr>
              <a:t>обучаемя</a:t>
            </a:r>
            <a:r>
              <a:rPr lang="ru-RU" sz="4000" dirty="0">
                <a:solidFill>
                  <a:srgbClr val="FFCC99"/>
                </a:solidFill>
                <a:latin typeface="Impact" panose="020B0806030902050204" pitchFamily="34" charset="0"/>
              </a:rPr>
              <a:t>! </a:t>
            </a:r>
            <a:endParaRPr lang="ru-RU" dirty="0">
              <a:solidFill>
                <a:srgbClr val="FFCC99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45000" l="64876" r="96097">
                        <a14:foregroundMark x1="66100" y1="20157" x2="66100" y2="20157"/>
                        <a14:foregroundMark x1="65900" y1="19055" x2="68000" y2="23150"/>
                        <a14:foregroundMark x1="75800" y1="7087" x2="79700" y2="10709"/>
                        <a14:foregroundMark x1="77400" y1="14173" x2="81300" y2="15118"/>
                        <a14:foregroundMark x1="87800" y1="7874" x2="88900" y2="14016"/>
                        <a14:foregroundMark x1="67300" y1="22992" x2="68400" y2="23937"/>
                        <a14:foregroundMark x1="76700" y1="30551" x2="77600" y2="32913"/>
                        <a14:foregroundMark x1="80100" y1="31654" x2="78800" y2="34803"/>
                        <a14:foregroundMark x1="79900" y1="35433" x2="80900" y2="35748"/>
                        <a14:foregroundMark x1="76400" y1="35433" x2="77700" y2="36063"/>
                        <a14:foregroundMark x1="78100" y1="38740" x2="78600" y2="44252"/>
                        <a14:foregroundMark x1="78700" y1="33386" x2="79200" y2="29764"/>
                        <a14:foregroundMark x1="79500" y1="35906" x2="78900" y2="37323"/>
                        <a14:foregroundMark x1="78200" y1="33543" x2="78600" y2="37953"/>
                        <a14:foregroundMark x1="77200" y1="33701" x2="78400" y2="37638"/>
                        <a14:foregroundMark x1="90700" y1="20472" x2="90000" y2="22835"/>
                        <a14:foregroundMark x1="90000" y1="21417" x2="89700" y2="23937"/>
                        <a14:foregroundMark x1="81400" y1="14488" x2="81700" y2="13228"/>
                        <a14:foregroundMark x1="91200" y1="20945" x2="91800" y2="20787"/>
                        <a14:foregroundMark x1="80800" y1="14803" x2="82200" y2="12283"/>
                        <a14:backgroundMark x1="81100" y1="11654" x2="82400" y2="13071"/>
                        <a14:backgroundMark x1="81100" y1="11339" x2="82300" y2="12756"/>
                        <a14:backgroundMark x1="81700" y1="11654" x2="82800" y2="13071"/>
                        <a14:backgroundMark x1="81800" y1="11181" x2="82800" y2="13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73" b="50000"/>
          <a:stretch/>
        </p:blipFill>
        <p:spPr bwMode="auto">
          <a:xfrm>
            <a:off x="359556" y="1378014"/>
            <a:ext cx="2362693" cy="192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61" b="94961" l="68100" r="96600">
                        <a14:foregroundMark x1="68100" y1="76063" x2="69900" y2="81260"/>
                        <a14:foregroundMark x1="73200" y1="58268" x2="73400" y2="62520"/>
                        <a14:foregroundMark x1="90700" y1="57953" x2="91000" y2="60945"/>
                        <a14:foregroundMark x1="75800" y1="59213" x2="88200" y2="72126"/>
                        <a14:foregroundMark x1="75700" y1="72441" x2="88300" y2="59370"/>
                        <a14:foregroundMark x1="78800" y1="60157" x2="86300" y2="60315"/>
                        <a14:foregroundMark x1="76300" y1="61260" x2="76500" y2="71181"/>
                        <a14:foregroundMark x1="76500" y1="71181" x2="88200" y2="71339"/>
                        <a14:foregroundMark x1="81000" y1="75433" x2="79500" y2="80630"/>
                        <a14:foregroundMark x1="81800" y1="75748" x2="83400" y2="80630"/>
                        <a14:foregroundMark x1="71100" y1="84882" x2="71100" y2="90866"/>
                        <a14:foregroundMark x1="92300" y1="84094" x2="92200" y2="90709"/>
                        <a14:backgroundMark x1="81400" y1="80000" x2="81600" y2="77953"/>
                        <a14:backgroundMark x1="81600" y1="76693" x2="81500" y2="74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38" t="50000"/>
          <a:stretch/>
        </p:blipFill>
        <p:spPr bwMode="auto">
          <a:xfrm>
            <a:off x="6706383" y="1335486"/>
            <a:ext cx="2037893" cy="192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4" descr="https://sun9-55.userapi.com/impg/td_ELYmterJpM-cjrkl4Qs_-VMMX2sIq524n7A/wojwtmVTWiU.jpg?size=498x1080&amp;quality=95&amp;sign=11225fda7a0c3899b0021b4dfb7ec09f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9" b="34254"/>
          <a:stretch/>
        </p:blipFill>
        <p:spPr bwMode="auto">
          <a:xfrm>
            <a:off x="3594883" y="3516644"/>
            <a:ext cx="1998960" cy="137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https://sun9-31.userapi.com/impg/OzaaSRh8QKSvGY8aPlIdLgZtYYEpWGp8Rh_4QQ/gCOwO48a_Kw.jpg?size=498x1080&amp;quality=95&amp;sign=9b1f240313aa8717e695001638764452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4" b="32191"/>
          <a:stretch/>
        </p:blipFill>
        <p:spPr bwMode="auto">
          <a:xfrm>
            <a:off x="5711670" y="3544496"/>
            <a:ext cx="1981195" cy="135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8" descr="https://sun9-56.userapi.com/impg/EEGQWaKKsk7UmspYsNim4TojR1VrWJHTwjGvVw/ySRJjqeIdqU.jpg?size=498x1080&amp;quality=95&amp;sign=018cf0cfe5d05e404bad71551d564c37&amp;type=albu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" t="37793" r="4597" b="32806"/>
          <a:stretch/>
        </p:blipFill>
        <p:spPr bwMode="auto">
          <a:xfrm>
            <a:off x="4738256" y="5016221"/>
            <a:ext cx="1998960" cy="141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6" descr="https://sun9-39.userapi.com/impg/c40xwhLbiBOwGWPhaAtge5ilFCI-qiMIjspNGg/vBEP7xUUHWg.jpg?size=498x1080&amp;quality=95&amp;sign=c2a39a8425da4b5abc4987c85a1cc6d7&amp;type=album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9" b="34533"/>
          <a:stretch/>
        </p:blipFill>
        <p:spPr bwMode="auto">
          <a:xfrm>
            <a:off x="6829125" y="5034494"/>
            <a:ext cx="1935611" cy="142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4" descr="https://sun9-63.userapi.com/impg/pHn1vzkOFxx9wn2ePFTlu3cB_M7BPwtvhyujgg/65XAN4a3DD0.jpg?size=498x1080&amp;quality=95&amp;sign=ea760a544c168f3125db8dbec078d39b&amp;type=albu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" t="33639" r="464" b="33639"/>
          <a:stretch/>
        </p:blipFill>
        <p:spPr bwMode="auto">
          <a:xfrm>
            <a:off x="2558301" y="5001922"/>
            <a:ext cx="2022161" cy="14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2" descr="https://sun9-32.userapi.com/impg/J06ucMgD35mefBdYuP7XCenFsaGxUwELl9afnw/Hkn2cLR2JK4.jpg?size=498x1080&amp;quality=95&amp;sign=02a27aee6313658c134e4364da3e8520&amp;type=album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1" b="33751"/>
          <a:stretch/>
        </p:blipFill>
        <p:spPr bwMode="auto">
          <a:xfrm>
            <a:off x="409107" y="5034494"/>
            <a:ext cx="1975514" cy="139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https://sun9-15.userapi.com/impg/WSd77iU-Fp0J-gi3okOwYkRFpsNNT4RV_OQEtg/140OPNYzBfg.jpg?size=498x1080&amp;quality=95&amp;sign=b70f4a86ce40600228ef0b60e035fca1&amp;type=albu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34708" r="-341" b="34812"/>
          <a:stretch/>
        </p:blipFill>
        <p:spPr bwMode="auto">
          <a:xfrm>
            <a:off x="1396864" y="3544496"/>
            <a:ext cx="1975514" cy="132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1-96.userapi.com/impg/-mFhpANIkeafbxDgEaTHYlfhwmJsorSlOLWMjw/Q7WAnPrgcfw.jpg?size=992x698&amp;quality=96&amp;sign=7737a5e1c6cc7e47c84c24b41e7c2c96&amp;type=albu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62" y="2039958"/>
            <a:ext cx="1958014" cy="137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1-94.userapi.com/impg/gJUPOCPy9gTD9luG-yZ2u7Mvp2ZKIzppx6Sb5g/_Reo17Nsf3g.jpg?size=1052x746&amp;quality=96&amp;sign=8f16354c106ec4fe9ae5cad3c96852ad&amp;type=albu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68" y="2039958"/>
            <a:ext cx="1998960" cy="1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70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CC99"/>
                </a:solidFill>
                <a:latin typeface="Impact" panose="020B0806030902050204" pitchFamily="34" charset="0"/>
              </a:rPr>
              <a:t>Голубая лента</a:t>
            </a:r>
          </a:p>
        </p:txBody>
      </p:sp>
      <p:pic>
        <p:nvPicPr>
          <p:cNvPr id="7" name="Picture 26" descr="https://sun9-87.userapi.com/impg/3kqWNnhYr7b6PGCvv9SkQMZsYoW27jxKbnJ7KQ/rYvMRuPmu5E.jpg?size=498x1080&amp;quality=95&amp;sign=e85bb84c7fac214f3b21dd71d63eb70e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1" b="16100"/>
          <a:stretch/>
        </p:blipFill>
        <p:spPr bwMode="auto">
          <a:xfrm>
            <a:off x="7350159" y="799058"/>
            <a:ext cx="1522028" cy="22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https://sun9-50.userapi.com/impg/QeCUqZdQ3_rT-40a0F7z5gKhbvlBtkSQDcB17A/NFRp5kHpUVc.jpg?size=498x1080&amp;quality=95&amp;sign=7f068448a76c45d4fde79c5dac700f1b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b="16277"/>
          <a:stretch/>
        </p:blipFill>
        <p:spPr bwMode="auto">
          <a:xfrm>
            <a:off x="5476387" y="1407284"/>
            <a:ext cx="1453159" cy="212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s://sun9-88.userapi.com/impg/r3rMX_A4-eO7SFqQ_h_f3pc2mOXiS1RNerlygA/ajt5jfqkWrI.jpg?size=498x1080&amp;quality=95&amp;sign=1e97bf0dfa020c5974d19deb558a11e7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7" b="15845"/>
          <a:stretch/>
        </p:blipFill>
        <p:spPr bwMode="auto">
          <a:xfrm>
            <a:off x="5493282" y="3729778"/>
            <a:ext cx="1511185" cy="22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s://sun9-47.userapi.com/impg/yhTy0RzFTO2Nod00kXK8LT2UgXjUzzz898B8gQ/gL8csQVrRCs.jpg?size=498x1080&amp;quality=95&amp;sign=5ccbe26f95597101b6e981e3fbbc8c29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3" r="691" b="16378"/>
          <a:stretch/>
        </p:blipFill>
        <p:spPr bwMode="auto">
          <a:xfrm>
            <a:off x="3779912" y="3729778"/>
            <a:ext cx="1486596" cy="21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s://sun9-79.userapi.com/impg/dPXRm-6txgxbHARr4_YYlMC_zeTIDeSTGmWjJA/GF627zrGzIk.jpg?size=498x1080&amp;quality=95&amp;sign=7d4af9282d2b4dabfc4f8e3264136a8b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1" t="16747" r="2811" b="15656"/>
          <a:stretch/>
        </p:blipFill>
        <p:spPr bwMode="auto">
          <a:xfrm>
            <a:off x="2057964" y="3717032"/>
            <a:ext cx="1490602" cy="218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s://sun9-54.userapi.com/impg/7dvAfLLv6Y4YDS32OX2KfWXLR94tWkuTttM1Rw/eDGe6iW6ER0.jpg?size=498x1080&amp;quality=95&amp;sign=5beb2bdfbc9b37e6b13f964c3bf8f78f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2" b="16232"/>
          <a:stretch/>
        </p:blipFill>
        <p:spPr bwMode="auto">
          <a:xfrm>
            <a:off x="352464" y="3398459"/>
            <a:ext cx="1474154" cy="215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sun9-71.userapi.com/impg/PY683lOSFICkUcZeZXK1yl592PCcfHBn3v9sag/2zcQyXmcYQU.jpg?size=498x1080&amp;quality=95&amp;sign=f94d7583f3f80d344ccb3e9b4c25d6fb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0" b="16624"/>
          <a:stretch/>
        </p:blipFill>
        <p:spPr bwMode="auto">
          <a:xfrm>
            <a:off x="3779912" y="1447172"/>
            <a:ext cx="1398205" cy="204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sun9-40.userapi.com/impg/80KnKzUbW8i2euVMU_XsuLuh5WB1pMzr1D0A7Q/-SCaUkaiglo.jpg?size=498x1080&amp;quality=95&amp;sign=1b73971f0fc929a1d225527abb7ccb95&amp;type=albu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8" b="16624"/>
          <a:stretch/>
        </p:blipFill>
        <p:spPr bwMode="auto">
          <a:xfrm>
            <a:off x="7370452" y="3398459"/>
            <a:ext cx="1481442" cy="21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sun9-46.userapi.com/impg/soAzcuOdwg-w-gOxunKCtFgL0UVS8nLeR2FOGQ/FEhZMXgmL7g.jpg?size=498x1080&amp;quality=95&amp;sign=ed2c8e25d96cf51b36531690c7055755&amp;type=albu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0" b="16624"/>
          <a:stretch/>
        </p:blipFill>
        <p:spPr bwMode="auto">
          <a:xfrm>
            <a:off x="2123728" y="1440493"/>
            <a:ext cx="1424838" cy="20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sun9-49.userapi.com/impg/oN17902QgjlaaZMhuXh_U-Z8DoFRbAqLmMteyQ/Q8ztv3WJM4s.jpg?size=498x1080&amp;quality=95&amp;sign=bb1e37fe941db53777807d5ab1d5a3bf&amp;type=album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8" b="16223"/>
          <a:stretch/>
        </p:blipFill>
        <p:spPr bwMode="auto">
          <a:xfrm>
            <a:off x="391945" y="799058"/>
            <a:ext cx="1453274" cy="21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565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Добровольческий отряд «Новая волна»  МОАУ «СОШ № 88 города Орска»  </vt:lpstr>
      <vt:lpstr>Презентация PowerPoint</vt:lpstr>
      <vt:lpstr>      Цели и задачи волонтёров </vt:lpstr>
      <vt:lpstr>Презентация PowerPoint</vt:lpstr>
      <vt:lpstr>История отряда</vt:lpstr>
      <vt:lpstr>Презентация PowerPoint</vt:lpstr>
      <vt:lpstr>Партнёры</vt:lpstr>
      <vt:lpstr>Добро. Университет Мы обучаемя! </vt:lpstr>
      <vt:lpstr>Голубая лента</vt:lpstr>
      <vt:lpstr>«Твори добро»</vt:lpstr>
      <vt:lpstr>Добрые сердца         Твори добро</vt:lpstr>
      <vt:lpstr>Презентация PowerPoint</vt:lpstr>
      <vt:lpstr>8 марта</vt:lpstr>
      <vt:lpstr>Снежный десант.</vt:lpstr>
      <vt:lpstr>Мы вместе с Добро Орск</vt:lpstr>
      <vt:lpstr>Городской хакатон «#ВолонтерыОрска – объединяя усилия»</vt:lpstr>
      <vt:lpstr>О нас говорят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62</cp:revision>
  <dcterms:created xsi:type="dcterms:W3CDTF">2022-11-15T12:33:22Z</dcterms:created>
  <dcterms:modified xsi:type="dcterms:W3CDTF">2023-02-23T08:05:53Z</dcterms:modified>
</cp:coreProperties>
</file>