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76E1F-5EB5-4D1B-B9A9-FE035DEE2E5A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3AA04-C20B-442D-903D-5204BC32A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2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3AA04-C20B-442D-903D-5204BC32AF0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9465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1395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2134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C7C3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080100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39D30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19927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809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4751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2014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185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5910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2669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7667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6609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DE93-B23C-4718-8D0B-312C544F72D3}" type="datetimeFigureOut">
              <a:rPr lang="ru-RU" smtClean="0"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F2D9-4FD2-4F4A-B620-C9E5CE6F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5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7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3" Type="http://schemas.openxmlformats.org/officeDocument/2006/relationships/image" Target="../media/image18.jpg"/><Relationship Id="rId21" Type="http://schemas.openxmlformats.org/officeDocument/2006/relationships/image" Target="../media/image35.png"/><Relationship Id="rId7" Type="http://schemas.openxmlformats.org/officeDocument/2006/relationships/image" Target="../media/image22.jp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2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5.jpg"/><Relationship Id="rId5" Type="http://schemas.openxmlformats.org/officeDocument/2006/relationships/image" Target="../media/image20.png"/><Relationship Id="rId15" Type="http://schemas.openxmlformats.org/officeDocument/2006/relationships/image" Target="../media/image29.jpeg"/><Relationship Id="rId10" Type="http://schemas.openxmlformats.org/officeDocument/2006/relationships/image" Target="../media/image7.png"/><Relationship Id="rId19" Type="http://schemas.openxmlformats.org/officeDocument/2006/relationships/image" Target="../media/image33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499" y="2340979"/>
            <a:ext cx="11013426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МАГАДАНСКАЯ РЕГИОНАЛЬНАЯ ОБЩЕСТВЕННАЯ ОРГАНИЗАЦИЯ ОБЩЕРОССИЙСКОЙ ОБЩЕСТВЕННОЙ ОРГАНИЗАЦИИ "РОССИЙСКИЙ СОЮЗ МОЛОДЕЖИ"</a:t>
            </a:r>
            <a:endParaRPr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17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456" y="410146"/>
            <a:ext cx="10515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Самые</a:t>
            </a:r>
            <a:r>
              <a:rPr sz="3200" b="1" spc="-105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известные</a:t>
            </a:r>
            <a:r>
              <a:rPr sz="3200" b="1" spc="-10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проекты</a:t>
            </a:r>
            <a:r>
              <a:rPr sz="3200" b="1" spc="-10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200" b="1" spc="-25" dirty="0">
                <a:solidFill>
                  <a:srgbClr val="FFC000"/>
                </a:solidFill>
                <a:latin typeface="Arial Black" panose="020B0A04020102020204" pitchFamily="34" charset="0"/>
              </a:rPr>
              <a:t>РСМ</a:t>
            </a:r>
          </a:p>
        </p:txBody>
      </p:sp>
      <p:sp>
        <p:nvSpPr>
          <p:cNvPr id="3" name="object 3"/>
          <p:cNvSpPr/>
          <p:nvPr/>
        </p:nvSpPr>
        <p:spPr>
          <a:xfrm>
            <a:off x="477456" y="1237869"/>
            <a:ext cx="6476365" cy="4842766"/>
          </a:xfrm>
          <a:custGeom>
            <a:avLst/>
            <a:gdLst/>
            <a:ahLst/>
            <a:cxnLst/>
            <a:rect l="l" t="t" r="r" b="b"/>
            <a:pathLst>
              <a:path w="6476365" h="4504055">
                <a:moveTo>
                  <a:pt x="0" y="0"/>
                </a:moveTo>
                <a:lnTo>
                  <a:pt x="6475793" y="0"/>
                </a:lnTo>
                <a:lnTo>
                  <a:pt x="6475793" y="4503802"/>
                </a:lnTo>
                <a:lnTo>
                  <a:pt x="0" y="450380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C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6196" y="1213612"/>
            <a:ext cx="6283143" cy="561948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Российская</a:t>
            </a:r>
            <a:r>
              <a:rPr sz="1500" spc="-7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студенческая</a:t>
            </a:r>
            <a:r>
              <a:rPr sz="1500" spc="-7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033A8D"/>
                </a:solidFill>
                <a:latin typeface="Times New Roman"/>
                <a:cs typeface="Times New Roman"/>
              </a:rPr>
              <a:t>весна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Российская</a:t>
            </a:r>
            <a:r>
              <a:rPr sz="1500" spc="-5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национальная</a:t>
            </a:r>
            <a:r>
              <a:rPr sz="1500" spc="-5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премия</a:t>
            </a:r>
            <a:r>
              <a:rPr sz="1500" spc="-5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033A8D"/>
                </a:solidFill>
                <a:latin typeface="Times New Roman"/>
                <a:cs typeface="Times New Roman"/>
              </a:rPr>
              <a:t>«Студент</a:t>
            </a:r>
            <a:r>
              <a:rPr sz="1500" spc="-5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года»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Общероссийский</a:t>
            </a:r>
            <a:r>
              <a:rPr sz="1500" spc="-4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форум</a:t>
            </a:r>
            <a:r>
              <a:rPr sz="1500" spc="-4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«Россия</a:t>
            </a:r>
            <a:r>
              <a:rPr sz="1500" spc="-4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студенческая»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Детский </a:t>
            </a:r>
            <a:r>
              <a:rPr sz="1500" spc="-25" dirty="0">
                <a:solidFill>
                  <a:srgbClr val="033A8D"/>
                </a:solidFill>
                <a:latin typeface="Times New Roman"/>
                <a:cs typeface="Times New Roman"/>
              </a:rPr>
              <a:t>КВН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Всероссийская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акция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«Мы</a:t>
            </a:r>
            <a:r>
              <a:rPr sz="1500" spc="-2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-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граждане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России!»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Фестиваль</a:t>
            </a:r>
            <a:r>
              <a:rPr sz="1500" spc="-6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педагогических</a:t>
            </a:r>
            <a:r>
              <a:rPr sz="1500" spc="-5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отрядов</a:t>
            </a:r>
            <a:r>
              <a:rPr sz="1500" spc="-6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лагерей</a:t>
            </a:r>
            <a:r>
              <a:rPr sz="1500" spc="-5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актива</a:t>
            </a:r>
            <a:r>
              <a:rPr sz="1500" spc="-5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России</a:t>
            </a:r>
            <a:r>
              <a:rPr sz="1500" spc="-5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ПОЛАР»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Международный молодежный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лагерь</a:t>
            </a:r>
            <a:r>
              <a:rPr sz="1500" spc="-2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«Бе-La-Русь»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Школа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033A8D"/>
                </a:solidFill>
                <a:latin typeface="Times New Roman"/>
                <a:cs typeface="Times New Roman"/>
              </a:rPr>
              <a:t>студенческого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самоуправления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«Лидер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21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века»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Мисс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и</a:t>
            </a:r>
            <a:r>
              <a:rPr sz="1500" spc="-2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мистер</a:t>
            </a:r>
            <a:r>
              <a:rPr sz="1500" spc="-2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студенчество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России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Фестиваль</a:t>
            </a:r>
            <a:r>
              <a:rPr sz="1500" spc="-4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учащейся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молодежи</a:t>
            </a:r>
            <a:r>
              <a:rPr sz="1500" spc="-2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«Мы</a:t>
            </a:r>
            <a:r>
              <a:rPr sz="1500" spc="-3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вместе!»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Всероссийский</a:t>
            </a:r>
            <a:r>
              <a:rPr sz="1500" spc="5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тренинг-марафон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spc="-20" dirty="0">
                <a:solidFill>
                  <a:srgbClr val="033A8D"/>
                </a:solidFill>
                <a:latin typeface="Times New Roman"/>
                <a:cs typeface="Times New Roman"/>
              </a:rPr>
              <a:t>Российско-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Китайские</a:t>
            </a:r>
            <a:r>
              <a:rPr sz="1500" spc="1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молодежные</a:t>
            </a:r>
            <a:r>
              <a:rPr sz="1500" spc="1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бизнес-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инкубаторы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АРТ-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ПРОФИ</a:t>
            </a:r>
            <a:r>
              <a:rPr sz="1500" spc="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033A8D"/>
                </a:solidFill>
                <a:latin typeface="Times New Roman"/>
                <a:cs typeface="Times New Roman"/>
              </a:rPr>
              <a:t>ФОРУМ</a:t>
            </a:r>
            <a:endParaRPr sz="1500" dirty="0">
              <a:latin typeface="Times New Roman"/>
              <a:cs typeface="Times New Roman"/>
            </a:endParaRPr>
          </a:p>
          <a:p>
            <a:pPr marL="297815" indent="-285115">
              <a:lnSpc>
                <a:spcPts val="1910"/>
              </a:lnSpc>
              <a:spcBef>
                <a:spcPts val="480"/>
              </a:spcBef>
              <a:buFont typeface="Arial MT"/>
              <a:buChar char="•"/>
              <a:tabLst>
                <a:tab pos="297815" algn="l"/>
              </a:tabLst>
            </a:pP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Форум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проектных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033A8D"/>
                </a:solidFill>
                <a:latin typeface="Times New Roman"/>
                <a:cs typeface="Times New Roman"/>
              </a:rPr>
              <a:t>команд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малых</a:t>
            </a:r>
            <a:r>
              <a:rPr sz="1500" spc="-30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33A8D"/>
                </a:solidFill>
                <a:latin typeface="Times New Roman"/>
                <a:cs typeface="Times New Roman"/>
              </a:rPr>
              <a:t>городов</a:t>
            </a:r>
            <a:r>
              <a:rPr sz="1500" spc="-3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и</a:t>
            </a:r>
            <a:r>
              <a:rPr sz="1500" spc="-25" dirty="0">
                <a:solidFill>
                  <a:srgbClr val="033A8D"/>
                </a:solidFill>
                <a:latin typeface="Times New Roman"/>
                <a:cs typeface="Times New Roman"/>
              </a:rPr>
              <a:t> сел</a:t>
            </a:r>
            <a:endParaRPr sz="1500" dirty="0">
              <a:latin typeface="Times New Roman"/>
              <a:cs typeface="Times New Roman"/>
            </a:endParaRPr>
          </a:p>
          <a:p>
            <a:pPr marL="298450">
              <a:lnSpc>
                <a:spcPts val="1910"/>
              </a:lnSpc>
            </a:pPr>
            <a:r>
              <a:rPr sz="1500" dirty="0">
                <a:solidFill>
                  <a:srgbClr val="033A8D"/>
                </a:solidFill>
                <a:latin typeface="Times New Roman"/>
                <a:cs typeface="Times New Roman"/>
              </a:rPr>
              <a:t>«Пространство</a:t>
            </a:r>
            <a:r>
              <a:rPr sz="1500" spc="-25" dirty="0">
                <a:solidFill>
                  <a:srgbClr val="033A8D"/>
                </a:solidFill>
                <a:latin typeface="Times New Roman"/>
                <a:cs typeface="Times New Roman"/>
              </a:rPr>
              <a:t> </a:t>
            </a:r>
            <a:r>
              <a:rPr sz="1500" spc="-10" dirty="0" err="1">
                <a:solidFill>
                  <a:srgbClr val="033A8D"/>
                </a:solidFill>
                <a:latin typeface="Times New Roman"/>
                <a:cs typeface="Times New Roman"/>
              </a:rPr>
              <a:t>развития</a:t>
            </a:r>
            <a:r>
              <a:rPr sz="1500" spc="-10" dirty="0" smtClean="0">
                <a:solidFill>
                  <a:srgbClr val="033A8D"/>
                </a:solidFill>
                <a:latin typeface="Times New Roman"/>
                <a:cs typeface="Times New Roman"/>
              </a:rPr>
              <a:t>»</a:t>
            </a:r>
            <a:endParaRPr lang="ru-RU" sz="1500" spc="-10" dirty="0" smtClean="0">
              <a:solidFill>
                <a:srgbClr val="033A8D"/>
              </a:solidFill>
              <a:latin typeface="Times New Roman"/>
              <a:cs typeface="Times New Roman"/>
            </a:endParaRPr>
          </a:p>
          <a:p>
            <a:pPr marL="297815" indent="-285115">
              <a:lnSpc>
                <a:spcPts val="1910"/>
              </a:lnSpc>
              <a:spcBef>
                <a:spcPts val="480"/>
              </a:spcBef>
              <a:buFont typeface="Arial MT"/>
              <a:buChar char="•"/>
              <a:tabLst>
                <a:tab pos="297815" algn="l"/>
              </a:tabLst>
            </a:pPr>
            <a:r>
              <a:rPr lang="ru-RU" sz="1500" dirty="0" smtClean="0">
                <a:solidFill>
                  <a:srgbClr val="033A8D"/>
                </a:solidFill>
                <a:latin typeface="Times New Roman"/>
                <a:cs typeface="Times New Roman"/>
              </a:rPr>
              <a:t>Российская национальная премия «Ученик года»</a:t>
            </a:r>
          </a:p>
          <a:p>
            <a:pPr marL="297815" indent="-285115">
              <a:lnSpc>
                <a:spcPts val="1910"/>
              </a:lnSpc>
              <a:spcBef>
                <a:spcPts val="480"/>
              </a:spcBef>
              <a:buFont typeface="Arial MT"/>
              <a:buChar char="•"/>
              <a:tabLst>
                <a:tab pos="297815" algn="l"/>
              </a:tabLst>
            </a:pPr>
            <a:r>
              <a:rPr lang="ru-RU" sz="1500" dirty="0" smtClean="0">
                <a:solidFill>
                  <a:srgbClr val="033A8D"/>
                </a:solidFill>
                <a:latin typeface="Times New Roman"/>
                <a:cs typeface="Times New Roman"/>
              </a:rPr>
              <a:t>Российская школьная весна</a:t>
            </a:r>
            <a:endParaRPr lang="ru-RU" sz="1500" spc="-10" dirty="0" smtClean="0">
              <a:solidFill>
                <a:srgbClr val="033A8D"/>
              </a:solidFill>
              <a:latin typeface="Times New Roman"/>
              <a:cs typeface="Times New Roman"/>
            </a:endParaRPr>
          </a:p>
          <a:p>
            <a:pPr marL="297815" indent="-285115">
              <a:lnSpc>
                <a:spcPts val="1910"/>
              </a:lnSpc>
              <a:spcBef>
                <a:spcPts val="480"/>
              </a:spcBef>
              <a:buFont typeface="Arial MT"/>
              <a:buChar char="•"/>
              <a:tabLst>
                <a:tab pos="297815" algn="l"/>
              </a:tabLst>
            </a:pPr>
            <a:endParaRPr lang="ru-RU" sz="1600" spc="-10" dirty="0" smtClean="0">
              <a:solidFill>
                <a:srgbClr val="033A8D"/>
              </a:solidFill>
              <a:latin typeface="Times New Roman"/>
              <a:cs typeface="Times New Roman"/>
            </a:endParaRPr>
          </a:p>
          <a:p>
            <a:pPr marL="298450">
              <a:lnSpc>
                <a:spcPts val="1910"/>
              </a:lnSpc>
            </a:pPr>
            <a:endParaRPr lang="ru-RU" sz="1600" spc="-10" dirty="0" smtClean="0">
              <a:solidFill>
                <a:srgbClr val="033A8D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7969" y="2756585"/>
            <a:ext cx="5364480" cy="410141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266929" y="984872"/>
            <a:ext cx="882015" cy="1598930"/>
            <a:chOff x="6266929" y="984872"/>
            <a:chExt cx="882015" cy="15989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6929" y="984872"/>
              <a:ext cx="881481" cy="159886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25120" y="1022515"/>
              <a:ext cx="785495" cy="760095"/>
            </a:xfrm>
            <a:custGeom>
              <a:avLst/>
              <a:gdLst/>
              <a:ahLst/>
              <a:cxnLst/>
              <a:rect l="l" t="t" r="r" b="b"/>
              <a:pathLst>
                <a:path w="785495" h="760094">
                  <a:moveTo>
                    <a:pt x="392709" y="0"/>
                  </a:moveTo>
                  <a:lnTo>
                    <a:pt x="343448" y="2959"/>
                  </a:lnTo>
                  <a:lnTo>
                    <a:pt x="296013" y="11601"/>
                  </a:lnTo>
                  <a:lnTo>
                    <a:pt x="250772" y="25568"/>
                  </a:lnTo>
                  <a:lnTo>
                    <a:pt x="208093" y="44505"/>
                  </a:lnTo>
                  <a:lnTo>
                    <a:pt x="168344" y="68056"/>
                  </a:lnTo>
                  <a:lnTo>
                    <a:pt x="131894" y="95865"/>
                  </a:lnTo>
                  <a:lnTo>
                    <a:pt x="99109" y="127576"/>
                  </a:lnTo>
                  <a:lnTo>
                    <a:pt x="70359" y="162832"/>
                  </a:lnTo>
                  <a:lnTo>
                    <a:pt x="46011" y="201279"/>
                  </a:lnTo>
                  <a:lnTo>
                    <a:pt x="26433" y="242559"/>
                  </a:lnTo>
                  <a:lnTo>
                    <a:pt x="11993" y="286317"/>
                  </a:lnTo>
                  <a:lnTo>
                    <a:pt x="3059" y="332198"/>
                  </a:lnTo>
                  <a:lnTo>
                    <a:pt x="0" y="379844"/>
                  </a:lnTo>
                  <a:lnTo>
                    <a:pt x="3059" y="427490"/>
                  </a:lnTo>
                  <a:lnTo>
                    <a:pt x="11993" y="473369"/>
                  </a:lnTo>
                  <a:lnTo>
                    <a:pt x="26433" y="517127"/>
                  </a:lnTo>
                  <a:lnTo>
                    <a:pt x="46011" y="558406"/>
                  </a:lnTo>
                  <a:lnTo>
                    <a:pt x="70359" y="596851"/>
                  </a:lnTo>
                  <a:lnTo>
                    <a:pt x="99109" y="632106"/>
                  </a:lnTo>
                  <a:lnTo>
                    <a:pt x="131894" y="663816"/>
                  </a:lnTo>
                  <a:lnTo>
                    <a:pt x="168344" y="691623"/>
                  </a:lnTo>
                  <a:lnTo>
                    <a:pt x="208093" y="715173"/>
                  </a:lnTo>
                  <a:lnTo>
                    <a:pt x="250772" y="734109"/>
                  </a:lnTo>
                  <a:lnTo>
                    <a:pt x="296013" y="748075"/>
                  </a:lnTo>
                  <a:lnTo>
                    <a:pt x="343448" y="756716"/>
                  </a:lnTo>
                  <a:lnTo>
                    <a:pt x="392709" y="759675"/>
                  </a:lnTo>
                  <a:lnTo>
                    <a:pt x="441970" y="756716"/>
                  </a:lnTo>
                  <a:lnTo>
                    <a:pt x="489406" y="748075"/>
                  </a:lnTo>
                  <a:lnTo>
                    <a:pt x="534648" y="734109"/>
                  </a:lnTo>
                  <a:lnTo>
                    <a:pt x="577328" y="715173"/>
                  </a:lnTo>
                  <a:lnTo>
                    <a:pt x="617078" y="691623"/>
                  </a:lnTo>
                  <a:lnTo>
                    <a:pt x="653530" y="663816"/>
                  </a:lnTo>
                  <a:lnTo>
                    <a:pt x="686316" y="632106"/>
                  </a:lnTo>
                  <a:lnTo>
                    <a:pt x="715067" y="596851"/>
                  </a:lnTo>
                  <a:lnTo>
                    <a:pt x="739417" y="558406"/>
                  </a:lnTo>
                  <a:lnTo>
                    <a:pt x="758996" y="517127"/>
                  </a:lnTo>
                  <a:lnTo>
                    <a:pt x="773437" y="473369"/>
                  </a:lnTo>
                  <a:lnTo>
                    <a:pt x="782371" y="427490"/>
                  </a:lnTo>
                  <a:lnTo>
                    <a:pt x="785431" y="379844"/>
                  </a:lnTo>
                  <a:lnTo>
                    <a:pt x="782371" y="332198"/>
                  </a:lnTo>
                  <a:lnTo>
                    <a:pt x="773437" y="286317"/>
                  </a:lnTo>
                  <a:lnTo>
                    <a:pt x="758996" y="242559"/>
                  </a:lnTo>
                  <a:lnTo>
                    <a:pt x="739417" y="201279"/>
                  </a:lnTo>
                  <a:lnTo>
                    <a:pt x="715067" y="162832"/>
                  </a:lnTo>
                  <a:lnTo>
                    <a:pt x="686316" y="127576"/>
                  </a:lnTo>
                  <a:lnTo>
                    <a:pt x="653530" y="95865"/>
                  </a:lnTo>
                  <a:lnTo>
                    <a:pt x="617078" y="68056"/>
                  </a:lnTo>
                  <a:lnTo>
                    <a:pt x="577328" y="44505"/>
                  </a:lnTo>
                  <a:lnTo>
                    <a:pt x="534648" y="25568"/>
                  </a:lnTo>
                  <a:lnTo>
                    <a:pt x="489406" y="11601"/>
                  </a:lnTo>
                  <a:lnTo>
                    <a:pt x="441970" y="2959"/>
                  </a:lnTo>
                  <a:lnTo>
                    <a:pt x="392709" y="0"/>
                  </a:lnTo>
                  <a:close/>
                </a:path>
              </a:pathLst>
            </a:custGeom>
            <a:solidFill>
              <a:srgbClr val="F6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25120" y="1022515"/>
              <a:ext cx="785495" cy="760095"/>
            </a:xfrm>
            <a:custGeom>
              <a:avLst/>
              <a:gdLst/>
              <a:ahLst/>
              <a:cxnLst/>
              <a:rect l="l" t="t" r="r" b="b"/>
              <a:pathLst>
                <a:path w="785495" h="760094">
                  <a:moveTo>
                    <a:pt x="0" y="379841"/>
                  </a:moveTo>
                  <a:lnTo>
                    <a:pt x="3059" y="332194"/>
                  </a:lnTo>
                  <a:lnTo>
                    <a:pt x="11993" y="286314"/>
                  </a:lnTo>
                  <a:lnTo>
                    <a:pt x="26434" y="242556"/>
                  </a:lnTo>
                  <a:lnTo>
                    <a:pt x="46012" y="201276"/>
                  </a:lnTo>
                  <a:lnTo>
                    <a:pt x="70361" y="162829"/>
                  </a:lnTo>
                  <a:lnTo>
                    <a:pt x="99112" y="127573"/>
                  </a:lnTo>
                  <a:lnTo>
                    <a:pt x="131897" y="95863"/>
                  </a:lnTo>
                  <a:lnTo>
                    <a:pt x="168349" y="68054"/>
                  </a:lnTo>
                  <a:lnTo>
                    <a:pt x="208098" y="44504"/>
                  </a:lnTo>
                  <a:lnTo>
                    <a:pt x="250778" y="25567"/>
                  </a:lnTo>
                  <a:lnTo>
                    <a:pt x="296019" y="11600"/>
                  </a:lnTo>
                  <a:lnTo>
                    <a:pt x="343455" y="2959"/>
                  </a:lnTo>
                  <a:lnTo>
                    <a:pt x="392717" y="0"/>
                  </a:lnTo>
                  <a:lnTo>
                    <a:pt x="441978" y="2959"/>
                  </a:lnTo>
                  <a:lnTo>
                    <a:pt x="489414" y="11600"/>
                  </a:lnTo>
                  <a:lnTo>
                    <a:pt x="534656" y="25567"/>
                  </a:lnTo>
                  <a:lnTo>
                    <a:pt x="577335" y="44504"/>
                  </a:lnTo>
                  <a:lnTo>
                    <a:pt x="617085" y="68054"/>
                  </a:lnTo>
                  <a:lnTo>
                    <a:pt x="653536" y="95863"/>
                  </a:lnTo>
                  <a:lnTo>
                    <a:pt x="686321" y="127573"/>
                  </a:lnTo>
                  <a:lnTo>
                    <a:pt x="715072" y="162829"/>
                  </a:lnTo>
                  <a:lnTo>
                    <a:pt x="739421" y="201276"/>
                  </a:lnTo>
                  <a:lnTo>
                    <a:pt x="759000" y="242556"/>
                  </a:lnTo>
                  <a:lnTo>
                    <a:pt x="773440" y="286314"/>
                  </a:lnTo>
                  <a:lnTo>
                    <a:pt x="782374" y="332194"/>
                  </a:lnTo>
                  <a:lnTo>
                    <a:pt x="785434" y="379841"/>
                  </a:lnTo>
                  <a:lnTo>
                    <a:pt x="782374" y="427487"/>
                  </a:lnTo>
                  <a:lnTo>
                    <a:pt x="773440" y="473367"/>
                  </a:lnTo>
                  <a:lnTo>
                    <a:pt x="759000" y="517126"/>
                  </a:lnTo>
                  <a:lnTo>
                    <a:pt x="739421" y="558406"/>
                  </a:lnTo>
                  <a:lnTo>
                    <a:pt x="715072" y="596852"/>
                  </a:lnTo>
                  <a:lnTo>
                    <a:pt x="686321" y="632108"/>
                  </a:lnTo>
                  <a:lnTo>
                    <a:pt x="653536" y="663819"/>
                  </a:lnTo>
                  <a:lnTo>
                    <a:pt x="617085" y="691627"/>
                  </a:lnTo>
                  <a:lnTo>
                    <a:pt x="577335" y="715178"/>
                  </a:lnTo>
                  <a:lnTo>
                    <a:pt x="534656" y="734114"/>
                  </a:lnTo>
                  <a:lnTo>
                    <a:pt x="489414" y="748081"/>
                  </a:lnTo>
                  <a:lnTo>
                    <a:pt x="441978" y="756722"/>
                  </a:lnTo>
                  <a:lnTo>
                    <a:pt x="392717" y="759682"/>
                  </a:lnTo>
                  <a:lnTo>
                    <a:pt x="343455" y="756722"/>
                  </a:lnTo>
                  <a:lnTo>
                    <a:pt x="296019" y="748081"/>
                  </a:lnTo>
                  <a:lnTo>
                    <a:pt x="250778" y="734114"/>
                  </a:lnTo>
                  <a:lnTo>
                    <a:pt x="208098" y="715178"/>
                  </a:lnTo>
                  <a:lnTo>
                    <a:pt x="168349" y="691627"/>
                  </a:lnTo>
                  <a:lnTo>
                    <a:pt x="131897" y="663819"/>
                  </a:lnTo>
                  <a:lnTo>
                    <a:pt x="99112" y="632108"/>
                  </a:lnTo>
                  <a:lnTo>
                    <a:pt x="70361" y="596852"/>
                  </a:lnTo>
                  <a:lnTo>
                    <a:pt x="46012" y="558406"/>
                  </a:lnTo>
                  <a:lnTo>
                    <a:pt x="26434" y="517126"/>
                  </a:lnTo>
                  <a:lnTo>
                    <a:pt x="11993" y="473367"/>
                  </a:lnTo>
                  <a:lnTo>
                    <a:pt x="3059" y="427487"/>
                  </a:lnTo>
                  <a:lnTo>
                    <a:pt x="0" y="379841"/>
                  </a:lnTo>
                  <a:close/>
                </a:path>
              </a:pathLst>
            </a:custGeom>
            <a:ln w="12700">
              <a:solidFill>
                <a:srgbClr val="F6CC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089" y="6286500"/>
            <a:ext cx="1224239" cy="5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9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8505481" y="2814808"/>
            <a:ext cx="3693160" cy="4050029"/>
            <a:chOff x="8505481" y="2814808"/>
            <a:chExt cx="3693160" cy="4050029"/>
          </a:xfrm>
        </p:grpSpPr>
        <p:sp>
          <p:nvSpPr>
            <p:cNvPr id="3" name="object 3"/>
            <p:cNvSpPr/>
            <p:nvPr/>
          </p:nvSpPr>
          <p:spPr>
            <a:xfrm>
              <a:off x="8630590" y="2908630"/>
              <a:ext cx="3561715" cy="3949700"/>
            </a:xfrm>
            <a:custGeom>
              <a:avLst/>
              <a:gdLst/>
              <a:ahLst/>
              <a:cxnLst/>
              <a:rect l="l" t="t" r="r" b="b"/>
              <a:pathLst>
                <a:path w="3561715" h="3949700">
                  <a:moveTo>
                    <a:pt x="3102419" y="0"/>
                  </a:moveTo>
                  <a:lnTo>
                    <a:pt x="3054013" y="369"/>
                  </a:lnTo>
                  <a:lnTo>
                    <a:pt x="3005787" y="1476"/>
                  </a:lnTo>
                  <a:lnTo>
                    <a:pt x="2957744" y="3313"/>
                  </a:lnTo>
                  <a:lnTo>
                    <a:pt x="2909890" y="5876"/>
                  </a:lnTo>
                  <a:lnTo>
                    <a:pt x="2862231" y="9159"/>
                  </a:lnTo>
                  <a:lnTo>
                    <a:pt x="2814772" y="13157"/>
                  </a:lnTo>
                  <a:lnTo>
                    <a:pt x="2767519" y="17865"/>
                  </a:lnTo>
                  <a:lnTo>
                    <a:pt x="2720476" y="23277"/>
                  </a:lnTo>
                  <a:lnTo>
                    <a:pt x="2673650" y="29388"/>
                  </a:lnTo>
                  <a:lnTo>
                    <a:pt x="2627045" y="36192"/>
                  </a:lnTo>
                  <a:lnTo>
                    <a:pt x="2580666" y="43684"/>
                  </a:lnTo>
                  <a:lnTo>
                    <a:pt x="2534520" y="51859"/>
                  </a:lnTo>
                  <a:lnTo>
                    <a:pt x="2488612" y="60711"/>
                  </a:lnTo>
                  <a:lnTo>
                    <a:pt x="2442947" y="70236"/>
                  </a:lnTo>
                  <a:lnTo>
                    <a:pt x="2397530" y="80427"/>
                  </a:lnTo>
                  <a:lnTo>
                    <a:pt x="2352366" y="91279"/>
                  </a:lnTo>
                  <a:lnTo>
                    <a:pt x="2307462" y="102787"/>
                  </a:lnTo>
                  <a:lnTo>
                    <a:pt x="2262822" y="114946"/>
                  </a:lnTo>
                  <a:lnTo>
                    <a:pt x="2218452" y="127750"/>
                  </a:lnTo>
                  <a:lnTo>
                    <a:pt x="2174357" y="141193"/>
                  </a:lnTo>
                  <a:lnTo>
                    <a:pt x="2130543" y="155271"/>
                  </a:lnTo>
                  <a:lnTo>
                    <a:pt x="2087014" y="169979"/>
                  </a:lnTo>
                  <a:lnTo>
                    <a:pt x="2043777" y="185310"/>
                  </a:lnTo>
                  <a:lnTo>
                    <a:pt x="2000836" y="201259"/>
                  </a:lnTo>
                  <a:lnTo>
                    <a:pt x="1958197" y="217822"/>
                  </a:lnTo>
                  <a:lnTo>
                    <a:pt x="1915866" y="234992"/>
                  </a:lnTo>
                  <a:lnTo>
                    <a:pt x="1873847" y="252764"/>
                  </a:lnTo>
                  <a:lnTo>
                    <a:pt x="1832146" y="271133"/>
                  </a:lnTo>
                  <a:lnTo>
                    <a:pt x="1790768" y="290094"/>
                  </a:lnTo>
                  <a:lnTo>
                    <a:pt x="1749720" y="309641"/>
                  </a:lnTo>
                  <a:lnTo>
                    <a:pt x="1709005" y="329769"/>
                  </a:lnTo>
                  <a:lnTo>
                    <a:pt x="1668630" y="350472"/>
                  </a:lnTo>
                  <a:lnTo>
                    <a:pt x="1628600" y="371746"/>
                  </a:lnTo>
                  <a:lnTo>
                    <a:pt x="1588920" y="393584"/>
                  </a:lnTo>
                  <a:lnTo>
                    <a:pt x="1549596" y="415981"/>
                  </a:lnTo>
                  <a:lnTo>
                    <a:pt x="1510633" y="438933"/>
                  </a:lnTo>
                  <a:lnTo>
                    <a:pt x="1472035" y="462433"/>
                  </a:lnTo>
                  <a:lnTo>
                    <a:pt x="1433810" y="486476"/>
                  </a:lnTo>
                  <a:lnTo>
                    <a:pt x="1395962" y="511058"/>
                  </a:lnTo>
                  <a:lnTo>
                    <a:pt x="1358496" y="536172"/>
                  </a:lnTo>
                  <a:lnTo>
                    <a:pt x="1321418" y="561813"/>
                  </a:lnTo>
                  <a:lnTo>
                    <a:pt x="1284732" y="587976"/>
                  </a:lnTo>
                  <a:lnTo>
                    <a:pt x="1248446" y="614656"/>
                  </a:lnTo>
                  <a:lnTo>
                    <a:pt x="1212563" y="641846"/>
                  </a:lnTo>
                  <a:lnTo>
                    <a:pt x="1177090" y="669542"/>
                  </a:lnTo>
                  <a:lnTo>
                    <a:pt x="1142031" y="697739"/>
                  </a:lnTo>
                  <a:lnTo>
                    <a:pt x="1107392" y="726431"/>
                  </a:lnTo>
                  <a:lnTo>
                    <a:pt x="1073178" y="755612"/>
                  </a:lnTo>
                  <a:lnTo>
                    <a:pt x="1039395" y="785278"/>
                  </a:lnTo>
                  <a:lnTo>
                    <a:pt x="1006048" y="815423"/>
                  </a:lnTo>
                  <a:lnTo>
                    <a:pt x="973142" y="846041"/>
                  </a:lnTo>
                  <a:lnTo>
                    <a:pt x="940683" y="877127"/>
                  </a:lnTo>
                  <a:lnTo>
                    <a:pt x="908677" y="908677"/>
                  </a:lnTo>
                  <a:lnTo>
                    <a:pt x="877127" y="940683"/>
                  </a:lnTo>
                  <a:lnTo>
                    <a:pt x="846041" y="973142"/>
                  </a:lnTo>
                  <a:lnTo>
                    <a:pt x="815423" y="1006048"/>
                  </a:lnTo>
                  <a:lnTo>
                    <a:pt x="785278" y="1039395"/>
                  </a:lnTo>
                  <a:lnTo>
                    <a:pt x="755612" y="1073178"/>
                  </a:lnTo>
                  <a:lnTo>
                    <a:pt x="726431" y="1107392"/>
                  </a:lnTo>
                  <a:lnTo>
                    <a:pt x="697739" y="1142031"/>
                  </a:lnTo>
                  <a:lnTo>
                    <a:pt x="669542" y="1177090"/>
                  </a:lnTo>
                  <a:lnTo>
                    <a:pt x="641846" y="1212563"/>
                  </a:lnTo>
                  <a:lnTo>
                    <a:pt x="614655" y="1248446"/>
                  </a:lnTo>
                  <a:lnTo>
                    <a:pt x="587976" y="1284733"/>
                  </a:lnTo>
                  <a:lnTo>
                    <a:pt x="561813" y="1321418"/>
                  </a:lnTo>
                  <a:lnTo>
                    <a:pt x="536172" y="1358496"/>
                  </a:lnTo>
                  <a:lnTo>
                    <a:pt x="511058" y="1395962"/>
                  </a:lnTo>
                  <a:lnTo>
                    <a:pt x="486476" y="1433810"/>
                  </a:lnTo>
                  <a:lnTo>
                    <a:pt x="462433" y="1472036"/>
                  </a:lnTo>
                  <a:lnTo>
                    <a:pt x="438933" y="1510633"/>
                  </a:lnTo>
                  <a:lnTo>
                    <a:pt x="415981" y="1549596"/>
                  </a:lnTo>
                  <a:lnTo>
                    <a:pt x="393584" y="1588921"/>
                  </a:lnTo>
                  <a:lnTo>
                    <a:pt x="371745" y="1628601"/>
                  </a:lnTo>
                  <a:lnTo>
                    <a:pt x="350472" y="1668631"/>
                  </a:lnTo>
                  <a:lnTo>
                    <a:pt x="329769" y="1709006"/>
                  </a:lnTo>
                  <a:lnTo>
                    <a:pt x="309641" y="1749720"/>
                  </a:lnTo>
                  <a:lnTo>
                    <a:pt x="290094" y="1790769"/>
                  </a:lnTo>
                  <a:lnTo>
                    <a:pt x="271133" y="1832146"/>
                  </a:lnTo>
                  <a:lnTo>
                    <a:pt x="252764" y="1873847"/>
                  </a:lnTo>
                  <a:lnTo>
                    <a:pt x="234992" y="1915866"/>
                  </a:lnTo>
                  <a:lnTo>
                    <a:pt x="217822" y="1958198"/>
                  </a:lnTo>
                  <a:lnTo>
                    <a:pt x="201259" y="2000836"/>
                  </a:lnTo>
                  <a:lnTo>
                    <a:pt x="185310" y="2043777"/>
                  </a:lnTo>
                  <a:lnTo>
                    <a:pt x="169979" y="2087015"/>
                  </a:lnTo>
                  <a:lnTo>
                    <a:pt x="155271" y="2130543"/>
                  </a:lnTo>
                  <a:lnTo>
                    <a:pt x="141193" y="2174358"/>
                  </a:lnTo>
                  <a:lnTo>
                    <a:pt x="127750" y="2218453"/>
                  </a:lnTo>
                  <a:lnTo>
                    <a:pt x="114946" y="2262823"/>
                  </a:lnTo>
                  <a:lnTo>
                    <a:pt x="102787" y="2307463"/>
                  </a:lnTo>
                  <a:lnTo>
                    <a:pt x="91279" y="2352367"/>
                  </a:lnTo>
                  <a:lnTo>
                    <a:pt x="80427" y="2397531"/>
                  </a:lnTo>
                  <a:lnTo>
                    <a:pt x="70236" y="2442948"/>
                  </a:lnTo>
                  <a:lnTo>
                    <a:pt x="60711" y="2488613"/>
                  </a:lnTo>
                  <a:lnTo>
                    <a:pt x="51859" y="2534521"/>
                  </a:lnTo>
                  <a:lnTo>
                    <a:pt x="43684" y="2580667"/>
                  </a:lnTo>
                  <a:lnTo>
                    <a:pt x="36192" y="2627045"/>
                  </a:lnTo>
                  <a:lnTo>
                    <a:pt x="29388" y="2673651"/>
                  </a:lnTo>
                  <a:lnTo>
                    <a:pt x="23277" y="2720477"/>
                  </a:lnTo>
                  <a:lnTo>
                    <a:pt x="17865" y="2767520"/>
                  </a:lnTo>
                  <a:lnTo>
                    <a:pt x="13157" y="2814773"/>
                  </a:lnTo>
                  <a:lnTo>
                    <a:pt x="9159" y="2862232"/>
                  </a:lnTo>
                  <a:lnTo>
                    <a:pt x="5876" y="2909891"/>
                  </a:lnTo>
                  <a:lnTo>
                    <a:pt x="3313" y="2957745"/>
                  </a:lnTo>
                  <a:lnTo>
                    <a:pt x="1476" y="3005788"/>
                  </a:lnTo>
                  <a:lnTo>
                    <a:pt x="369" y="3054015"/>
                  </a:lnTo>
                  <a:lnTo>
                    <a:pt x="0" y="3102420"/>
                  </a:lnTo>
                  <a:lnTo>
                    <a:pt x="369" y="3150826"/>
                  </a:lnTo>
                  <a:lnTo>
                    <a:pt x="1476" y="3199053"/>
                  </a:lnTo>
                  <a:lnTo>
                    <a:pt x="3313" y="3247096"/>
                  </a:lnTo>
                  <a:lnTo>
                    <a:pt x="5876" y="3294949"/>
                  </a:lnTo>
                  <a:lnTo>
                    <a:pt x="9159" y="3342608"/>
                  </a:lnTo>
                  <a:lnTo>
                    <a:pt x="13157" y="3390067"/>
                  </a:lnTo>
                  <a:lnTo>
                    <a:pt x="17865" y="3437321"/>
                  </a:lnTo>
                  <a:lnTo>
                    <a:pt x="23277" y="3484364"/>
                  </a:lnTo>
                  <a:lnTo>
                    <a:pt x="29388" y="3531190"/>
                  </a:lnTo>
                  <a:lnTo>
                    <a:pt x="36192" y="3577795"/>
                  </a:lnTo>
                  <a:lnTo>
                    <a:pt x="43684" y="3624174"/>
                  </a:lnTo>
                  <a:lnTo>
                    <a:pt x="51859" y="3670320"/>
                  </a:lnTo>
                  <a:lnTo>
                    <a:pt x="60711" y="3716228"/>
                  </a:lnTo>
                  <a:lnTo>
                    <a:pt x="70236" y="3761893"/>
                  </a:lnTo>
                  <a:lnTo>
                    <a:pt x="80427" y="3807311"/>
                  </a:lnTo>
                  <a:lnTo>
                    <a:pt x="91279" y="3852474"/>
                  </a:lnTo>
                  <a:lnTo>
                    <a:pt x="102787" y="3897378"/>
                  </a:lnTo>
                  <a:lnTo>
                    <a:pt x="114946" y="3942018"/>
                  </a:lnTo>
                  <a:lnTo>
                    <a:pt x="117067" y="3949369"/>
                  </a:lnTo>
                  <a:lnTo>
                    <a:pt x="3561410" y="3949369"/>
                  </a:lnTo>
                  <a:lnTo>
                    <a:pt x="3561410" y="33797"/>
                  </a:lnTo>
                  <a:lnTo>
                    <a:pt x="3531206" y="29388"/>
                  </a:lnTo>
                  <a:lnTo>
                    <a:pt x="3484378" y="23277"/>
                  </a:lnTo>
                  <a:lnTo>
                    <a:pt x="3437333" y="17865"/>
                  </a:lnTo>
                  <a:lnTo>
                    <a:pt x="3390078" y="13157"/>
                  </a:lnTo>
                  <a:lnTo>
                    <a:pt x="3342617" y="9159"/>
                  </a:lnTo>
                  <a:lnTo>
                    <a:pt x="3294956" y="5876"/>
                  </a:lnTo>
                  <a:lnTo>
                    <a:pt x="3247101" y="3313"/>
                  </a:lnTo>
                  <a:lnTo>
                    <a:pt x="3199056" y="1476"/>
                  </a:lnTo>
                  <a:lnTo>
                    <a:pt x="3150827" y="369"/>
                  </a:lnTo>
                  <a:lnTo>
                    <a:pt x="3102419" y="0"/>
                  </a:lnTo>
                  <a:close/>
                </a:path>
              </a:pathLst>
            </a:custGeom>
            <a:solidFill>
              <a:srgbClr val="F6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11831" y="3686454"/>
              <a:ext cx="3680460" cy="3171825"/>
            </a:xfrm>
            <a:custGeom>
              <a:avLst/>
              <a:gdLst/>
              <a:ahLst/>
              <a:cxnLst/>
              <a:rect l="l" t="t" r="r" b="b"/>
              <a:pathLst>
                <a:path w="3680459" h="3171825">
                  <a:moveTo>
                    <a:pt x="0" y="2826331"/>
                  </a:moveTo>
                  <a:lnTo>
                    <a:pt x="402" y="2778150"/>
                  </a:lnTo>
                  <a:lnTo>
                    <a:pt x="1605" y="2730163"/>
                  </a:lnTo>
                  <a:lnTo>
                    <a:pt x="3602" y="2682378"/>
                  </a:lnTo>
                  <a:lnTo>
                    <a:pt x="6387" y="2634801"/>
                  </a:lnTo>
                  <a:lnTo>
                    <a:pt x="9953" y="2587437"/>
                  </a:lnTo>
                  <a:lnTo>
                    <a:pt x="14295" y="2540294"/>
                  </a:lnTo>
                  <a:lnTo>
                    <a:pt x="19405" y="2493377"/>
                  </a:lnTo>
                  <a:lnTo>
                    <a:pt x="25277" y="2446694"/>
                  </a:lnTo>
                  <a:lnTo>
                    <a:pt x="31905" y="2400250"/>
                  </a:lnTo>
                  <a:lnTo>
                    <a:pt x="39283" y="2354052"/>
                  </a:lnTo>
                  <a:lnTo>
                    <a:pt x="47404" y="2308106"/>
                  </a:lnTo>
                  <a:lnTo>
                    <a:pt x="56262" y="2262419"/>
                  </a:lnTo>
                  <a:lnTo>
                    <a:pt x="65850" y="2216996"/>
                  </a:lnTo>
                  <a:lnTo>
                    <a:pt x="76162" y="2171845"/>
                  </a:lnTo>
                  <a:lnTo>
                    <a:pt x="87192" y="2126972"/>
                  </a:lnTo>
                  <a:lnTo>
                    <a:pt x="98933" y="2082383"/>
                  </a:lnTo>
                  <a:lnTo>
                    <a:pt x="111379" y="2038085"/>
                  </a:lnTo>
                  <a:lnTo>
                    <a:pt x="124524" y="1994083"/>
                  </a:lnTo>
                  <a:lnTo>
                    <a:pt x="138361" y="1950384"/>
                  </a:lnTo>
                  <a:lnTo>
                    <a:pt x="152883" y="1906995"/>
                  </a:lnTo>
                  <a:lnTo>
                    <a:pt x="168085" y="1863922"/>
                  </a:lnTo>
                  <a:lnTo>
                    <a:pt x="183960" y="1821172"/>
                  </a:lnTo>
                  <a:lnTo>
                    <a:pt x="200502" y="1778750"/>
                  </a:lnTo>
                  <a:lnTo>
                    <a:pt x="217704" y="1736663"/>
                  </a:lnTo>
                  <a:lnTo>
                    <a:pt x="235559" y="1694918"/>
                  </a:lnTo>
                  <a:lnTo>
                    <a:pt x="254063" y="1653521"/>
                  </a:lnTo>
                  <a:lnTo>
                    <a:pt x="273207" y="1612478"/>
                  </a:lnTo>
                  <a:lnTo>
                    <a:pt x="292987" y="1571795"/>
                  </a:lnTo>
                  <a:lnTo>
                    <a:pt x="313394" y="1531480"/>
                  </a:lnTo>
                  <a:lnTo>
                    <a:pt x="334424" y="1491537"/>
                  </a:lnTo>
                  <a:lnTo>
                    <a:pt x="356069" y="1451975"/>
                  </a:lnTo>
                  <a:lnTo>
                    <a:pt x="378324" y="1412799"/>
                  </a:lnTo>
                  <a:lnTo>
                    <a:pt x="401181" y="1374015"/>
                  </a:lnTo>
                  <a:lnTo>
                    <a:pt x="424635" y="1335630"/>
                  </a:lnTo>
                  <a:lnTo>
                    <a:pt x="448680" y="1297650"/>
                  </a:lnTo>
                  <a:lnTo>
                    <a:pt x="473308" y="1260082"/>
                  </a:lnTo>
                  <a:lnTo>
                    <a:pt x="498513" y="1222932"/>
                  </a:lnTo>
                  <a:lnTo>
                    <a:pt x="524289" y="1186207"/>
                  </a:lnTo>
                  <a:lnTo>
                    <a:pt x="550630" y="1149912"/>
                  </a:lnTo>
                  <a:lnTo>
                    <a:pt x="577530" y="1114054"/>
                  </a:lnTo>
                  <a:lnTo>
                    <a:pt x="604981" y="1078640"/>
                  </a:lnTo>
                  <a:lnTo>
                    <a:pt x="632977" y="1043675"/>
                  </a:lnTo>
                  <a:lnTo>
                    <a:pt x="661513" y="1009167"/>
                  </a:lnTo>
                  <a:lnTo>
                    <a:pt x="690582" y="975121"/>
                  </a:lnTo>
                  <a:lnTo>
                    <a:pt x="720177" y="941545"/>
                  </a:lnTo>
                  <a:lnTo>
                    <a:pt x="750292" y="908444"/>
                  </a:lnTo>
                  <a:lnTo>
                    <a:pt x="780920" y="875824"/>
                  </a:lnTo>
                  <a:lnTo>
                    <a:pt x="812056" y="843693"/>
                  </a:lnTo>
                  <a:lnTo>
                    <a:pt x="843693" y="812056"/>
                  </a:lnTo>
                  <a:lnTo>
                    <a:pt x="875824" y="780920"/>
                  </a:lnTo>
                  <a:lnTo>
                    <a:pt x="908444" y="750292"/>
                  </a:lnTo>
                  <a:lnTo>
                    <a:pt x="941545" y="720177"/>
                  </a:lnTo>
                  <a:lnTo>
                    <a:pt x="975121" y="690582"/>
                  </a:lnTo>
                  <a:lnTo>
                    <a:pt x="1009167" y="661513"/>
                  </a:lnTo>
                  <a:lnTo>
                    <a:pt x="1043675" y="632977"/>
                  </a:lnTo>
                  <a:lnTo>
                    <a:pt x="1078640" y="604981"/>
                  </a:lnTo>
                  <a:lnTo>
                    <a:pt x="1114054" y="577530"/>
                  </a:lnTo>
                  <a:lnTo>
                    <a:pt x="1149912" y="550630"/>
                  </a:lnTo>
                  <a:lnTo>
                    <a:pt x="1186207" y="524289"/>
                  </a:lnTo>
                  <a:lnTo>
                    <a:pt x="1222932" y="498513"/>
                  </a:lnTo>
                  <a:lnTo>
                    <a:pt x="1260082" y="473308"/>
                  </a:lnTo>
                  <a:lnTo>
                    <a:pt x="1297650" y="448680"/>
                  </a:lnTo>
                  <a:lnTo>
                    <a:pt x="1335630" y="424635"/>
                  </a:lnTo>
                  <a:lnTo>
                    <a:pt x="1374015" y="401181"/>
                  </a:lnTo>
                  <a:lnTo>
                    <a:pt x="1412799" y="378324"/>
                  </a:lnTo>
                  <a:lnTo>
                    <a:pt x="1451975" y="356069"/>
                  </a:lnTo>
                  <a:lnTo>
                    <a:pt x="1491537" y="334424"/>
                  </a:lnTo>
                  <a:lnTo>
                    <a:pt x="1531480" y="313394"/>
                  </a:lnTo>
                  <a:lnTo>
                    <a:pt x="1571795" y="292987"/>
                  </a:lnTo>
                  <a:lnTo>
                    <a:pt x="1612478" y="273207"/>
                  </a:lnTo>
                  <a:lnTo>
                    <a:pt x="1653521" y="254063"/>
                  </a:lnTo>
                  <a:lnTo>
                    <a:pt x="1694918" y="235559"/>
                  </a:lnTo>
                  <a:lnTo>
                    <a:pt x="1736663" y="217704"/>
                  </a:lnTo>
                  <a:lnTo>
                    <a:pt x="1778750" y="200502"/>
                  </a:lnTo>
                  <a:lnTo>
                    <a:pt x="1821172" y="183960"/>
                  </a:lnTo>
                  <a:lnTo>
                    <a:pt x="1863922" y="168085"/>
                  </a:lnTo>
                  <a:lnTo>
                    <a:pt x="1906995" y="152883"/>
                  </a:lnTo>
                  <a:lnTo>
                    <a:pt x="1950384" y="138361"/>
                  </a:lnTo>
                  <a:lnTo>
                    <a:pt x="1994083" y="124524"/>
                  </a:lnTo>
                  <a:lnTo>
                    <a:pt x="2038085" y="111379"/>
                  </a:lnTo>
                  <a:lnTo>
                    <a:pt x="2082383" y="98933"/>
                  </a:lnTo>
                  <a:lnTo>
                    <a:pt x="2126972" y="87192"/>
                  </a:lnTo>
                  <a:lnTo>
                    <a:pt x="2171845" y="76162"/>
                  </a:lnTo>
                  <a:lnTo>
                    <a:pt x="2216996" y="65850"/>
                  </a:lnTo>
                  <a:lnTo>
                    <a:pt x="2262419" y="56262"/>
                  </a:lnTo>
                  <a:lnTo>
                    <a:pt x="2308106" y="47404"/>
                  </a:lnTo>
                  <a:lnTo>
                    <a:pt x="2354052" y="39283"/>
                  </a:lnTo>
                  <a:lnTo>
                    <a:pt x="2400250" y="31905"/>
                  </a:lnTo>
                  <a:lnTo>
                    <a:pt x="2446694" y="25277"/>
                  </a:lnTo>
                  <a:lnTo>
                    <a:pt x="2493377" y="19405"/>
                  </a:lnTo>
                  <a:lnTo>
                    <a:pt x="2540294" y="14295"/>
                  </a:lnTo>
                  <a:lnTo>
                    <a:pt x="2587437" y="9953"/>
                  </a:lnTo>
                  <a:lnTo>
                    <a:pt x="2634801" y="6387"/>
                  </a:lnTo>
                  <a:lnTo>
                    <a:pt x="2682378" y="3602"/>
                  </a:lnTo>
                  <a:lnTo>
                    <a:pt x="2730163" y="1605"/>
                  </a:lnTo>
                  <a:lnTo>
                    <a:pt x="2778150" y="402"/>
                  </a:lnTo>
                  <a:lnTo>
                    <a:pt x="2826331" y="0"/>
                  </a:lnTo>
                  <a:lnTo>
                    <a:pt x="2874512" y="402"/>
                  </a:lnTo>
                  <a:lnTo>
                    <a:pt x="2922498" y="1605"/>
                  </a:lnTo>
                  <a:lnTo>
                    <a:pt x="2970283" y="3602"/>
                  </a:lnTo>
                  <a:lnTo>
                    <a:pt x="3017860" y="6387"/>
                  </a:lnTo>
                  <a:lnTo>
                    <a:pt x="3065223" y="9953"/>
                  </a:lnTo>
                  <a:lnTo>
                    <a:pt x="3112366" y="14295"/>
                  </a:lnTo>
                  <a:lnTo>
                    <a:pt x="3159283" y="19405"/>
                  </a:lnTo>
                  <a:lnTo>
                    <a:pt x="3205966" y="25277"/>
                  </a:lnTo>
                  <a:lnTo>
                    <a:pt x="3252409" y="31905"/>
                  </a:lnTo>
                  <a:lnTo>
                    <a:pt x="3298607" y="39283"/>
                  </a:lnTo>
                  <a:lnTo>
                    <a:pt x="3344553" y="47404"/>
                  </a:lnTo>
                  <a:lnTo>
                    <a:pt x="3390240" y="56262"/>
                  </a:lnTo>
                  <a:lnTo>
                    <a:pt x="3435662" y="65850"/>
                  </a:lnTo>
                  <a:lnTo>
                    <a:pt x="3480813" y="76162"/>
                  </a:lnTo>
                  <a:lnTo>
                    <a:pt x="3525686" y="87192"/>
                  </a:lnTo>
                  <a:lnTo>
                    <a:pt x="3570275" y="98933"/>
                  </a:lnTo>
                  <a:lnTo>
                    <a:pt x="3614573" y="111379"/>
                  </a:lnTo>
                  <a:lnTo>
                    <a:pt x="3658575" y="124524"/>
                  </a:lnTo>
                  <a:lnTo>
                    <a:pt x="3680167" y="131361"/>
                  </a:lnTo>
                </a:path>
                <a:path w="3680459" h="3171825">
                  <a:moveTo>
                    <a:pt x="20947" y="3171545"/>
                  </a:moveTo>
                  <a:lnTo>
                    <a:pt x="14295" y="3112366"/>
                  </a:lnTo>
                  <a:lnTo>
                    <a:pt x="9953" y="3065223"/>
                  </a:lnTo>
                  <a:lnTo>
                    <a:pt x="6387" y="3017860"/>
                  </a:lnTo>
                  <a:lnTo>
                    <a:pt x="3602" y="2970283"/>
                  </a:lnTo>
                  <a:lnTo>
                    <a:pt x="1605" y="2922498"/>
                  </a:lnTo>
                  <a:lnTo>
                    <a:pt x="402" y="2874512"/>
                  </a:lnTo>
                  <a:lnTo>
                    <a:pt x="0" y="2826331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855" y="2821158"/>
              <a:ext cx="2730500" cy="4037329"/>
            </a:xfrm>
            <a:custGeom>
              <a:avLst/>
              <a:gdLst/>
              <a:ahLst/>
              <a:cxnLst/>
              <a:rect l="l" t="t" r="r" b="b"/>
              <a:pathLst>
                <a:path w="2730500" h="4037329">
                  <a:moveTo>
                    <a:pt x="0" y="2824725"/>
                  </a:moveTo>
                  <a:lnTo>
                    <a:pt x="402" y="2776544"/>
                  </a:lnTo>
                  <a:lnTo>
                    <a:pt x="1605" y="2728557"/>
                  </a:lnTo>
                  <a:lnTo>
                    <a:pt x="3602" y="2680772"/>
                  </a:lnTo>
                  <a:lnTo>
                    <a:pt x="6387" y="2633194"/>
                  </a:lnTo>
                  <a:lnTo>
                    <a:pt x="9953" y="2585831"/>
                  </a:lnTo>
                  <a:lnTo>
                    <a:pt x="14295" y="2538688"/>
                  </a:lnTo>
                  <a:lnTo>
                    <a:pt x="19405" y="2491771"/>
                  </a:lnTo>
                  <a:lnTo>
                    <a:pt x="25277" y="2445088"/>
                  </a:lnTo>
                  <a:lnTo>
                    <a:pt x="31905" y="2398644"/>
                  </a:lnTo>
                  <a:lnTo>
                    <a:pt x="39283" y="2352446"/>
                  </a:lnTo>
                  <a:lnTo>
                    <a:pt x="47404" y="2306500"/>
                  </a:lnTo>
                  <a:lnTo>
                    <a:pt x="56262" y="2260813"/>
                  </a:lnTo>
                  <a:lnTo>
                    <a:pt x="65850" y="2215390"/>
                  </a:lnTo>
                  <a:lnTo>
                    <a:pt x="76162" y="2170239"/>
                  </a:lnTo>
                  <a:lnTo>
                    <a:pt x="87192" y="2125366"/>
                  </a:lnTo>
                  <a:lnTo>
                    <a:pt x="98933" y="2080777"/>
                  </a:lnTo>
                  <a:lnTo>
                    <a:pt x="111379" y="2036478"/>
                  </a:lnTo>
                  <a:lnTo>
                    <a:pt x="124524" y="1992477"/>
                  </a:lnTo>
                  <a:lnTo>
                    <a:pt x="138361" y="1948778"/>
                  </a:lnTo>
                  <a:lnTo>
                    <a:pt x="152883" y="1905389"/>
                  </a:lnTo>
                  <a:lnTo>
                    <a:pt x="168085" y="1862316"/>
                  </a:lnTo>
                  <a:lnTo>
                    <a:pt x="183960" y="1819566"/>
                  </a:lnTo>
                  <a:lnTo>
                    <a:pt x="200502" y="1777144"/>
                  </a:lnTo>
                  <a:lnTo>
                    <a:pt x="217704" y="1735057"/>
                  </a:lnTo>
                  <a:lnTo>
                    <a:pt x="235559" y="1693312"/>
                  </a:lnTo>
                  <a:lnTo>
                    <a:pt x="254063" y="1651915"/>
                  </a:lnTo>
                  <a:lnTo>
                    <a:pt x="273207" y="1610871"/>
                  </a:lnTo>
                  <a:lnTo>
                    <a:pt x="292987" y="1570189"/>
                  </a:lnTo>
                  <a:lnTo>
                    <a:pt x="313394" y="1529873"/>
                  </a:lnTo>
                  <a:lnTo>
                    <a:pt x="334424" y="1489931"/>
                  </a:lnTo>
                  <a:lnTo>
                    <a:pt x="356069" y="1450369"/>
                  </a:lnTo>
                  <a:lnTo>
                    <a:pt x="378324" y="1411193"/>
                  </a:lnTo>
                  <a:lnTo>
                    <a:pt x="401181" y="1372409"/>
                  </a:lnTo>
                  <a:lnTo>
                    <a:pt x="424635" y="1334024"/>
                  </a:lnTo>
                  <a:lnTo>
                    <a:pt x="448680" y="1296044"/>
                  </a:lnTo>
                  <a:lnTo>
                    <a:pt x="473308" y="1258476"/>
                  </a:lnTo>
                  <a:lnTo>
                    <a:pt x="498513" y="1221326"/>
                  </a:lnTo>
                  <a:lnTo>
                    <a:pt x="524289" y="1184600"/>
                  </a:lnTo>
                  <a:lnTo>
                    <a:pt x="550630" y="1148305"/>
                  </a:lnTo>
                  <a:lnTo>
                    <a:pt x="577530" y="1112448"/>
                  </a:lnTo>
                  <a:lnTo>
                    <a:pt x="604981" y="1077033"/>
                  </a:lnTo>
                  <a:lnTo>
                    <a:pt x="632977" y="1042069"/>
                  </a:lnTo>
                  <a:lnTo>
                    <a:pt x="661513" y="1007561"/>
                  </a:lnTo>
                  <a:lnTo>
                    <a:pt x="690582" y="973515"/>
                  </a:lnTo>
                  <a:lnTo>
                    <a:pt x="720177" y="939939"/>
                  </a:lnTo>
                  <a:lnTo>
                    <a:pt x="750292" y="906838"/>
                  </a:lnTo>
                  <a:lnTo>
                    <a:pt x="780920" y="874218"/>
                  </a:lnTo>
                  <a:lnTo>
                    <a:pt x="812056" y="842087"/>
                  </a:lnTo>
                  <a:lnTo>
                    <a:pt x="843693" y="810450"/>
                  </a:lnTo>
                  <a:lnTo>
                    <a:pt x="875824" y="779314"/>
                  </a:lnTo>
                  <a:lnTo>
                    <a:pt x="908444" y="748686"/>
                  </a:lnTo>
                  <a:lnTo>
                    <a:pt x="941545" y="718571"/>
                  </a:lnTo>
                  <a:lnTo>
                    <a:pt x="975121" y="688976"/>
                  </a:lnTo>
                  <a:lnTo>
                    <a:pt x="1009167" y="659907"/>
                  </a:lnTo>
                  <a:lnTo>
                    <a:pt x="1043675" y="631371"/>
                  </a:lnTo>
                  <a:lnTo>
                    <a:pt x="1078640" y="603375"/>
                  </a:lnTo>
                  <a:lnTo>
                    <a:pt x="1114054" y="575923"/>
                  </a:lnTo>
                  <a:lnTo>
                    <a:pt x="1149912" y="549024"/>
                  </a:lnTo>
                  <a:lnTo>
                    <a:pt x="1186207" y="522683"/>
                  </a:lnTo>
                  <a:lnTo>
                    <a:pt x="1222932" y="496907"/>
                  </a:lnTo>
                  <a:lnTo>
                    <a:pt x="1260082" y="471701"/>
                  </a:lnTo>
                  <a:lnTo>
                    <a:pt x="1297650" y="447073"/>
                  </a:lnTo>
                  <a:lnTo>
                    <a:pt x="1335630" y="423029"/>
                  </a:lnTo>
                  <a:lnTo>
                    <a:pt x="1374015" y="399575"/>
                  </a:lnTo>
                  <a:lnTo>
                    <a:pt x="1412799" y="376718"/>
                  </a:lnTo>
                  <a:lnTo>
                    <a:pt x="1451975" y="354463"/>
                  </a:lnTo>
                  <a:lnTo>
                    <a:pt x="1491537" y="332818"/>
                  </a:lnTo>
                  <a:lnTo>
                    <a:pt x="1531480" y="311788"/>
                  </a:lnTo>
                  <a:lnTo>
                    <a:pt x="1571795" y="291380"/>
                  </a:lnTo>
                  <a:lnTo>
                    <a:pt x="1612478" y="271601"/>
                  </a:lnTo>
                  <a:lnTo>
                    <a:pt x="1653521" y="252457"/>
                  </a:lnTo>
                  <a:lnTo>
                    <a:pt x="1694918" y="233953"/>
                  </a:lnTo>
                  <a:lnTo>
                    <a:pt x="1736663" y="216097"/>
                  </a:lnTo>
                  <a:lnTo>
                    <a:pt x="1778750" y="198896"/>
                  </a:lnTo>
                  <a:lnTo>
                    <a:pt x="1821172" y="182354"/>
                  </a:lnTo>
                  <a:lnTo>
                    <a:pt x="1863922" y="166479"/>
                  </a:lnTo>
                  <a:lnTo>
                    <a:pt x="1906995" y="151277"/>
                  </a:lnTo>
                  <a:lnTo>
                    <a:pt x="1950384" y="136754"/>
                  </a:lnTo>
                  <a:lnTo>
                    <a:pt x="1994083" y="122918"/>
                  </a:lnTo>
                  <a:lnTo>
                    <a:pt x="2038085" y="109773"/>
                  </a:lnTo>
                  <a:lnTo>
                    <a:pt x="2082383" y="97327"/>
                  </a:lnTo>
                  <a:lnTo>
                    <a:pt x="2126972" y="85586"/>
                  </a:lnTo>
                  <a:lnTo>
                    <a:pt x="2171845" y="74556"/>
                  </a:lnTo>
                  <a:lnTo>
                    <a:pt x="2216996" y="64244"/>
                  </a:lnTo>
                  <a:lnTo>
                    <a:pt x="2262419" y="54656"/>
                  </a:lnTo>
                  <a:lnTo>
                    <a:pt x="2308106" y="45798"/>
                  </a:lnTo>
                  <a:lnTo>
                    <a:pt x="2354052" y="37677"/>
                  </a:lnTo>
                  <a:lnTo>
                    <a:pt x="2400250" y="30299"/>
                  </a:lnTo>
                  <a:lnTo>
                    <a:pt x="2446694" y="23671"/>
                  </a:lnTo>
                  <a:lnTo>
                    <a:pt x="2493377" y="17798"/>
                  </a:lnTo>
                  <a:lnTo>
                    <a:pt x="2540294" y="12688"/>
                  </a:lnTo>
                  <a:lnTo>
                    <a:pt x="2587437" y="8347"/>
                  </a:lnTo>
                  <a:lnTo>
                    <a:pt x="2634801" y="4781"/>
                  </a:lnTo>
                  <a:lnTo>
                    <a:pt x="2682378" y="1996"/>
                  </a:lnTo>
                  <a:lnTo>
                    <a:pt x="2730144" y="0"/>
                  </a:lnTo>
                </a:path>
                <a:path w="2730500" h="4037329">
                  <a:moveTo>
                    <a:pt x="272400" y="4036841"/>
                  </a:moveTo>
                  <a:lnTo>
                    <a:pt x="254063" y="3997529"/>
                  </a:lnTo>
                  <a:lnTo>
                    <a:pt x="235559" y="3956132"/>
                  </a:lnTo>
                  <a:lnTo>
                    <a:pt x="217704" y="3914387"/>
                  </a:lnTo>
                  <a:lnTo>
                    <a:pt x="200502" y="3872300"/>
                  </a:lnTo>
                  <a:lnTo>
                    <a:pt x="183960" y="3829879"/>
                  </a:lnTo>
                  <a:lnTo>
                    <a:pt x="168085" y="3787128"/>
                  </a:lnTo>
                  <a:lnTo>
                    <a:pt x="152883" y="3744055"/>
                  </a:lnTo>
                  <a:lnTo>
                    <a:pt x="138361" y="3700667"/>
                  </a:lnTo>
                  <a:lnTo>
                    <a:pt x="124524" y="3656968"/>
                  </a:lnTo>
                  <a:lnTo>
                    <a:pt x="111379" y="3612967"/>
                  </a:lnTo>
                  <a:lnTo>
                    <a:pt x="98933" y="3568668"/>
                  </a:lnTo>
                  <a:lnTo>
                    <a:pt x="87192" y="3524080"/>
                  </a:lnTo>
                  <a:lnTo>
                    <a:pt x="76162" y="3479207"/>
                  </a:lnTo>
                  <a:lnTo>
                    <a:pt x="65850" y="3434056"/>
                  </a:lnTo>
                  <a:lnTo>
                    <a:pt x="56262" y="3388634"/>
                  </a:lnTo>
                  <a:lnTo>
                    <a:pt x="47404" y="3342947"/>
                  </a:lnTo>
                  <a:lnTo>
                    <a:pt x="39283" y="3297001"/>
                  </a:lnTo>
                  <a:lnTo>
                    <a:pt x="31905" y="3250803"/>
                  </a:lnTo>
                  <a:lnTo>
                    <a:pt x="25277" y="3204360"/>
                  </a:lnTo>
                  <a:lnTo>
                    <a:pt x="19405" y="3157676"/>
                  </a:lnTo>
                  <a:lnTo>
                    <a:pt x="14295" y="3110760"/>
                  </a:lnTo>
                  <a:lnTo>
                    <a:pt x="9953" y="3063617"/>
                  </a:lnTo>
                  <a:lnTo>
                    <a:pt x="6387" y="3016254"/>
                  </a:lnTo>
                  <a:lnTo>
                    <a:pt x="3602" y="2968677"/>
                  </a:lnTo>
                  <a:lnTo>
                    <a:pt x="1605" y="2920892"/>
                  </a:lnTo>
                  <a:lnTo>
                    <a:pt x="402" y="2872906"/>
                  </a:lnTo>
                  <a:lnTo>
                    <a:pt x="0" y="2824725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585" y="77296"/>
            <a:ext cx="8314005" cy="1511311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3600" dirty="0">
                <a:solidFill>
                  <a:srgbClr val="FFC000"/>
                </a:solidFill>
                <a:latin typeface="Arial Black" panose="020B0A04020102020204" pitchFamily="34" charset="0"/>
              </a:rPr>
              <a:t>Международный клуб</a:t>
            </a:r>
            <a:r>
              <a:rPr sz="3600" spc="-5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600" dirty="0">
                <a:solidFill>
                  <a:srgbClr val="FFC000"/>
                </a:solidFill>
                <a:latin typeface="Arial Black" panose="020B0A04020102020204" pitchFamily="34" charset="0"/>
              </a:rPr>
              <a:t>привилегий </a:t>
            </a:r>
            <a:r>
              <a:rPr sz="3600" spc="-25" dirty="0">
                <a:solidFill>
                  <a:srgbClr val="FFC000"/>
                </a:solidFill>
                <a:latin typeface="Arial Black" panose="020B0A04020102020204" pitchFamily="34" charset="0"/>
              </a:rPr>
              <a:t>РСМ</a:t>
            </a:r>
          </a:p>
          <a:p>
            <a:pPr marL="3429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Клуб</a:t>
            </a:r>
            <a:r>
              <a:rPr sz="1800" spc="-5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80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для</a:t>
            </a:r>
            <a:r>
              <a:rPr sz="1800" spc="-45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80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тех,</a:t>
            </a:r>
            <a:r>
              <a:rPr sz="1800" spc="-4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80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кто</a:t>
            </a:r>
            <a:r>
              <a:rPr sz="1800" spc="-45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80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любит</a:t>
            </a:r>
            <a:r>
              <a:rPr sz="1800" spc="-45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путешествовать</a:t>
            </a:r>
            <a:r>
              <a:rPr sz="1800" spc="-45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80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по</a:t>
            </a:r>
            <a:r>
              <a:rPr sz="1800" spc="-45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80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России</a:t>
            </a:r>
            <a:r>
              <a:rPr sz="1800" spc="-45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80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и</a:t>
            </a:r>
            <a:r>
              <a:rPr sz="1800" spc="-4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800" spc="-10" dirty="0">
                <a:solidFill>
                  <a:srgbClr val="FFC000"/>
                </a:solidFill>
                <a:latin typeface="Arial Black" panose="020B0A04020102020204" pitchFamily="34" charset="0"/>
                <a:cs typeface="Calibri"/>
              </a:rPr>
              <a:t>Европе.</a:t>
            </a:r>
            <a:endParaRPr sz="1800" dirty="0">
              <a:solidFill>
                <a:srgbClr val="FFC000"/>
              </a:solidFill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627" y="3395979"/>
            <a:ext cx="2943860" cy="1005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lang="ru-RU" sz="1600" dirty="0">
                <a:solidFill>
                  <a:srgbClr val="033A8D"/>
                </a:solidFill>
                <a:latin typeface="Roboto Lt"/>
                <a:cs typeface="Roboto Lt"/>
              </a:rPr>
              <a:t>9</a:t>
            </a:r>
            <a:r>
              <a:rPr sz="1600" spc="-30" dirty="0" smtClean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000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000</a:t>
            </a:r>
            <a:r>
              <a:rPr sz="1600" spc="3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молодых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людей</a:t>
            </a:r>
            <a:endParaRPr sz="1600" dirty="0">
              <a:latin typeface="Roboto Lt"/>
              <a:cs typeface="Roboto Lt"/>
            </a:endParaRPr>
          </a:p>
          <a:p>
            <a:pPr marL="12700">
              <a:lnSpc>
                <a:spcPts val="1910"/>
              </a:lnSpc>
            </a:pP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Получают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 err="1">
                <a:solidFill>
                  <a:srgbClr val="033A8D"/>
                </a:solidFill>
                <a:latin typeface="Roboto Lt"/>
                <a:cs typeface="Roboto Lt"/>
              </a:rPr>
              <a:t>более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lang="ru-RU" sz="1600" dirty="0">
                <a:solidFill>
                  <a:srgbClr val="033A8D"/>
                </a:solidFill>
                <a:latin typeface="Roboto Lt"/>
                <a:cs typeface="Roboto Lt"/>
              </a:rPr>
              <a:t>2</a:t>
            </a:r>
            <a:r>
              <a:rPr sz="1600" smtClean="0">
                <a:solidFill>
                  <a:srgbClr val="033A8D"/>
                </a:solidFill>
                <a:latin typeface="Roboto Lt"/>
                <a:cs typeface="Roboto Lt"/>
              </a:rPr>
              <a:t>0</a:t>
            </a:r>
            <a:r>
              <a:rPr sz="1600" spc="-30" smtClean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000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скидок</a:t>
            </a:r>
            <a:endParaRPr sz="1600" dirty="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6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38</a:t>
            </a:r>
            <a:r>
              <a:rPr sz="16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 err="1">
                <a:solidFill>
                  <a:srgbClr val="033A8D"/>
                </a:solidFill>
                <a:latin typeface="Roboto Lt"/>
                <a:cs typeface="Roboto Lt"/>
              </a:rPr>
              <a:t>странах</a:t>
            </a:r>
            <a:r>
              <a:rPr sz="16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 err="1" smtClean="0">
                <a:solidFill>
                  <a:srgbClr val="033A8D"/>
                </a:solidFill>
                <a:latin typeface="Roboto Lt"/>
                <a:cs typeface="Roboto Lt"/>
              </a:rPr>
              <a:t>Европы</a:t>
            </a:r>
            <a:r>
              <a:rPr lang="ru-RU" sz="1600" spc="-10" dirty="0" smtClean="0">
                <a:solidFill>
                  <a:srgbClr val="033A8D"/>
                </a:solidFill>
                <a:latin typeface="Roboto Lt"/>
                <a:cs typeface="Roboto Lt"/>
              </a:rPr>
              <a:t> и 200 городах России</a:t>
            </a:r>
            <a:endParaRPr sz="1600" dirty="0">
              <a:latin typeface="Roboto Lt"/>
              <a:cs typeface="Roboto 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3671" y="3325876"/>
            <a:ext cx="337057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Кампусная</a:t>
            </a:r>
            <a:r>
              <a:rPr sz="16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карта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с</a:t>
            </a:r>
            <a:r>
              <a:rPr sz="16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Газпромбанком</a:t>
            </a:r>
            <a:endParaRPr sz="1600">
              <a:latin typeface="Roboto Lt"/>
              <a:cs typeface="Roboto 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4849" y="5596635"/>
            <a:ext cx="3986529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35" dirty="0">
                <a:solidFill>
                  <a:srgbClr val="033A8D"/>
                </a:solidFill>
                <a:latin typeface="Roboto Lt"/>
                <a:cs typeface="Roboto Lt"/>
              </a:rPr>
              <a:t>Оформить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карту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МКП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с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EYCA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может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любой</a:t>
            </a:r>
            <a:r>
              <a:rPr sz="16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человек</a:t>
            </a:r>
            <a:r>
              <a:rPr sz="16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возрасте</a:t>
            </a:r>
            <a:r>
              <a:rPr sz="16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от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14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 err="1">
                <a:solidFill>
                  <a:srgbClr val="033A8D"/>
                </a:solidFill>
                <a:latin typeface="Roboto Lt"/>
                <a:cs typeface="Roboto Lt"/>
              </a:rPr>
              <a:t>до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 smtClean="0">
                <a:solidFill>
                  <a:srgbClr val="033A8D"/>
                </a:solidFill>
                <a:latin typeface="Roboto Lt"/>
                <a:cs typeface="Roboto Lt"/>
              </a:rPr>
              <a:t>3</a:t>
            </a:r>
            <a:r>
              <a:rPr lang="ru-RU" sz="1600" dirty="0" smtClean="0">
                <a:solidFill>
                  <a:srgbClr val="033A8D"/>
                </a:solidFill>
                <a:latin typeface="Roboto Lt"/>
                <a:cs typeface="Roboto Lt"/>
              </a:rPr>
              <a:t>5</a:t>
            </a:r>
            <a:r>
              <a:rPr sz="1600" spc="-35" dirty="0" smtClean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лет</a:t>
            </a:r>
            <a:endParaRPr sz="1600" dirty="0">
              <a:latin typeface="Roboto Lt"/>
              <a:cs typeface="Roboto L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9816" y="4675632"/>
            <a:ext cx="2145792" cy="7406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3957" y="2044103"/>
            <a:ext cx="1690242" cy="106422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0160" y="2000314"/>
            <a:ext cx="2312873" cy="126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99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26" y="323649"/>
            <a:ext cx="88004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C000"/>
                </a:solidFill>
                <a:latin typeface="Arial Black" panose="020B0A04020102020204" pitchFamily="34" charset="0"/>
              </a:rPr>
              <a:t>Почему</a:t>
            </a:r>
            <a:r>
              <a:rPr sz="3600" spc="-15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600" dirty="0">
                <a:solidFill>
                  <a:srgbClr val="FFC000"/>
                </a:solidFill>
                <a:latin typeface="Arial Black" panose="020B0A04020102020204" pitchFamily="34" charset="0"/>
              </a:rPr>
              <a:t>стоит</a:t>
            </a:r>
            <a:r>
              <a:rPr sz="3600" spc="-145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600" spc="-10" dirty="0">
                <a:solidFill>
                  <a:srgbClr val="FFC000"/>
                </a:solidFill>
                <a:latin typeface="Arial Black" panose="020B0A04020102020204" pitchFamily="34" charset="0"/>
              </a:rPr>
              <a:t>вступить</a:t>
            </a:r>
            <a:r>
              <a:rPr sz="3600" spc="-135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600" dirty="0">
                <a:solidFill>
                  <a:srgbClr val="FFC000"/>
                </a:solidFill>
                <a:latin typeface="Arial Black" panose="020B0A04020102020204" pitchFamily="34" charset="0"/>
              </a:rPr>
              <a:t>в</a:t>
            </a:r>
            <a:r>
              <a:rPr sz="3600" spc="-14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600" spc="-20" dirty="0">
                <a:solidFill>
                  <a:srgbClr val="FFC000"/>
                </a:solidFill>
                <a:latin typeface="Arial Black" panose="020B0A04020102020204" pitchFamily="34" charset="0"/>
              </a:rPr>
              <a:t>РСМ?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642" y="1143508"/>
            <a:ext cx="7249795" cy="464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Мы</a:t>
            </a:r>
            <a:r>
              <a:rPr sz="16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большая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команда</a:t>
            </a:r>
            <a:r>
              <a:rPr sz="16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единомышленников</a:t>
            </a:r>
            <a:endParaRPr sz="1600" dirty="0">
              <a:latin typeface="Roboto Lt"/>
              <a:cs typeface="Roboto Lt"/>
            </a:endParaRPr>
          </a:p>
          <a:p>
            <a:pPr marL="12700" marR="2496185">
              <a:lnSpc>
                <a:spcPts val="3910"/>
              </a:lnSpc>
              <a:spcBef>
                <a:spcPts val="340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Мы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реализуем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уникальные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программы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проекты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Мы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помогаем</a:t>
            </a:r>
            <a:r>
              <a:rPr sz="16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развивать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свои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навыки</a:t>
            </a:r>
            <a:endParaRPr sz="1600" dirty="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Мы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учим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создавать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реализовывать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свои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проекты</a:t>
            </a:r>
            <a:endParaRPr sz="1600" dirty="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Мы</a:t>
            </a:r>
            <a:r>
              <a:rPr sz="16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продюсируем</a:t>
            </a:r>
            <a:r>
              <a:rPr sz="1600" spc="-5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творческих</a:t>
            </a:r>
            <a:r>
              <a:rPr sz="1600" spc="-5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людей</a:t>
            </a:r>
            <a:endParaRPr sz="1600" dirty="0">
              <a:latin typeface="Roboto Lt"/>
              <a:cs typeface="Roboto L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600" dirty="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Мы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помогаем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сформировать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карьерный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трек</a:t>
            </a:r>
            <a:endParaRPr sz="1600" dirty="0">
              <a:latin typeface="Roboto Lt"/>
              <a:cs typeface="Roboto Lt"/>
            </a:endParaRPr>
          </a:p>
          <a:p>
            <a:pPr marL="12700" marR="817880">
              <a:lnSpc>
                <a:spcPts val="3910"/>
              </a:lnSpc>
              <a:spcBef>
                <a:spcPts val="340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Мы</a:t>
            </a:r>
            <a:r>
              <a:rPr sz="16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развиваем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международное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молодежное</a:t>
            </a:r>
            <a:r>
              <a:rPr sz="16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предпринимательство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Мы</a:t>
            </a:r>
            <a:r>
              <a:rPr sz="16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предоставляем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скидки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бонусы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на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путешествия</a:t>
            </a:r>
            <a:endParaRPr sz="1600" dirty="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Мы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способствуем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развитию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ученического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студенческого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самоуправления</a:t>
            </a:r>
            <a:endParaRPr sz="1600" dirty="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Мы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создаем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все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условия</a:t>
            </a:r>
            <a:r>
              <a:rPr sz="16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для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личностного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социального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роста</a:t>
            </a:r>
            <a:endParaRPr sz="1600" dirty="0">
              <a:latin typeface="Roboto Lt"/>
              <a:cs typeface="Roboto Lt"/>
            </a:endParaRPr>
          </a:p>
        </p:txBody>
      </p:sp>
      <p:grpSp>
        <p:nvGrpSpPr>
          <p:cNvPr id="4" name="object 4"/>
          <p:cNvGrpSpPr/>
          <p:nvPr/>
        </p:nvGrpSpPr>
        <p:grpSpPr>
          <a:xfrm rot="3927688">
            <a:off x="9190873" y="3062107"/>
            <a:ext cx="3371215" cy="5127625"/>
            <a:chOff x="8827312" y="-6349"/>
            <a:chExt cx="3371215" cy="5127625"/>
          </a:xfrm>
        </p:grpSpPr>
        <p:sp>
          <p:nvSpPr>
            <p:cNvPr id="5" name="object 5"/>
            <p:cNvSpPr/>
            <p:nvPr/>
          </p:nvSpPr>
          <p:spPr>
            <a:xfrm>
              <a:off x="8952408" y="0"/>
              <a:ext cx="3239770" cy="4889500"/>
            </a:xfrm>
            <a:custGeom>
              <a:avLst/>
              <a:gdLst/>
              <a:ahLst/>
              <a:cxnLst/>
              <a:rect l="l" t="t" r="r" b="b"/>
              <a:pathLst>
                <a:path w="3239770" h="4889500">
                  <a:moveTo>
                    <a:pt x="3239592" y="0"/>
                  </a:moveTo>
                  <a:lnTo>
                    <a:pt x="565860" y="0"/>
                  </a:lnTo>
                  <a:lnTo>
                    <a:pt x="561817" y="5668"/>
                  </a:lnTo>
                  <a:lnTo>
                    <a:pt x="536176" y="42746"/>
                  </a:lnTo>
                  <a:lnTo>
                    <a:pt x="511062" y="80212"/>
                  </a:lnTo>
                  <a:lnTo>
                    <a:pt x="486480" y="118061"/>
                  </a:lnTo>
                  <a:lnTo>
                    <a:pt x="462436" y="156287"/>
                  </a:lnTo>
                  <a:lnTo>
                    <a:pt x="438936" y="194884"/>
                  </a:lnTo>
                  <a:lnTo>
                    <a:pt x="415984" y="233847"/>
                  </a:lnTo>
                  <a:lnTo>
                    <a:pt x="393587" y="273172"/>
                  </a:lnTo>
                  <a:lnTo>
                    <a:pt x="371748" y="312852"/>
                  </a:lnTo>
                  <a:lnTo>
                    <a:pt x="350475" y="352882"/>
                  </a:lnTo>
                  <a:lnTo>
                    <a:pt x="329771" y="393257"/>
                  </a:lnTo>
                  <a:lnTo>
                    <a:pt x="309643" y="433972"/>
                  </a:lnTo>
                  <a:lnTo>
                    <a:pt x="290096" y="475021"/>
                  </a:lnTo>
                  <a:lnTo>
                    <a:pt x="271135" y="516398"/>
                  </a:lnTo>
                  <a:lnTo>
                    <a:pt x="252766" y="558099"/>
                  </a:lnTo>
                  <a:lnTo>
                    <a:pt x="234993" y="600118"/>
                  </a:lnTo>
                  <a:lnTo>
                    <a:pt x="217823" y="642450"/>
                  </a:lnTo>
                  <a:lnTo>
                    <a:pt x="201261" y="685089"/>
                  </a:lnTo>
                  <a:lnTo>
                    <a:pt x="185311" y="728030"/>
                  </a:lnTo>
                  <a:lnTo>
                    <a:pt x="169980" y="771267"/>
                  </a:lnTo>
                  <a:lnTo>
                    <a:pt x="155273" y="814796"/>
                  </a:lnTo>
                  <a:lnTo>
                    <a:pt x="141194" y="858611"/>
                  </a:lnTo>
                  <a:lnTo>
                    <a:pt x="127751" y="902706"/>
                  </a:lnTo>
                  <a:lnTo>
                    <a:pt x="114947" y="947076"/>
                  </a:lnTo>
                  <a:lnTo>
                    <a:pt x="102788" y="991716"/>
                  </a:lnTo>
                  <a:lnTo>
                    <a:pt x="91280" y="1036620"/>
                  </a:lnTo>
                  <a:lnTo>
                    <a:pt x="80427" y="1081784"/>
                  </a:lnTo>
                  <a:lnTo>
                    <a:pt x="70236" y="1127201"/>
                  </a:lnTo>
                  <a:lnTo>
                    <a:pt x="60712" y="1172866"/>
                  </a:lnTo>
                  <a:lnTo>
                    <a:pt x="51859" y="1218775"/>
                  </a:lnTo>
                  <a:lnTo>
                    <a:pt x="43684" y="1264921"/>
                  </a:lnTo>
                  <a:lnTo>
                    <a:pt x="36192" y="1311299"/>
                  </a:lnTo>
                  <a:lnTo>
                    <a:pt x="29388" y="1357904"/>
                  </a:lnTo>
                  <a:lnTo>
                    <a:pt x="23277" y="1404730"/>
                  </a:lnTo>
                  <a:lnTo>
                    <a:pt x="17865" y="1451773"/>
                  </a:lnTo>
                  <a:lnTo>
                    <a:pt x="13158" y="1499027"/>
                  </a:lnTo>
                  <a:lnTo>
                    <a:pt x="9159" y="1546486"/>
                  </a:lnTo>
                  <a:lnTo>
                    <a:pt x="5876" y="1594145"/>
                  </a:lnTo>
                  <a:lnTo>
                    <a:pt x="3313" y="1641998"/>
                  </a:lnTo>
                  <a:lnTo>
                    <a:pt x="1476" y="1690041"/>
                  </a:lnTo>
                  <a:lnTo>
                    <a:pt x="369" y="1738268"/>
                  </a:lnTo>
                  <a:lnTo>
                    <a:pt x="0" y="1786674"/>
                  </a:lnTo>
                  <a:lnTo>
                    <a:pt x="369" y="1835079"/>
                  </a:lnTo>
                  <a:lnTo>
                    <a:pt x="1476" y="1883306"/>
                  </a:lnTo>
                  <a:lnTo>
                    <a:pt x="3313" y="1931349"/>
                  </a:lnTo>
                  <a:lnTo>
                    <a:pt x="5876" y="1979203"/>
                  </a:lnTo>
                  <a:lnTo>
                    <a:pt x="9159" y="2026862"/>
                  </a:lnTo>
                  <a:lnTo>
                    <a:pt x="13158" y="2074320"/>
                  </a:lnTo>
                  <a:lnTo>
                    <a:pt x="17865" y="2121574"/>
                  </a:lnTo>
                  <a:lnTo>
                    <a:pt x="23277" y="2168617"/>
                  </a:lnTo>
                  <a:lnTo>
                    <a:pt x="29388" y="2215443"/>
                  </a:lnTo>
                  <a:lnTo>
                    <a:pt x="36192" y="2262048"/>
                  </a:lnTo>
                  <a:lnTo>
                    <a:pt x="43684" y="2308426"/>
                  </a:lnTo>
                  <a:lnTo>
                    <a:pt x="51859" y="2354572"/>
                  </a:lnTo>
                  <a:lnTo>
                    <a:pt x="60712" y="2400480"/>
                  </a:lnTo>
                  <a:lnTo>
                    <a:pt x="70236" y="2446146"/>
                  </a:lnTo>
                  <a:lnTo>
                    <a:pt x="80427" y="2491563"/>
                  </a:lnTo>
                  <a:lnTo>
                    <a:pt x="91280" y="2536726"/>
                  </a:lnTo>
                  <a:lnTo>
                    <a:pt x="102788" y="2581630"/>
                  </a:lnTo>
                  <a:lnTo>
                    <a:pt x="114947" y="2626270"/>
                  </a:lnTo>
                  <a:lnTo>
                    <a:pt x="127751" y="2670640"/>
                  </a:lnTo>
                  <a:lnTo>
                    <a:pt x="141194" y="2714735"/>
                  </a:lnTo>
                  <a:lnTo>
                    <a:pt x="155273" y="2758550"/>
                  </a:lnTo>
                  <a:lnTo>
                    <a:pt x="169980" y="2802079"/>
                  </a:lnTo>
                  <a:lnTo>
                    <a:pt x="185311" y="2845316"/>
                  </a:lnTo>
                  <a:lnTo>
                    <a:pt x="201261" y="2888257"/>
                  </a:lnTo>
                  <a:lnTo>
                    <a:pt x="217823" y="2930896"/>
                  </a:lnTo>
                  <a:lnTo>
                    <a:pt x="234993" y="2973227"/>
                  </a:lnTo>
                  <a:lnTo>
                    <a:pt x="252766" y="3015246"/>
                  </a:lnTo>
                  <a:lnTo>
                    <a:pt x="271135" y="3056947"/>
                  </a:lnTo>
                  <a:lnTo>
                    <a:pt x="290096" y="3098324"/>
                  </a:lnTo>
                  <a:lnTo>
                    <a:pt x="309643" y="3139373"/>
                  </a:lnTo>
                  <a:lnTo>
                    <a:pt x="329771" y="3180087"/>
                  </a:lnTo>
                  <a:lnTo>
                    <a:pt x="350475" y="3220462"/>
                  </a:lnTo>
                  <a:lnTo>
                    <a:pt x="371748" y="3260492"/>
                  </a:lnTo>
                  <a:lnTo>
                    <a:pt x="393587" y="3300172"/>
                  </a:lnTo>
                  <a:lnTo>
                    <a:pt x="415984" y="3339497"/>
                  </a:lnTo>
                  <a:lnTo>
                    <a:pt x="438936" y="3378460"/>
                  </a:lnTo>
                  <a:lnTo>
                    <a:pt x="462436" y="3417057"/>
                  </a:lnTo>
                  <a:lnTo>
                    <a:pt x="486480" y="3455283"/>
                  </a:lnTo>
                  <a:lnTo>
                    <a:pt x="511062" y="3493131"/>
                  </a:lnTo>
                  <a:lnTo>
                    <a:pt x="536176" y="3530597"/>
                  </a:lnTo>
                  <a:lnTo>
                    <a:pt x="561817" y="3567675"/>
                  </a:lnTo>
                  <a:lnTo>
                    <a:pt x="587980" y="3604360"/>
                  </a:lnTo>
                  <a:lnTo>
                    <a:pt x="614660" y="3640647"/>
                  </a:lnTo>
                  <a:lnTo>
                    <a:pt x="641851" y="3676530"/>
                  </a:lnTo>
                  <a:lnTo>
                    <a:pt x="669547" y="3712003"/>
                  </a:lnTo>
                  <a:lnTo>
                    <a:pt x="697744" y="3747062"/>
                  </a:lnTo>
                  <a:lnTo>
                    <a:pt x="726436" y="3781701"/>
                  </a:lnTo>
                  <a:lnTo>
                    <a:pt x="755618" y="3815915"/>
                  </a:lnTo>
                  <a:lnTo>
                    <a:pt x="785284" y="3849698"/>
                  </a:lnTo>
                  <a:lnTo>
                    <a:pt x="815428" y="3883045"/>
                  </a:lnTo>
                  <a:lnTo>
                    <a:pt x="846047" y="3915950"/>
                  </a:lnTo>
                  <a:lnTo>
                    <a:pt x="877133" y="3948409"/>
                  </a:lnTo>
                  <a:lnTo>
                    <a:pt x="908683" y="3980416"/>
                  </a:lnTo>
                  <a:lnTo>
                    <a:pt x="940690" y="4011965"/>
                  </a:lnTo>
                  <a:lnTo>
                    <a:pt x="973149" y="4043052"/>
                  </a:lnTo>
                  <a:lnTo>
                    <a:pt x="1006055" y="4073670"/>
                  </a:lnTo>
                  <a:lnTo>
                    <a:pt x="1039402" y="4103815"/>
                  </a:lnTo>
                  <a:lnTo>
                    <a:pt x="1073185" y="4133480"/>
                  </a:lnTo>
                  <a:lnTo>
                    <a:pt x="1107399" y="4162662"/>
                  </a:lnTo>
                  <a:lnTo>
                    <a:pt x="1142038" y="4191353"/>
                  </a:lnTo>
                  <a:lnTo>
                    <a:pt x="1177097" y="4219550"/>
                  </a:lnTo>
                  <a:lnTo>
                    <a:pt x="1212571" y="4247247"/>
                  </a:lnTo>
                  <a:lnTo>
                    <a:pt x="1248454" y="4274437"/>
                  </a:lnTo>
                  <a:lnTo>
                    <a:pt x="1284741" y="4301117"/>
                  </a:lnTo>
                  <a:lnTo>
                    <a:pt x="1321426" y="4327280"/>
                  </a:lnTo>
                  <a:lnTo>
                    <a:pt x="1358504" y="4352921"/>
                  </a:lnTo>
                  <a:lnTo>
                    <a:pt x="1395971" y="4378035"/>
                  </a:lnTo>
                  <a:lnTo>
                    <a:pt x="1433819" y="4402616"/>
                  </a:lnTo>
                  <a:lnTo>
                    <a:pt x="1472045" y="4426660"/>
                  </a:lnTo>
                  <a:lnTo>
                    <a:pt x="1510642" y="4450160"/>
                  </a:lnTo>
                  <a:lnTo>
                    <a:pt x="1549605" y="4473111"/>
                  </a:lnTo>
                  <a:lnTo>
                    <a:pt x="1588930" y="4495509"/>
                  </a:lnTo>
                  <a:lnTo>
                    <a:pt x="1628610" y="4517347"/>
                  </a:lnTo>
                  <a:lnTo>
                    <a:pt x="1668640" y="4538621"/>
                  </a:lnTo>
                  <a:lnTo>
                    <a:pt x="1709015" y="4559324"/>
                  </a:lnTo>
                  <a:lnTo>
                    <a:pt x="1749730" y="4579452"/>
                  </a:lnTo>
                  <a:lnTo>
                    <a:pt x="1790779" y="4598999"/>
                  </a:lnTo>
                  <a:lnTo>
                    <a:pt x="1832156" y="4617959"/>
                  </a:lnTo>
                  <a:lnTo>
                    <a:pt x="1873857" y="4636329"/>
                  </a:lnTo>
                  <a:lnTo>
                    <a:pt x="1915876" y="4654101"/>
                  </a:lnTo>
                  <a:lnTo>
                    <a:pt x="1958208" y="4671271"/>
                  </a:lnTo>
                  <a:lnTo>
                    <a:pt x="2000847" y="4687833"/>
                  </a:lnTo>
                  <a:lnTo>
                    <a:pt x="2043788" y="4703783"/>
                  </a:lnTo>
                  <a:lnTo>
                    <a:pt x="2087025" y="4719114"/>
                  </a:lnTo>
                  <a:lnTo>
                    <a:pt x="2130554" y="4733821"/>
                  </a:lnTo>
                  <a:lnTo>
                    <a:pt x="2174369" y="4747899"/>
                  </a:lnTo>
                  <a:lnTo>
                    <a:pt x="2218464" y="4761343"/>
                  </a:lnTo>
                  <a:lnTo>
                    <a:pt x="2262834" y="4774147"/>
                  </a:lnTo>
                  <a:lnTo>
                    <a:pt x="2307474" y="4786306"/>
                  </a:lnTo>
                  <a:lnTo>
                    <a:pt x="2352378" y="4797814"/>
                  </a:lnTo>
                  <a:lnTo>
                    <a:pt x="2397542" y="4808666"/>
                  </a:lnTo>
                  <a:lnTo>
                    <a:pt x="2442959" y="4818857"/>
                  </a:lnTo>
                  <a:lnTo>
                    <a:pt x="2488624" y="4828381"/>
                  </a:lnTo>
                  <a:lnTo>
                    <a:pt x="2534533" y="4837234"/>
                  </a:lnTo>
                  <a:lnTo>
                    <a:pt x="2580679" y="4845409"/>
                  </a:lnTo>
                  <a:lnTo>
                    <a:pt x="2627057" y="4852901"/>
                  </a:lnTo>
                  <a:lnTo>
                    <a:pt x="2673662" y="4859705"/>
                  </a:lnTo>
                  <a:lnTo>
                    <a:pt x="2720489" y="4865816"/>
                  </a:lnTo>
                  <a:lnTo>
                    <a:pt x="2767531" y="4871227"/>
                  </a:lnTo>
                  <a:lnTo>
                    <a:pt x="2814785" y="4875935"/>
                  </a:lnTo>
                  <a:lnTo>
                    <a:pt x="2862244" y="4879933"/>
                  </a:lnTo>
                  <a:lnTo>
                    <a:pt x="2909903" y="4883217"/>
                  </a:lnTo>
                  <a:lnTo>
                    <a:pt x="2957756" y="4885779"/>
                  </a:lnTo>
                  <a:lnTo>
                    <a:pt x="3005799" y="4887617"/>
                  </a:lnTo>
                  <a:lnTo>
                    <a:pt x="3054026" y="4888723"/>
                  </a:lnTo>
                  <a:lnTo>
                    <a:pt x="3102432" y="4889093"/>
                  </a:lnTo>
                  <a:lnTo>
                    <a:pt x="3150835" y="4888723"/>
                  </a:lnTo>
                  <a:lnTo>
                    <a:pt x="3199061" y="4887617"/>
                  </a:lnTo>
                  <a:lnTo>
                    <a:pt x="3239592" y="4886067"/>
                  </a:lnTo>
                  <a:lnTo>
                    <a:pt x="3239592" y="0"/>
                  </a:lnTo>
                  <a:close/>
                </a:path>
              </a:pathLst>
            </a:custGeom>
            <a:solidFill>
              <a:srgbClr val="F6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33662" y="0"/>
              <a:ext cx="3358515" cy="5114925"/>
            </a:xfrm>
            <a:custGeom>
              <a:avLst/>
              <a:gdLst/>
              <a:ahLst/>
              <a:cxnLst/>
              <a:rect l="l" t="t" r="r" b="b"/>
              <a:pathLst>
                <a:path w="3358515" h="5114925">
                  <a:moveTo>
                    <a:pt x="0" y="2288410"/>
                  </a:moveTo>
                  <a:lnTo>
                    <a:pt x="402" y="2240229"/>
                  </a:lnTo>
                  <a:lnTo>
                    <a:pt x="1605" y="2192242"/>
                  </a:lnTo>
                  <a:lnTo>
                    <a:pt x="3602" y="2144457"/>
                  </a:lnTo>
                  <a:lnTo>
                    <a:pt x="6387" y="2096879"/>
                  </a:lnTo>
                  <a:lnTo>
                    <a:pt x="9953" y="2049516"/>
                  </a:lnTo>
                  <a:lnTo>
                    <a:pt x="14295" y="2002373"/>
                  </a:lnTo>
                  <a:lnTo>
                    <a:pt x="19405" y="1955456"/>
                  </a:lnTo>
                  <a:lnTo>
                    <a:pt x="25277" y="1908773"/>
                  </a:lnTo>
                  <a:lnTo>
                    <a:pt x="31905" y="1862329"/>
                  </a:lnTo>
                  <a:lnTo>
                    <a:pt x="39283" y="1816131"/>
                  </a:lnTo>
                  <a:lnTo>
                    <a:pt x="47404" y="1770185"/>
                  </a:lnTo>
                  <a:lnTo>
                    <a:pt x="56262" y="1724498"/>
                  </a:lnTo>
                  <a:lnTo>
                    <a:pt x="65850" y="1679075"/>
                  </a:lnTo>
                  <a:lnTo>
                    <a:pt x="76162" y="1633924"/>
                  </a:lnTo>
                  <a:lnTo>
                    <a:pt x="87192" y="1589051"/>
                  </a:lnTo>
                  <a:lnTo>
                    <a:pt x="98933" y="1544462"/>
                  </a:lnTo>
                  <a:lnTo>
                    <a:pt x="111379" y="1500163"/>
                  </a:lnTo>
                  <a:lnTo>
                    <a:pt x="124524" y="1456162"/>
                  </a:lnTo>
                  <a:lnTo>
                    <a:pt x="138361" y="1412463"/>
                  </a:lnTo>
                  <a:lnTo>
                    <a:pt x="152883" y="1369074"/>
                  </a:lnTo>
                  <a:lnTo>
                    <a:pt x="168085" y="1326001"/>
                  </a:lnTo>
                  <a:lnTo>
                    <a:pt x="183960" y="1283251"/>
                  </a:lnTo>
                  <a:lnTo>
                    <a:pt x="200502" y="1240829"/>
                  </a:lnTo>
                  <a:lnTo>
                    <a:pt x="217704" y="1198742"/>
                  </a:lnTo>
                  <a:lnTo>
                    <a:pt x="235559" y="1156997"/>
                  </a:lnTo>
                  <a:lnTo>
                    <a:pt x="254063" y="1115600"/>
                  </a:lnTo>
                  <a:lnTo>
                    <a:pt x="273207" y="1074556"/>
                  </a:lnTo>
                  <a:lnTo>
                    <a:pt x="292987" y="1033874"/>
                  </a:lnTo>
                  <a:lnTo>
                    <a:pt x="313394" y="993558"/>
                  </a:lnTo>
                  <a:lnTo>
                    <a:pt x="334424" y="953616"/>
                  </a:lnTo>
                  <a:lnTo>
                    <a:pt x="356069" y="914054"/>
                  </a:lnTo>
                  <a:lnTo>
                    <a:pt x="378324" y="874878"/>
                  </a:lnTo>
                  <a:lnTo>
                    <a:pt x="401181" y="836094"/>
                  </a:lnTo>
                  <a:lnTo>
                    <a:pt x="424635" y="797709"/>
                  </a:lnTo>
                  <a:lnTo>
                    <a:pt x="448680" y="759729"/>
                  </a:lnTo>
                  <a:lnTo>
                    <a:pt x="473308" y="722161"/>
                  </a:lnTo>
                  <a:lnTo>
                    <a:pt x="498513" y="685011"/>
                  </a:lnTo>
                  <a:lnTo>
                    <a:pt x="524289" y="648285"/>
                  </a:lnTo>
                  <a:lnTo>
                    <a:pt x="550630" y="611990"/>
                  </a:lnTo>
                  <a:lnTo>
                    <a:pt x="577530" y="576133"/>
                  </a:lnTo>
                  <a:lnTo>
                    <a:pt x="604981" y="540718"/>
                  </a:lnTo>
                  <a:lnTo>
                    <a:pt x="632977" y="505754"/>
                  </a:lnTo>
                  <a:lnTo>
                    <a:pt x="661513" y="471246"/>
                  </a:lnTo>
                  <a:lnTo>
                    <a:pt x="690582" y="437200"/>
                  </a:lnTo>
                  <a:lnTo>
                    <a:pt x="720177" y="403624"/>
                  </a:lnTo>
                  <a:lnTo>
                    <a:pt x="750292" y="370523"/>
                  </a:lnTo>
                  <a:lnTo>
                    <a:pt x="780920" y="337903"/>
                  </a:lnTo>
                  <a:lnTo>
                    <a:pt x="812056" y="305772"/>
                  </a:lnTo>
                  <a:lnTo>
                    <a:pt x="843693" y="274135"/>
                  </a:lnTo>
                  <a:lnTo>
                    <a:pt x="875824" y="242999"/>
                  </a:lnTo>
                  <a:lnTo>
                    <a:pt x="908444" y="212371"/>
                  </a:lnTo>
                  <a:lnTo>
                    <a:pt x="941545" y="182256"/>
                  </a:lnTo>
                  <a:lnTo>
                    <a:pt x="975121" y="152661"/>
                  </a:lnTo>
                  <a:lnTo>
                    <a:pt x="1009167" y="123592"/>
                  </a:lnTo>
                  <a:lnTo>
                    <a:pt x="1043675" y="95056"/>
                  </a:lnTo>
                  <a:lnTo>
                    <a:pt x="1078640" y="67060"/>
                  </a:lnTo>
                  <a:lnTo>
                    <a:pt x="1114054" y="39608"/>
                  </a:lnTo>
                  <a:lnTo>
                    <a:pt x="1149912" y="12709"/>
                  </a:lnTo>
                  <a:lnTo>
                    <a:pt x="1167424" y="0"/>
                  </a:lnTo>
                </a:path>
                <a:path w="3358515" h="5114925">
                  <a:moveTo>
                    <a:pt x="3358337" y="5064654"/>
                  </a:moveTo>
                  <a:lnTo>
                    <a:pt x="3298607" y="5075448"/>
                  </a:lnTo>
                  <a:lnTo>
                    <a:pt x="3252409" y="5082826"/>
                  </a:lnTo>
                  <a:lnTo>
                    <a:pt x="3205966" y="5089454"/>
                  </a:lnTo>
                  <a:lnTo>
                    <a:pt x="3159283" y="5095326"/>
                  </a:lnTo>
                  <a:lnTo>
                    <a:pt x="3112366" y="5100436"/>
                  </a:lnTo>
                  <a:lnTo>
                    <a:pt x="3065223" y="5104778"/>
                  </a:lnTo>
                  <a:lnTo>
                    <a:pt x="3017860" y="5108344"/>
                  </a:lnTo>
                  <a:lnTo>
                    <a:pt x="2970283" y="5111129"/>
                  </a:lnTo>
                  <a:lnTo>
                    <a:pt x="2922498" y="5113126"/>
                  </a:lnTo>
                  <a:lnTo>
                    <a:pt x="2874512" y="5114329"/>
                  </a:lnTo>
                  <a:lnTo>
                    <a:pt x="2826331" y="5114731"/>
                  </a:lnTo>
                  <a:lnTo>
                    <a:pt x="2778150" y="5114329"/>
                  </a:lnTo>
                  <a:lnTo>
                    <a:pt x="2730163" y="5113126"/>
                  </a:lnTo>
                  <a:lnTo>
                    <a:pt x="2682378" y="5111129"/>
                  </a:lnTo>
                  <a:lnTo>
                    <a:pt x="2634801" y="5108344"/>
                  </a:lnTo>
                  <a:lnTo>
                    <a:pt x="2587437" y="5104778"/>
                  </a:lnTo>
                  <a:lnTo>
                    <a:pt x="2540294" y="5100436"/>
                  </a:lnTo>
                  <a:lnTo>
                    <a:pt x="2493377" y="5095326"/>
                  </a:lnTo>
                  <a:lnTo>
                    <a:pt x="2446694" y="5089454"/>
                  </a:lnTo>
                  <a:lnTo>
                    <a:pt x="2400250" y="5082826"/>
                  </a:lnTo>
                  <a:lnTo>
                    <a:pt x="2354052" y="5075448"/>
                  </a:lnTo>
                  <a:lnTo>
                    <a:pt x="2308106" y="5067327"/>
                  </a:lnTo>
                  <a:lnTo>
                    <a:pt x="2262419" y="5058469"/>
                  </a:lnTo>
                  <a:lnTo>
                    <a:pt x="2216996" y="5048881"/>
                  </a:lnTo>
                  <a:lnTo>
                    <a:pt x="2171845" y="5038569"/>
                  </a:lnTo>
                  <a:lnTo>
                    <a:pt x="2126972" y="5027539"/>
                  </a:lnTo>
                  <a:lnTo>
                    <a:pt x="2082383" y="5015798"/>
                  </a:lnTo>
                  <a:lnTo>
                    <a:pt x="2038085" y="5003352"/>
                  </a:lnTo>
                  <a:lnTo>
                    <a:pt x="1994083" y="4990207"/>
                  </a:lnTo>
                  <a:lnTo>
                    <a:pt x="1950384" y="4976370"/>
                  </a:lnTo>
                  <a:lnTo>
                    <a:pt x="1906995" y="4961848"/>
                  </a:lnTo>
                  <a:lnTo>
                    <a:pt x="1863922" y="4946646"/>
                  </a:lnTo>
                  <a:lnTo>
                    <a:pt x="1821172" y="4930771"/>
                  </a:lnTo>
                  <a:lnTo>
                    <a:pt x="1778750" y="4914229"/>
                  </a:lnTo>
                  <a:lnTo>
                    <a:pt x="1736663" y="4897027"/>
                  </a:lnTo>
                  <a:lnTo>
                    <a:pt x="1694918" y="4879172"/>
                  </a:lnTo>
                  <a:lnTo>
                    <a:pt x="1653521" y="4860668"/>
                  </a:lnTo>
                  <a:lnTo>
                    <a:pt x="1612478" y="4841524"/>
                  </a:lnTo>
                  <a:lnTo>
                    <a:pt x="1571795" y="4821744"/>
                  </a:lnTo>
                  <a:lnTo>
                    <a:pt x="1531480" y="4801337"/>
                  </a:lnTo>
                  <a:lnTo>
                    <a:pt x="1491537" y="4780307"/>
                  </a:lnTo>
                  <a:lnTo>
                    <a:pt x="1451975" y="4758662"/>
                  </a:lnTo>
                  <a:lnTo>
                    <a:pt x="1412799" y="4736407"/>
                  </a:lnTo>
                  <a:lnTo>
                    <a:pt x="1374015" y="4713550"/>
                  </a:lnTo>
                  <a:lnTo>
                    <a:pt x="1335630" y="4690096"/>
                  </a:lnTo>
                  <a:lnTo>
                    <a:pt x="1297650" y="4666052"/>
                  </a:lnTo>
                  <a:lnTo>
                    <a:pt x="1260082" y="4641424"/>
                  </a:lnTo>
                  <a:lnTo>
                    <a:pt x="1222932" y="4616218"/>
                  </a:lnTo>
                  <a:lnTo>
                    <a:pt x="1186207" y="4590442"/>
                  </a:lnTo>
                  <a:lnTo>
                    <a:pt x="1149912" y="4564101"/>
                  </a:lnTo>
                  <a:lnTo>
                    <a:pt x="1114054" y="4537202"/>
                  </a:lnTo>
                  <a:lnTo>
                    <a:pt x="1078640" y="4509751"/>
                  </a:lnTo>
                  <a:lnTo>
                    <a:pt x="1043675" y="4481754"/>
                  </a:lnTo>
                  <a:lnTo>
                    <a:pt x="1009167" y="4453218"/>
                  </a:lnTo>
                  <a:lnTo>
                    <a:pt x="975121" y="4424150"/>
                  </a:lnTo>
                  <a:lnTo>
                    <a:pt x="941545" y="4394555"/>
                  </a:lnTo>
                  <a:lnTo>
                    <a:pt x="908444" y="4364440"/>
                  </a:lnTo>
                  <a:lnTo>
                    <a:pt x="875824" y="4333812"/>
                  </a:lnTo>
                  <a:lnTo>
                    <a:pt x="843693" y="4302676"/>
                  </a:lnTo>
                  <a:lnTo>
                    <a:pt x="812056" y="4271039"/>
                  </a:lnTo>
                  <a:lnTo>
                    <a:pt x="780920" y="4238908"/>
                  </a:lnTo>
                  <a:lnTo>
                    <a:pt x="750292" y="4206289"/>
                  </a:lnTo>
                  <a:lnTo>
                    <a:pt x="720177" y="4173187"/>
                  </a:lnTo>
                  <a:lnTo>
                    <a:pt x="690582" y="4139611"/>
                  </a:lnTo>
                  <a:lnTo>
                    <a:pt x="661513" y="4105566"/>
                  </a:lnTo>
                  <a:lnTo>
                    <a:pt x="632977" y="4071057"/>
                  </a:lnTo>
                  <a:lnTo>
                    <a:pt x="604981" y="4036093"/>
                  </a:lnTo>
                  <a:lnTo>
                    <a:pt x="577530" y="4000679"/>
                  </a:lnTo>
                  <a:lnTo>
                    <a:pt x="550630" y="3964821"/>
                  </a:lnTo>
                  <a:lnTo>
                    <a:pt x="524289" y="3928526"/>
                  </a:lnTo>
                  <a:lnTo>
                    <a:pt x="498513" y="3891801"/>
                  </a:lnTo>
                  <a:lnTo>
                    <a:pt x="473308" y="3854651"/>
                  </a:lnTo>
                  <a:lnTo>
                    <a:pt x="448680" y="3817083"/>
                  </a:lnTo>
                  <a:lnTo>
                    <a:pt x="424635" y="3779103"/>
                  </a:lnTo>
                  <a:lnTo>
                    <a:pt x="401181" y="3740719"/>
                  </a:lnTo>
                  <a:lnTo>
                    <a:pt x="378324" y="3701935"/>
                  </a:lnTo>
                  <a:lnTo>
                    <a:pt x="356069" y="3662759"/>
                  </a:lnTo>
                  <a:lnTo>
                    <a:pt x="334424" y="3623197"/>
                  </a:lnTo>
                  <a:lnTo>
                    <a:pt x="313394" y="3583255"/>
                  </a:lnTo>
                  <a:lnTo>
                    <a:pt x="292987" y="3542939"/>
                  </a:lnTo>
                  <a:lnTo>
                    <a:pt x="273207" y="3502257"/>
                  </a:lnTo>
                  <a:lnTo>
                    <a:pt x="254063" y="3461214"/>
                  </a:lnTo>
                  <a:lnTo>
                    <a:pt x="235559" y="3419817"/>
                  </a:lnTo>
                  <a:lnTo>
                    <a:pt x="217704" y="3378072"/>
                  </a:lnTo>
                  <a:lnTo>
                    <a:pt x="200502" y="3335985"/>
                  </a:lnTo>
                  <a:lnTo>
                    <a:pt x="183960" y="3293564"/>
                  </a:lnTo>
                  <a:lnTo>
                    <a:pt x="168085" y="3250813"/>
                  </a:lnTo>
                  <a:lnTo>
                    <a:pt x="152883" y="3207740"/>
                  </a:lnTo>
                  <a:lnTo>
                    <a:pt x="138361" y="3164352"/>
                  </a:lnTo>
                  <a:lnTo>
                    <a:pt x="124524" y="3120653"/>
                  </a:lnTo>
                  <a:lnTo>
                    <a:pt x="111379" y="3076652"/>
                  </a:lnTo>
                  <a:lnTo>
                    <a:pt x="98933" y="3032353"/>
                  </a:lnTo>
                  <a:lnTo>
                    <a:pt x="87192" y="2987765"/>
                  </a:lnTo>
                  <a:lnTo>
                    <a:pt x="76162" y="2942892"/>
                  </a:lnTo>
                  <a:lnTo>
                    <a:pt x="65850" y="2897741"/>
                  </a:lnTo>
                  <a:lnTo>
                    <a:pt x="56262" y="2852319"/>
                  </a:lnTo>
                  <a:lnTo>
                    <a:pt x="47404" y="2806632"/>
                  </a:lnTo>
                  <a:lnTo>
                    <a:pt x="39283" y="2760686"/>
                  </a:lnTo>
                  <a:lnTo>
                    <a:pt x="31905" y="2714488"/>
                  </a:lnTo>
                  <a:lnTo>
                    <a:pt x="25277" y="2668045"/>
                  </a:lnTo>
                  <a:lnTo>
                    <a:pt x="19405" y="2621361"/>
                  </a:lnTo>
                  <a:lnTo>
                    <a:pt x="14295" y="2574445"/>
                  </a:lnTo>
                  <a:lnTo>
                    <a:pt x="9953" y="2527302"/>
                  </a:lnTo>
                  <a:lnTo>
                    <a:pt x="6387" y="2479939"/>
                  </a:lnTo>
                  <a:lnTo>
                    <a:pt x="3602" y="2432362"/>
                  </a:lnTo>
                  <a:lnTo>
                    <a:pt x="1605" y="2384577"/>
                  </a:lnTo>
                  <a:lnTo>
                    <a:pt x="402" y="2336591"/>
                  </a:lnTo>
                  <a:lnTo>
                    <a:pt x="0" y="2288410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83685" y="0"/>
              <a:ext cx="2408555" cy="4217670"/>
            </a:xfrm>
            <a:custGeom>
              <a:avLst/>
              <a:gdLst/>
              <a:ahLst/>
              <a:cxnLst/>
              <a:rect l="l" t="t" r="r" b="b"/>
              <a:pathLst>
                <a:path w="2408554" h="4217670">
                  <a:moveTo>
                    <a:pt x="0" y="1421508"/>
                  </a:moveTo>
                  <a:lnTo>
                    <a:pt x="402" y="1373327"/>
                  </a:lnTo>
                  <a:lnTo>
                    <a:pt x="1605" y="1325340"/>
                  </a:lnTo>
                  <a:lnTo>
                    <a:pt x="3602" y="1277555"/>
                  </a:lnTo>
                  <a:lnTo>
                    <a:pt x="6387" y="1229978"/>
                  </a:lnTo>
                  <a:lnTo>
                    <a:pt x="9953" y="1182614"/>
                  </a:lnTo>
                  <a:lnTo>
                    <a:pt x="14295" y="1135471"/>
                  </a:lnTo>
                  <a:lnTo>
                    <a:pt x="19405" y="1088554"/>
                  </a:lnTo>
                  <a:lnTo>
                    <a:pt x="25277" y="1041871"/>
                  </a:lnTo>
                  <a:lnTo>
                    <a:pt x="31905" y="995427"/>
                  </a:lnTo>
                  <a:lnTo>
                    <a:pt x="39283" y="949229"/>
                  </a:lnTo>
                  <a:lnTo>
                    <a:pt x="47404" y="903283"/>
                  </a:lnTo>
                  <a:lnTo>
                    <a:pt x="56262" y="857596"/>
                  </a:lnTo>
                  <a:lnTo>
                    <a:pt x="65850" y="812173"/>
                  </a:lnTo>
                  <a:lnTo>
                    <a:pt x="76162" y="767022"/>
                  </a:lnTo>
                  <a:lnTo>
                    <a:pt x="87192" y="722149"/>
                  </a:lnTo>
                  <a:lnTo>
                    <a:pt x="98933" y="677560"/>
                  </a:lnTo>
                  <a:lnTo>
                    <a:pt x="111379" y="633261"/>
                  </a:lnTo>
                  <a:lnTo>
                    <a:pt x="124524" y="589260"/>
                  </a:lnTo>
                  <a:lnTo>
                    <a:pt x="138361" y="545561"/>
                  </a:lnTo>
                  <a:lnTo>
                    <a:pt x="152883" y="502172"/>
                  </a:lnTo>
                  <a:lnTo>
                    <a:pt x="168085" y="459099"/>
                  </a:lnTo>
                  <a:lnTo>
                    <a:pt x="183960" y="416349"/>
                  </a:lnTo>
                  <a:lnTo>
                    <a:pt x="200502" y="373927"/>
                  </a:lnTo>
                  <a:lnTo>
                    <a:pt x="217704" y="331840"/>
                  </a:lnTo>
                  <a:lnTo>
                    <a:pt x="235559" y="290095"/>
                  </a:lnTo>
                  <a:lnTo>
                    <a:pt x="254063" y="248698"/>
                  </a:lnTo>
                  <a:lnTo>
                    <a:pt x="273207" y="207654"/>
                  </a:lnTo>
                  <a:lnTo>
                    <a:pt x="292987" y="166972"/>
                  </a:lnTo>
                  <a:lnTo>
                    <a:pt x="313394" y="126656"/>
                  </a:lnTo>
                  <a:lnTo>
                    <a:pt x="334424" y="86714"/>
                  </a:lnTo>
                  <a:lnTo>
                    <a:pt x="356069" y="47152"/>
                  </a:lnTo>
                  <a:lnTo>
                    <a:pt x="378324" y="7976"/>
                  </a:lnTo>
                  <a:lnTo>
                    <a:pt x="383025" y="0"/>
                  </a:lnTo>
                </a:path>
                <a:path w="2408554" h="4217670">
                  <a:moveTo>
                    <a:pt x="2408313" y="4217074"/>
                  </a:moveTo>
                  <a:lnTo>
                    <a:pt x="2354052" y="4208546"/>
                  </a:lnTo>
                  <a:lnTo>
                    <a:pt x="2308106" y="4200425"/>
                  </a:lnTo>
                  <a:lnTo>
                    <a:pt x="2262419" y="4191567"/>
                  </a:lnTo>
                  <a:lnTo>
                    <a:pt x="2216996" y="4181979"/>
                  </a:lnTo>
                  <a:lnTo>
                    <a:pt x="2171845" y="4171667"/>
                  </a:lnTo>
                  <a:lnTo>
                    <a:pt x="2126972" y="4160637"/>
                  </a:lnTo>
                  <a:lnTo>
                    <a:pt x="2082383" y="4148896"/>
                  </a:lnTo>
                  <a:lnTo>
                    <a:pt x="2038085" y="4136450"/>
                  </a:lnTo>
                  <a:lnTo>
                    <a:pt x="1994083" y="4123305"/>
                  </a:lnTo>
                  <a:lnTo>
                    <a:pt x="1950384" y="4109468"/>
                  </a:lnTo>
                  <a:lnTo>
                    <a:pt x="1906995" y="4094946"/>
                  </a:lnTo>
                  <a:lnTo>
                    <a:pt x="1863922" y="4079744"/>
                  </a:lnTo>
                  <a:lnTo>
                    <a:pt x="1821172" y="4063869"/>
                  </a:lnTo>
                  <a:lnTo>
                    <a:pt x="1778750" y="4047327"/>
                  </a:lnTo>
                  <a:lnTo>
                    <a:pt x="1736663" y="4030125"/>
                  </a:lnTo>
                  <a:lnTo>
                    <a:pt x="1694918" y="4012270"/>
                  </a:lnTo>
                  <a:lnTo>
                    <a:pt x="1653521" y="3993766"/>
                  </a:lnTo>
                  <a:lnTo>
                    <a:pt x="1612478" y="3974622"/>
                  </a:lnTo>
                  <a:lnTo>
                    <a:pt x="1571795" y="3954843"/>
                  </a:lnTo>
                  <a:lnTo>
                    <a:pt x="1531480" y="3934435"/>
                  </a:lnTo>
                  <a:lnTo>
                    <a:pt x="1491537" y="3913405"/>
                  </a:lnTo>
                  <a:lnTo>
                    <a:pt x="1451975" y="3891760"/>
                  </a:lnTo>
                  <a:lnTo>
                    <a:pt x="1412799" y="3869505"/>
                  </a:lnTo>
                  <a:lnTo>
                    <a:pt x="1374015" y="3846648"/>
                  </a:lnTo>
                  <a:lnTo>
                    <a:pt x="1335630" y="3823194"/>
                  </a:lnTo>
                  <a:lnTo>
                    <a:pt x="1297650" y="3799150"/>
                  </a:lnTo>
                  <a:lnTo>
                    <a:pt x="1260082" y="3774522"/>
                  </a:lnTo>
                  <a:lnTo>
                    <a:pt x="1222932" y="3749316"/>
                  </a:lnTo>
                  <a:lnTo>
                    <a:pt x="1186207" y="3723540"/>
                  </a:lnTo>
                  <a:lnTo>
                    <a:pt x="1149912" y="3697199"/>
                  </a:lnTo>
                  <a:lnTo>
                    <a:pt x="1114054" y="3670300"/>
                  </a:lnTo>
                  <a:lnTo>
                    <a:pt x="1078640" y="3642849"/>
                  </a:lnTo>
                  <a:lnTo>
                    <a:pt x="1043675" y="3614852"/>
                  </a:lnTo>
                  <a:lnTo>
                    <a:pt x="1009167" y="3586316"/>
                  </a:lnTo>
                  <a:lnTo>
                    <a:pt x="975121" y="3557248"/>
                  </a:lnTo>
                  <a:lnTo>
                    <a:pt x="941545" y="3527653"/>
                  </a:lnTo>
                  <a:lnTo>
                    <a:pt x="908444" y="3497538"/>
                  </a:lnTo>
                  <a:lnTo>
                    <a:pt x="875824" y="3466910"/>
                  </a:lnTo>
                  <a:lnTo>
                    <a:pt x="843693" y="3435774"/>
                  </a:lnTo>
                  <a:lnTo>
                    <a:pt x="812056" y="3404137"/>
                  </a:lnTo>
                  <a:lnTo>
                    <a:pt x="780920" y="3372006"/>
                  </a:lnTo>
                  <a:lnTo>
                    <a:pt x="750292" y="3339387"/>
                  </a:lnTo>
                  <a:lnTo>
                    <a:pt x="720177" y="3306286"/>
                  </a:lnTo>
                  <a:lnTo>
                    <a:pt x="690582" y="3272709"/>
                  </a:lnTo>
                  <a:lnTo>
                    <a:pt x="661513" y="3238664"/>
                  </a:lnTo>
                  <a:lnTo>
                    <a:pt x="632977" y="3204156"/>
                  </a:lnTo>
                  <a:lnTo>
                    <a:pt x="604981" y="3169191"/>
                  </a:lnTo>
                  <a:lnTo>
                    <a:pt x="577530" y="3133777"/>
                  </a:lnTo>
                  <a:lnTo>
                    <a:pt x="550630" y="3097919"/>
                  </a:lnTo>
                  <a:lnTo>
                    <a:pt x="524289" y="3061624"/>
                  </a:lnTo>
                  <a:lnTo>
                    <a:pt x="498513" y="3024899"/>
                  </a:lnTo>
                  <a:lnTo>
                    <a:pt x="473308" y="2987749"/>
                  </a:lnTo>
                  <a:lnTo>
                    <a:pt x="448680" y="2950181"/>
                  </a:lnTo>
                  <a:lnTo>
                    <a:pt x="424635" y="2912202"/>
                  </a:lnTo>
                  <a:lnTo>
                    <a:pt x="401181" y="2873817"/>
                  </a:lnTo>
                  <a:lnTo>
                    <a:pt x="378324" y="2835033"/>
                  </a:lnTo>
                  <a:lnTo>
                    <a:pt x="356069" y="2795857"/>
                  </a:lnTo>
                  <a:lnTo>
                    <a:pt x="334424" y="2756295"/>
                  </a:lnTo>
                  <a:lnTo>
                    <a:pt x="313394" y="2716353"/>
                  </a:lnTo>
                  <a:lnTo>
                    <a:pt x="292987" y="2676037"/>
                  </a:lnTo>
                  <a:lnTo>
                    <a:pt x="273207" y="2635355"/>
                  </a:lnTo>
                  <a:lnTo>
                    <a:pt x="254063" y="2594312"/>
                  </a:lnTo>
                  <a:lnTo>
                    <a:pt x="235559" y="2552915"/>
                  </a:lnTo>
                  <a:lnTo>
                    <a:pt x="217704" y="2511170"/>
                  </a:lnTo>
                  <a:lnTo>
                    <a:pt x="200502" y="2469083"/>
                  </a:lnTo>
                  <a:lnTo>
                    <a:pt x="183960" y="2426662"/>
                  </a:lnTo>
                  <a:lnTo>
                    <a:pt x="168085" y="2383911"/>
                  </a:lnTo>
                  <a:lnTo>
                    <a:pt x="152883" y="2340838"/>
                  </a:lnTo>
                  <a:lnTo>
                    <a:pt x="138361" y="2297450"/>
                  </a:lnTo>
                  <a:lnTo>
                    <a:pt x="124524" y="2253751"/>
                  </a:lnTo>
                  <a:lnTo>
                    <a:pt x="111379" y="2209750"/>
                  </a:lnTo>
                  <a:lnTo>
                    <a:pt x="98933" y="2165451"/>
                  </a:lnTo>
                  <a:lnTo>
                    <a:pt x="87192" y="2120863"/>
                  </a:lnTo>
                  <a:lnTo>
                    <a:pt x="76162" y="2075990"/>
                  </a:lnTo>
                  <a:lnTo>
                    <a:pt x="65850" y="2030839"/>
                  </a:lnTo>
                  <a:lnTo>
                    <a:pt x="56262" y="1985417"/>
                  </a:lnTo>
                  <a:lnTo>
                    <a:pt x="47404" y="1939730"/>
                  </a:lnTo>
                  <a:lnTo>
                    <a:pt x="39283" y="1893784"/>
                  </a:lnTo>
                  <a:lnTo>
                    <a:pt x="31905" y="1847586"/>
                  </a:lnTo>
                  <a:lnTo>
                    <a:pt x="25277" y="1801143"/>
                  </a:lnTo>
                  <a:lnTo>
                    <a:pt x="19405" y="1754460"/>
                  </a:lnTo>
                  <a:lnTo>
                    <a:pt x="14295" y="1707543"/>
                  </a:lnTo>
                  <a:lnTo>
                    <a:pt x="9953" y="1660400"/>
                  </a:lnTo>
                  <a:lnTo>
                    <a:pt x="6387" y="1613037"/>
                  </a:lnTo>
                  <a:lnTo>
                    <a:pt x="3602" y="1565460"/>
                  </a:lnTo>
                  <a:lnTo>
                    <a:pt x="1605" y="1517675"/>
                  </a:lnTo>
                  <a:lnTo>
                    <a:pt x="402" y="1469689"/>
                  </a:lnTo>
                  <a:lnTo>
                    <a:pt x="0" y="1421508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9488" y="1002487"/>
            <a:ext cx="622300" cy="2404745"/>
            <a:chOff x="389488" y="1002487"/>
            <a:chExt cx="622300" cy="24047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592" y="1488490"/>
              <a:ext cx="590850" cy="4574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488" y="1002487"/>
              <a:ext cx="613681" cy="4574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534" y="1945932"/>
              <a:ext cx="555146" cy="4638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333" y="2869844"/>
              <a:ext cx="440293" cy="5372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6829" y="2451773"/>
              <a:ext cx="431674" cy="442531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7997" y="3487058"/>
            <a:ext cx="585172" cy="444163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43526" y="3981361"/>
            <a:ext cx="749935" cy="1922145"/>
            <a:chOff x="343526" y="3981361"/>
            <a:chExt cx="749935" cy="192214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780" y="5348338"/>
              <a:ext cx="625680" cy="55516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406" y="4889093"/>
              <a:ext cx="590529" cy="4902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3526" y="3981361"/>
              <a:ext cx="749904" cy="44648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9406" y="4405465"/>
              <a:ext cx="536900" cy="525106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8089" y="6286500"/>
            <a:ext cx="1224239" cy="5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79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630" y="374933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000"/>
                </a:solidFill>
                <a:latin typeface="Arial Black" panose="020B0A04020102020204" pitchFamily="34" charset="0"/>
              </a:rPr>
              <a:t>Как</a:t>
            </a:r>
            <a:r>
              <a:rPr spc="-85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pc="-10" dirty="0">
                <a:solidFill>
                  <a:srgbClr val="FFC000"/>
                </a:solidFill>
                <a:latin typeface="Arial Black" panose="020B0A04020102020204" pitchFamily="34" charset="0"/>
              </a:rPr>
              <a:t>вступить</a:t>
            </a:r>
            <a:r>
              <a:rPr spc="-8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dirty="0">
                <a:solidFill>
                  <a:srgbClr val="FFC000"/>
                </a:solidFill>
                <a:latin typeface="Arial Black" panose="020B0A04020102020204" pitchFamily="34" charset="0"/>
              </a:rPr>
              <a:t>в</a:t>
            </a:r>
            <a:r>
              <a:rPr spc="-8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pc="-20" dirty="0">
                <a:solidFill>
                  <a:srgbClr val="FFC000"/>
                </a:solidFill>
                <a:latin typeface="Arial Black" panose="020B0A04020102020204" pitchFamily="34" charset="0"/>
              </a:rPr>
              <a:t>РСМ?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3911" y="1166876"/>
            <a:ext cx="5432244" cy="946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Обратиться</a:t>
            </a:r>
            <a:r>
              <a:rPr sz="18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8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региональную</a:t>
            </a:r>
            <a:r>
              <a:rPr sz="18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 err="1">
                <a:solidFill>
                  <a:srgbClr val="033A8D"/>
                </a:solidFill>
                <a:latin typeface="Roboto Lt"/>
                <a:cs typeface="Roboto Lt"/>
              </a:rPr>
              <a:t>организацию</a:t>
            </a:r>
            <a:r>
              <a:rPr sz="18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25" dirty="0" smtClean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endParaRPr lang="ru-RU" sz="1800" spc="-25" dirty="0" smtClean="0">
              <a:solidFill>
                <a:srgbClr val="033A8D"/>
              </a:solidFill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500" spc="-25" dirty="0">
              <a:solidFill>
                <a:srgbClr val="033A8D"/>
              </a:solidFill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25" dirty="0" smtClean="0">
                <a:solidFill>
                  <a:srgbClr val="033A8D"/>
                </a:solidFill>
                <a:latin typeface="Roboto Lt"/>
                <a:cs typeface="Roboto Lt"/>
              </a:rPr>
              <a:t>Г. Магадан, Комсомольская площадь 1 (Молодёжный центр) </a:t>
            </a:r>
            <a:r>
              <a:rPr lang="ru-RU" sz="1800" spc="-25" dirty="0" err="1" smtClean="0">
                <a:solidFill>
                  <a:srgbClr val="033A8D"/>
                </a:solidFill>
                <a:latin typeface="Roboto Lt"/>
                <a:cs typeface="Roboto Lt"/>
              </a:rPr>
              <a:t>Каб</a:t>
            </a:r>
            <a:r>
              <a:rPr lang="ru-RU" sz="1800" spc="-25" dirty="0" smtClean="0">
                <a:solidFill>
                  <a:srgbClr val="033A8D"/>
                </a:solidFill>
                <a:latin typeface="Roboto Lt"/>
                <a:cs typeface="Roboto Lt"/>
              </a:rPr>
              <a:t>. </a:t>
            </a:r>
            <a:r>
              <a:rPr lang="ru-RU" spc="-25" dirty="0" smtClean="0">
                <a:solidFill>
                  <a:srgbClr val="033A8D"/>
                </a:solidFill>
                <a:latin typeface="Roboto Lt"/>
                <a:cs typeface="Roboto Lt"/>
              </a:rPr>
              <a:t>108</a:t>
            </a:r>
            <a:endParaRPr sz="1800" dirty="0">
              <a:latin typeface="Roboto Lt"/>
              <a:cs typeface="Roboto 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911" y="2315534"/>
            <a:ext cx="6858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Подать</a:t>
            </a:r>
            <a:r>
              <a:rPr sz="18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заявление</a:t>
            </a:r>
            <a:r>
              <a:rPr sz="1800" spc="-5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о</a:t>
            </a:r>
            <a:r>
              <a:rPr sz="1800" spc="-5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вступлении,</a:t>
            </a:r>
            <a:r>
              <a:rPr sz="1800" spc="-4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оплатить</a:t>
            </a:r>
            <a:r>
              <a:rPr sz="1800" spc="-5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вступительный</a:t>
            </a:r>
            <a:r>
              <a:rPr sz="1800" spc="-5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взнос</a:t>
            </a:r>
            <a:endParaRPr sz="1800" dirty="0">
              <a:latin typeface="Roboto Lt"/>
              <a:cs typeface="Roboto 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3911" y="2861126"/>
            <a:ext cx="643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Пройти</a:t>
            </a:r>
            <a:r>
              <a:rPr sz="18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торжественную</a:t>
            </a:r>
            <a:r>
              <a:rPr sz="18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церемонию</a:t>
            </a:r>
            <a:r>
              <a:rPr sz="18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вступления</a:t>
            </a:r>
            <a:r>
              <a:rPr sz="18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800" spc="-5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ряды</a:t>
            </a:r>
            <a:r>
              <a:rPr sz="18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25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endParaRPr sz="1800">
              <a:latin typeface="Roboto Lt"/>
              <a:cs typeface="Roboto 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911" y="3406717"/>
            <a:ext cx="3891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Выбрать</a:t>
            </a:r>
            <a:r>
              <a:rPr sz="18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направление</a:t>
            </a:r>
            <a:r>
              <a:rPr sz="18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деятельности</a:t>
            </a:r>
            <a:endParaRPr sz="1800">
              <a:latin typeface="Roboto Lt"/>
              <a:cs typeface="Roboto 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911" y="3952310"/>
            <a:ext cx="4658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Принимать</a:t>
            </a:r>
            <a:r>
              <a:rPr sz="1800" spc="-6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участие</a:t>
            </a:r>
            <a:r>
              <a:rPr sz="18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800" spc="-5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организации</a:t>
            </a:r>
            <a:r>
              <a:rPr sz="18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событий</a:t>
            </a:r>
            <a:endParaRPr sz="1800">
              <a:latin typeface="Roboto Lt"/>
              <a:cs typeface="Roboto L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7338" y="1727708"/>
            <a:ext cx="2952572" cy="466129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2916" y="932179"/>
            <a:ext cx="200660" cy="3345788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400" b="1" spc="-50" dirty="0">
                <a:solidFill>
                  <a:srgbClr val="ED7D31"/>
                </a:solidFill>
                <a:latin typeface="Roboto"/>
                <a:cs typeface="Roboto"/>
              </a:rPr>
              <a:t>1</a:t>
            </a: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endParaRPr lang="ru-RU" sz="2400" b="1" spc="-50" dirty="0" smtClean="0">
              <a:solidFill>
                <a:srgbClr val="ED7D31"/>
              </a:solidFill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400" b="1" spc="-50" dirty="0" smtClean="0">
                <a:solidFill>
                  <a:srgbClr val="ED7D31"/>
                </a:solidFill>
                <a:latin typeface="Roboto"/>
                <a:cs typeface="Roboto"/>
              </a:rPr>
              <a:t>2</a:t>
            </a: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400" b="1" spc="-50" dirty="0">
                <a:solidFill>
                  <a:srgbClr val="ED7D31"/>
                </a:solidFill>
                <a:latin typeface="Roboto"/>
                <a:cs typeface="Roboto"/>
              </a:rPr>
              <a:t>3</a:t>
            </a: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400" b="1" spc="-50" dirty="0">
                <a:solidFill>
                  <a:srgbClr val="ED7D31"/>
                </a:solidFill>
                <a:latin typeface="Roboto"/>
                <a:cs typeface="Roboto"/>
              </a:rPr>
              <a:t>4</a:t>
            </a:r>
            <a:endParaRPr sz="24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50" dirty="0">
                <a:solidFill>
                  <a:srgbClr val="ED7D31"/>
                </a:solidFill>
                <a:latin typeface="Roboto"/>
                <a:cs typeface="Roboto"/>
              </a:rPr>
              <a:t>5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5077" y="5159228"/>
            <a:ext cx="2283460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400" dirty="0">
                <a:solidFill>
                  <a:srgbClr val="033A8D"/>
                </a:solidFill>
                <a:latin typeface="Roboto Th"/>
                <a:cs typeface="Roboto Th"/>
              </a:rPr>
              <a:t>Клятва</a:t>
            </a:r>
            <a:r>
              <a:rPr sz="14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Th"/>
                <a:cs typeface="Roboto Th"/>
              </a:rPr>
              <a:t>РСМовца</a:t>
            </a:r>
            <a:endParaRPr sz="1400" dirty="0">
              <a:latin typeface="Roboto Th"/>
              <a:cs typeface="Roboto Th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4965" algn="l"/>
              </a:tabLst>
            </a:pPr>
            <a:r>
              <a:rPr sz="1400" dirty="0">
                <a:solidFill>
                  <a:srgbClr val="033A8D"/>
                </a:solidFill>
                <a:latin typeface="Roboto Th"/>
                <a:cs typeface="Roboto Th"/>
              </a:rPr>
              <a:t>Коктейль</a:t>
            </a:r>
            <a:r>
              <a:rPr sz="1400" spc="-4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400" spc="-25" dirty="0">
                <a:solidFill>
                  <a:srgbClr val="033A8D"/>
                </a:solidFill>
                <a:latin typeface="Roboto Th"/>
                <a:cs typeface="Roboto Th"/>
              </a:rPr>
              <a:t>РСМ</a:t>
            </a:r>
            <a:endParaRPr sz="1400" dirty="0">
              <a:latin typeface="Roboto Th"/>
              <a:cs typeface="Roboto Th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4965" algn="l"/>
              </a:tabLst>
            </a:pPr>
            <a:r>
              <a:rPr sz="1400" dirty="0">
                <a:solidFill>
                  <a:srgbClr val="033A8D"/>
                </a:solidFill>
                <a:latin typeface="Roboto Th"/>
                <a:cs typeface="Roboto Th"/>
              </a:rPr>
              <a:t>Членский</a:t>
            </a:r>
            <a:r>
              <a:rPr sz="1400" spc="-8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Th"/>
                <a:cs typeface="Roboto Th"/>
              </a:rPr>
              <a:t>билет</a:t>
            </a:r>
            <a:r>
              <a:rPr sz="1400" spc="-7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400" spc="-25" dirty="0">
                <a:solidFill>
                  <a:srgbClr val="033A8D"/>
                </a:solidFill>
                <a:latin typeface="Roboto Th"/>
                <a:cs typeface="Roboto Th"/>
              </a:rPr>
              <a:t>РСМ</a:t>
            </a:r>
            <a:endParaRPr sz="1400" dirty="0">
              <a:latin typeface="Roboto Th"/>
              <a:cs typeface="Roboto Th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4965" algn="l"/>
              </a:tabLst>
            </a:pPr>
            <a:r>
              <a:rPr sz="1400" dirty="0">
                <a:solidFill>
                  <a:srgbClr val="033A8D"/>
                </a:solidFill>
                <a:latin typeface="Roboto Th"/>
                <a:cs typeface="Roboto Th"/>
              </a:rPr>
              <a:t>Нагрудный</a:t>
            </a:r>
            <a:r>
              <a:rPr sz="1400" spc="-7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Th"/>
                <a:cs typeface="Roboto Th"/>
              </a:rPr>
              <a:t>значок</a:t>
            </a:r>
            <a:r>
              <a:rPr sz="1400" spc="-5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400" spc="-25" dirty="0">
                <a:solidFill>
                  <a:srgbClr val="033A8D"/>
                </a:solidFill>
                <a:latin typeface="Roboto Th"/>
                <a:cs typeface="Roboto Th"/>
              </a:rPr>
              <a:t>РСМ</a:t>
            </a:r>
            <a:endParaRPr sz="1400" dirty="0">
              <a:latin typeface="Roboto Th"/>
              <a:cs typeface="Roboto 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3020" y="5062380"/>
            <a:ext cx="3094355" cy="864339"/>
          </a:xfrm>
          <a:prstGeom prst="rect">
            <a:avLst/>
          </a:prstGeom>
          <a:ln w="9525">
            <a:solidFill>
              <a:srgbClr val="F39D3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 marR="173355" algn="just">
              <a:lnSpc>
                <a:spcPct val="100000"/>
              </a:lnSpc>
              <a:spcBef>
                <a:spcPts val="260"/>
              </a:spcBef>
            </a:pPr>
            <a:r>
              <a:rPr spc="-10" dirty="0">
                <a:solidFill>
                  <a:srgbClr val="033A8D"/>
                </a:solidFill>
                <a:latin typeface="Roboto Th"/>
                <a:cs typeface="Roboto Th"/>
              </a:rPr>
              <a:t>(Р)</a:t>
            </a:r>
            <a:r>
              <a:rPr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5" dirty="0">
                <a:solidFill>
                  <a:srgbClr val="033A8D"/>
                </a:solidFill>
                <a:latin typeface="Roboto Th"/>
                <a:cs typeface="Roboto Th"/>
              </a:rPr>
              <a:t>Ряженка</a:t>
            </a:r>
            <a:r>
              <a:rPr spc="-1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114" dirty="0">
                <a:solidFill>
                  <a:srgbClr val="033A8D"/>
                </a:solidFill>
                <a:latin typeface="Roboto Th"/>
                <a:cs typeface="Roboto Th"/>
              </a:rPr>
              <a:t>—</a:t>
            </a:r>
            <a:r>
              <a:rPr spc="-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10" dirty="0">
                <a:solidFill>
                  <a:srgbClr val="033A8D"/>
                </a:solidFill>
                <a:latin typeface="Roboto Th"/>
                <a:cs typeface="Roboto Th"/>
              </a:rPr>
              <a:t>1/6</a:t>
            </a:r>
            <a:r>
              <a:rPr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30" dirty="0">
                <a:solidFill>
                  <a:srgbClr val="033A8D"/>
                </a:solidFill>
                <a:latin typeface="Roboto Th"/>
                <a:cs typeface="Roboto Th"/>
              </a:rPr>
              <a:t>часть;</a:t>
            </a:r>
            <a:r>
              <a:rPr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10" dirty="0">
                <a:solidFill>
                  <a:srgbClr val="033A8D"/>
                </a:solidFill>
                <a:latin typeface="Roboto Th"/>
                <a:cs typeface="Roboto Th"/>
              </a:rPr>
              <a:t>(С)</a:t>
            </a:r>
            <a:r>
              <a:rPr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20" dirty="0">
                <a:solidFill>
                  <a:srgbClr val="033A8D"/>
                </a:solidFill>
                <a:latin typeface="Roboto Th"/>
                <a:cs typeface="Roboto Th"/>
              </a:rPr>
              <a:t>Сметана</a:t>
            </a:r>
            <a:r>
              <a:rPr spc="-1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114" dirty="0">
                <a:solidFill>
                  <a:srgbClr val="033A8D"/>
                </a:solidFill>
                <a:latin typeface="Roboto Th"/>
                <a:cs typeface="Roboto Th"/>
              </a:rPr>
              <a:t>—</a:t>
            </a:r>
            <a:r>
              <a:rPr spc="-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10" dirty="0">
                <a:solidFill>
                  <a:srgbClr val="033A8D"/>
                </a:solidFill>
                <a:latin typeface="Roboto Th"/>
                <a:cs typeface="Roboto Th"/>
              </a:rPr>
              <a:t>1/6</a:t>
            </a:r>
            <a:r>
              <a:rPr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30" dirty="0">
                <a:solidFill>
                  <a:srgbClr val="033A8D"/>
                </a:solidFill>
                <a:latin typeface="Roboto Th"/>
                <a:cs typeface="Roboto Th"/>
              </a:rPr>
              <a:t>часть;</a:t>
            </a:r>
            <a:r>
              <a:rPr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10" dirty="0">
                <a:solidFill>
                  <a:srgbClr val="033A8D"/>
                </a:solidFill>
                <a:latin typeface="Roboto Th"/>
                <a:cs typeface="Roboto Th"/>
              </a:rPr>
              <a:t>(М)</a:t>
            </a:r>
            <a:r>
              <a:rPr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15" dirty="0">
                <a:solidFill>
                  <a:srgbClr val="033A8D"/>
                </a:solidFill>
                <a:latin typeface="Roboto Th"/>
                <a:cs typeface="Roboto Th"/>
              </a:rPr>
              <a:t>Молоко</a:t>
            </a:r>
            <a:r>
              <a:rPr spc="-1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114" dirty="0">
                <a:solidFill>
                  <a:srgbClr val="033A8D"/>
                </a:solidFill>
                <a:latin typeface="Roboto Th"/>
                <a:cs typeface="Roboto Th"/>
              </a:rPr>
              <a:t>—</a:t>
            </a:r>
            <a:r>
              <a:rPr spc="-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10" dirty="0">
                <a:solidFill>
                  <a:srgbClr val="033A8D"/>
                </a:solidFill>
                <a:latin typeface="Roboto Th"/>
                <a:cs typeface="Roboto Th"/>
              </a:rPr>
              <a:t>2/3</a:t>
            </a:r>
            <a:r>
              <a:rPr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pc="-30" dirty="0">
                <a:solidFill>
                  <a:srgbClr val="033A8D"/>
                </a:solidFill>
                <a:latin typeface="Roboto Th"/>
                <a:cs typeface="Roboto Th"/>
              </a:rPr>
              <a:t>части.</a:t>
            </a:r>
            <a:endParaRPr dirty="0">
              <a:latin typeface="Roboto Th"/>
              <a:cs typeface="Roboto 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877" y="4389981"/>
            <a:ext cx="290893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solidFill>
                  <a:srgbClr val="F39D30"/>
                </a:solidFill>
                <a:latin typeface="Roboto Lt"/>
                <a:cs typeface="Roboto Lt"/>
              </a:rPr>
              <a:t>Торжественная</a:t>
            </a:r>
            <a:r>
              <a:rPr sz="1800" spc="-7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F39D30"/>
                </a:solidFill>
                <a:latin typeface="Roboto Lt"/>
                <a:cs typeface="Roboto Lt"/>
              </a:rPr>
              <a:t>церемония </a:t>
            </a:r>
            <a:r>
              <a:rPr sz="1800" dirty="0">
                <a:solidFill>
                  <a:srgbClr val="F39D30"/>
                </a:solidFill>
                <a:latin typeface="Roboto Lt"/>
                <a:cs typeface="Roboto Lt"/>
              </a:rPr>
              <a:t>вступления</a:t>
            </a:r>
            <a:r>
              <a:rPr sz="1800" spc="-6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F39D30"/>
                </a:solidFill>
                <a:latin typeface="Roboto Lt"/>
                <a:cs typeface="Roboto Lt"/>
              </a:rPr>
              <a:t>в</a:t>
            </a:r>
            <a:r>
              <a:rPr sz="1800" spc="-5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F39D30"/>
                </a:solidFill>
                <a:latin typeface="Roboto Lt"/>
                <a:cs typeface="Roboto Lt"/>
              </a:rPr>
              <a:t>ряды</a:t>
            </a:r>
            <a:r>
              <a:rPr sz="1800" spc="-6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spc="-25" dirty="0">
                <a:solidFill>
                  <a:srgbClr val="F39D30"/>
                </a:solidFill>
                <a:latin typeface="Roboto Lt"/>
                <a:cs typeface="Roboto Lt"/>
              </a:rPr>
              <a:t>РСМ</a:t>
            </a:r>
            <a:endParaRPr sz="1800" dirty="0">
              <a:latin typeface="Roboto Lt"/>
              <a:cs typeface="Roboto 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5448" y="4423664"/>
            <a:ext cx="3761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39D30"/>
                </a:solidFill>
                <a:latin typeface="Roboto Lt"/>
                <a:cs typeface="Roboto Lt"/>
              </a:rPr>
              <a:t>Рецепт</a:t>
            </a:r>
            <a:r>
              <a:rPr sz="1800" spc="-8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spc="-30" dirty="0">
                <a:solidFill>
                  <a:srgbClr val="F39D30"/>
                </a:solidFill>
                <a:latin typeface="Roboto Lt"/>
                <a:cs typeface="Roboto Lt"/>
              </a:rPr>
              <a:t>фирменного</a:t>
            </a:r>
            <a:r>
              <a:rPr sz="1800" spc="-6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F39D30"/>
                </a:solidFill>
                <a:latin typeface="Roboto Lt"/>
                <a:cs typeface="Roboto Lt"/>
              </a:rPr>
              <a:t>коктейля</a:t>
            </a:r>
            <a:r>
              <a:rPr sz="1800" spc="-7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spc="-20" dirty="0">
                <a:solidFill>
                  <a:srgbClr val="F39D30"/>
                </a:solidFill>
                <a:latin typeface="Roboto Lt"/>
                <a:cs typeface="Roboto Lt"/>
              </a:rPr>
              <a:t>РСМ:</a:t>
            </a:r>
            <a:endParaRPr sz="1800" dirty="0">
              <a:latin typeface="Roboto Lt"/>
              <a:cs typeface="Roboto L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82148" y="4723384"/>
            <a:ext cx="800506" cy="125468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8091" y="5106641"/>
            <a:ext cx="685740" cy="113039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089" y="6286500"/>
            <a:ext cx="1224239" cy="5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95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089" y="511433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C000"/>
                </a:solidFill>
                <a:latin typeface="Arial Black" panose="020B0A04020102020204" pitchFamily="34" charset="0"/>
              </a:rPr>
              <a:t>Кем</a:t>
            </a:r>
            <a:r>
              <a:rPr sz="3600" spc="-3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600" dirty="0">
                <a:solidFill>
                  <a:srgbClr val="FFC000"/>
                </a:solidFill>
                <a:latin typeface="Arial Black" panose="020B0A04020102020204" pitchFamily="34" charset="0"/>
              </a:rPr>
              <a:t>ты</a:t>
            </a:r>
            <a:r>
              <a:rPr sz="3600" spc="-35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600" dirty="0">
                <a:solidFill>
                  <a:srgbClr val="FFC000"/>
                </a:solidFill>
                <a:latin typeface="Arial Black" panose="020B0A04020102020204" pitchFamily="34" charset="0"/>
              </a:rPr>
              <a:t>можешь</a:t>
            </a:r>
            <a:r>
              <a:rPr sz="3600" spc="-3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600" spc="-10" dirty="0">
                <a:solidFill>
                  <a:srgbClr val="FFC000"/>
                </a:solidFill>
                <a:latin typeface="Arial Black" panose="020B0A04020102020204" pitchFamily="34" charset="0"/>
              </a:rPr>
              <a:t>стать</a:t>
            </a:r>
            <a:r>
              <a:rPr sz="3600" spc="-35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600" dirty="0">
                <a:solidFill>
                  <a:srgbClr val="FFC000"/>
                </a:solidFill>
                <a:latin typeface="Arial Black" panose="020B0A04020102020204" pitchFamily="34" charset="0"/>
              </a:rPr>
              <a:t>в</a:t>
            </a:r>
            <a:r>
              <a:rPr sz="3600" spc="-3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3600" spc="-25" dirty="0">
                <a:solidFill>
                  <a:srgbClr val="FFC000"/>
                </a:solidFill>
                <a:latin typeface="Arial Black" panose="020B0A04020102020204" pitchFamily="34" charset="0"/>
              </a:rPr>
              <a:t>РСМ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386" y="1408684"/>
            <a:ext cx="24765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Участником</a:t>
            </a:r>
            <a:r>
              <a:rPr sz="16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мероприятий</a:t>
            </a:r>
            <a:endParaRPr sz="1600">
              <a:latin typeface="Roboto Lt"/>
              <a:cs typeface="Roboto 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386" y="2335275"/>
            <a:ext cx="20872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Волонтером</a:t>
            </a:r>
            <a:endParaRPr sz="160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или</a:t>
            </a:r>
            <a:r>
              <a:rPr sz="1600" spc="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соорганизатором</a:t>
            </a:r>
            <a:endParaRPr sz="1600">
              <a:latin typeface="Roboto Lt"/>
              <a:cs typeface="Roboto 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386" y="3505707"/>
            <a:ext cx="277939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Создателем</a:t>
            </a:r>
            <a:endParaRPr sz="1600">
              <a:latin typeface="Roboto Lt"/>
              <a:cs typeface="Roboto Lt"/>
            </a:endParaRPr>
          </a:p>
          <a:p>
            <a:pPr marL="12700">
              <a:lnSpc>
                <a:spcPts val="1860"/>
              </a:lnSpc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общественного</a:t>
            </a:r>
            <a:r>
              <a:rPr sz="1600" spc="-8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объединения</a:t>
            </a:r>
            <a:endParaRPr sz="1600">
              <a:latin typeface="Roboto Lt"/>
              <a:cs typeface="Roboto 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386" y="4660900"/>
            <a:ext cx="248221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Региональным</a:t>
            </a:r>
            <a:endParaRPr sz="1600">
              <a:latin typeface="Roboto Lt"/>
              <a:cs typeface="Roboto Lt"/>
            </a:endParaRPr>
          </a:p>
          <a:p>
            <a:pPr marL="12700">
              <a:lnSpc>
                <a:spcPts val="1910"/>
              </a:lnSpc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6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30" dirty="0">
                <a:solidFill>
                  <a:srgbClr val="033A8D"/>
                </a:solidFill>
                <a:latin typeface="Roboto Lt"/>
                <a:cs typeface="Roboto Lt"/>
              </a:rPr>
              <a:t>федеральным</a:t>
            </a:r>
            <a:r>
              <a:rPr sz="1600" spc="-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тренером</a:t>
            </a:r>
            <a:endParaRPr sz="1600">
              <a:latin typeface="Roboto Lt"/>
              <a:cs typeface="Roboto 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0265" y="1408684"/>
            <a:ext cx="23444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Координатором</a:t>
            </a:r>
            <a:r>
              <a:rPr sz="1600" spc="-6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проекта</a:t>
            </a:r>
            <a:endParaRPr sz="1600">
              <a:latin typeface="Roboto Lt"/>
              <a:cs typeface="Roboto 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0265" y="2335275"/>
            <a:ext cx="26454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Руководителем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программы</a:t>
            </a:r>
            <a:endParaRPr sz="1600">
              <a:latin typeface="Roboto Lt"/>
              <a:cs typeface="Roboto 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0265" y="3277108"/>
            <a:ext cx="267589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Представителем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 РСМ</a:t>
            </a:r>
            <a:endParaRPr sz="1600">
              <a:latin typeface="Roboto Lt"/>
              <a:cs typeface="Roboto Lt"/>
            </a:endParaRPr>
          </a:p>
          <a:p>
            <a:pPr marL="12700">
              <a:lnSpc>
                <a:spcPts val="1860"/>
              </a:lnSpc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600" spc="-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общественных</a:t>
            </a:r>
            <a:r>
              <a:rPr sz="1600" spc="-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институтах</a:t>
            </a:r>
            <a:endParaRPr sz="1600">
              <a:latin typeface="Roboto Lt"/>
              <a:cs typeface="Roboto 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0265" y="4432300"/>
            <a:ext cx="2784475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организатором</a:t>
            </a:r>
            <a:r>
              <a:rPr sz="1600" spc="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мероприятий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различного</a:t>
            </a:r>
            <a:r>
              <a:rPr sz="1600" spc="-8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масштаба</a:t>
            </a:r>
            <a:endParaRPr sz="1600">
              <a:latin typeface="Roboto Lt"/>
              <a:cs typeface="Roboto 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0265" y="5587491"/>
            <a:ext cx="2743200" cy="5226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25"/>
              </a:spcBef>
            </a:pP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Участником</a:t>
            </a:r>
            <a:r>
              <a:rPr sz="1600" spc="-5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телевизионного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или</a:t>
            </a:r>
            <a:r>
              <a:rPr sz="1600" spc="-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интернет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проекта</a:t>
            </a:r>
            <a:endParaRPr sz="1600">
              <a:latin typeface="Roboto Lt"/>
              <a:cs typeface="Roboto L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80310" y="-6349"/>
            <a:ext cx="3818254" cy="4029075"/>
            <a:chOff x="8380310" y="-6349"/>
            <a:chExt cx="3818254" cy="4029075"/>
          </a:xfrm>
        </p:grpSpPr>
        <p:sp>
          <p:nvSpPr>
            <p:cNvPr id="13" name="object 13"/>
            <p:cNvSpPr/>
            <p:nvPr/>
          </p:nvSpPr>
          <p:spPr>
            <a:xfrm>
              <a:off x="8505406" y="0"/>
              <a:ext cx="3686810" cy="3790950"/>
            </a:xfrm>
            <a:custGeom>
              <a:avLst/>
              <a:gdLst/>
              <a:ahLst/>
              <a:cxnLst/>
              <a:rect l="l" t="t" r="r" b="b"/>
              <a:pathLst>
                <a:path w="3686809" h="3790950">
                  <a:moveTo>
                    <a:pt x="3686594" y="0"/>
                  </a:moveTo>
                  <a:lnTo>
                    <a:pt x="76680" y="0"/>
                  </a:lnTo>
                  <a:lnTo>
                    <a:pt x="70236" y="28715"/>
                  </a:lnTo>
                  <a:lnTo>
                    <a:pt x="60712" y="74380"/>
                  </a:lnTo>
                  <a:lnTo>
                    <a:pt x="51859" y="120289"/>
                  </a:lnTo>
                  <a:lnTo>
                    <a:pt x="43684" y="166434"/>
                  </a:lnTo>
                  <a:lnTo>
                    <a:pt x="36192" y="212813"/>
                  </a:lnTo>
                  <a:lnTo>
                    <a:pt x="29388" y="259418"/>
                  </a:lnTo>
                  <a:lnTo>
                    <a:pt x="23277" y="306244"/>
                  </a:lnTo>
                  <a:lnTo>
                    <a:pt x="17865" y="353287"/>
                  </a:lnTo>
                  <a:lnTo>
                    <a:pt x="13158" y="400540"/>
                  </a:lnTo>
                  <a:lnTo>
                    <a:pt x="9159" y="447999"/>
                  </a:lnTo>
                  <a:lnTo>
                    <a:pt x="5876" y="495658"/>
                  </a:lnTo>
                  <a:lnTo>
                    <a:pt x="3313" y="543512"/>
                  </a:lnTo>
                  <a:lnTo>
                    <a:pt x="1476" y="591555"/>
                  </a:lnTo>
                  <a:lnTo>
                    <a:pt x="369" y="639782"/>
                  </a:lnTo>
                  <a:lnTo>
                    <a:pt x="0" y="688187"/>
                  </a:lnTo>
                  <a:lnTo>
                    <a:pt x="369" y="736593"/>
                  </a:lnTo>
                  <a:lnTo>
                    <a:pt x="1476" y="784820"/>
                  </a:lnTo>
                  <a:lnTo>
                    <a:pt x="3313" y="832864"/>
                  </a:lnTo>
                  <a:lnTo>
                    <a:pt x="5876" y="880717"/>
                  </a:lnTo>
                  <a:lnTo>
                    <a:pt x="9159" y="928377"/>
                  </a:lnTo>
                  <a:lnTo>
                    <a:pt x="13158" y="975836"/>
                  </a:lnTo>
                  <a:lnTo>
                    <a:pt x="17865" y="1023090"/>
                  </a:lnTo>
                  <a:lnTo>
                    <a:pt x="23277" y="1070133"/>
                  </a:lnTo>
                  <a:lnTo>
                    <a:pt x="29388" y="1116960"/>
                  </a:lnTo>
                  <a:lnTo>
                    <a:pt x="36192" y="1163565"/>
                  </a:lnTo>
                  <a:lnTo>
                    <a:pt x="43684" y="1209943"/>
                  </a:lnTo>
                  <a:lnTo>
                    <a:pt x="51859" y="1256089"/>
                  </a:lnTo>
                  <a:lnTo>
                    <a:pt x="60712" y="1301998"/>
                  </a:lnTo>
                  <a:lnTo>
                    <a:pt x="70236" y="1347664"/>
                  </a:lnTo>
                  <a:lnTo>
                    <a:pt x="80427" y="1393081"/>
                  </a:lnTo>
                  <a:lnTo>
                    <a:pt x="91280" y="1438245"/>
                  </a:lnTo>
                  <a:lnTo>
                    <a:pt x="102788" y="1483149"/>
                  </a:lnTo>
                  <a:lnTo>
                    <a:pt x="114947" y="1527789"/>
                  </a:lnTo>
                  <a:lnTo>
                    <a:pt x="127751" y="1572160"/>
                  </a:lnTo>
                  <a:lnTo>
                    <a:pt x="141194" y="1616255"/>
                  </a:lnTo>
                  <a:lnTo>
                    <a:pt x="155273" y="1660070"/>
                  </a:lnTo>
                  <a:lnTo>
                    <a:pt x="169980" y="1703598"/>
                  </a:lnTo>
                  <a:lnTo>
                    <a:pt x="185311" y="1746836"/>
                  </a:lnTo>
                  <a:lnTo>
                    <a:pt x="201261" y="1789777"/>
                  </a:lnTo>
                  <a:lnTo>
                    <a:pt x="217823" y="1832416"/>
                  </a:lnTo>
                  <a:lnTo>
                    <a:pt x="234993" y="1874748"/>
                  </a:lnTo>
                  <a:lnTo>
                    <a:pt x="252766" y="1916767"/>
                  </a:lnTo>
                  <a:lnTo>
                    <a:pt x="271135" y="1958468"/>
                  </a:lnTo>
                  <a:lnTo>
                    <a:pt x="290096" y="1999845"/>
                  </a:lnTo>
                  <a:lnTo>
                    <a:pt x="309643" y="2040894"/>
                  </a:lnTo>
                  <a:lnTo>
                    <a:pt x="329771" y="2081609"/>
                  </a:lnTo>
                  <a:lnTo>
                    <a:pt x="350475" y="2121984"/>
                  </a:lnTo>
                  <a:lnTo>
                    <a:pt x="371748" y="2162014"/>
                  </a:lnTo>
                  <a:lnTo>
                    <a:pt x="393587" y="2201695"/>
                  </a:lnTo>
                  <a:lnTo>
                    <a:pt x="415984" y="2241019"/>
                  </a:lnTo>
                  <a:lnTo>
                    <a:pt x="438936" y="2279983"/>
                  </a:lnTo>
                  <a:lnTo>
                    <a:pt x="462436" y="2318580"/>
                  </a:lnTo>
                  <a:lnTo>
                    <a:pt x="486480" y="2356805"/>
                  </a:lnTo>
                  <a:lnTo>
                    <a:pt x="511062" y="2394654"/>
                  </a:lnTo>
                  <a:lnTo>
                    <a:pt x="536176" y="2432120"/>
                  </a:lnTo>
                  <a:lnTo>
                    <a:pt x="561817" y="2469198"/>
                  </a:lnTo>
                  <a:lnTo>
                    <a:pt x="587980" y="2505884"/>
                  </a:lnTo>
                  <a:lnTo>
                    <a:pt x="614660" y="2542170"/>
                  </a:lnTo>
                  <a:lnTo>
                    <a:pt x="641851" y="2578053"/>
                  </a:lnTo>
                  <a:lnTo>
                    <a:pt x="669547" y="2613527"/>
                  </a:lnTo>
                  <a:lnTo>
                    <a:pt x="697744" y="2648586"/>
                  </a:lnTo>
                  <a:lnTo>
                    <a:pt x="726436" y="2683225"/>
                  </a:lnTo>
                  <a:lnTo>
                    <a:pt x="755618" y="2717439"/>
                  </a:lnTo>
                  <a:lnTo>
                    <a:pt x="785284" y="2751222"/>
                  </a:lnTo>
                  <a:lnTo>
                    <a:pt x="815428" y="2784569"/>
                  </a:lnTo>
                  <a:lnTo>
                    <a:pt x="846047" y="2817475"/>
                  </a:lnTo>
                  <a:lnTo>
                    <a:pt x="877133" y="2849934"/>
                  </a:lnTo>
                  <a:lnTo>
                    <a:pt x="908683" y="2881941"/>
                  </a:lnTo>
                  <a:lnTo>
                    <a:pt x="940690" y="2913490"/>
                  </a:lnTo>
                  <a:lnTo>
                    <a:pt x="973149" y="2944577"/>
                  </a:lnTo>
                  <a:lnTo>
                    <a:pt x="1006055" y="2975195"/>
                  </a:lnTo>
                  <a:lnTo>
                    <a:pt x="1039402" y="3005340"/>
                  </a:lnTo>
                  <a:lnTo>
                    <a:pt x="1073185" y="3035005"/>
                  </a:lnTo>
                  <a:lnTo>
                    <a:pt x="1107399" y="3064187"/>
                  </a:lnTo>
                  <a:lnTo>
                    <a:pt x="1142038" y="3092879"/>
                  </a:lnTo>
                  <a:lnTo>
                    <a:pt x="1177097" y="3121075"/>
                  </a:lnTo>
                  <a:lnTo>
                    <a:pt x="1212571" y="3148772"/>
                  </a:lnTo>
                  <a:lnTo>
                    <a:pt x="1248454" y="3175963"/>
                  </a:lnTo>
                  <a:lnTo>
                    <a:pt x="1284741" y="3202642"/>
                  </a:lnTo>
                  <a:lnTo>
                    <a:pt x="1321426" y="3228805"/>
                  </a:lnTo>
                  <a:lnTo>
                    <a:pt x="1358504" y="3254446"/>
                  </a:lnTo>
                  <a:lnTo>
                    <a:pt x="1395971" y="3279560"/>
                  </a:lnTo>
                  <a:lnTo>
                    <a:pt x="1433819" y="3304142"/>
                  </a:lnTo>
                  <a:lnTo>
                    <a:pt x="1472045" y="3328185"/>
                  </a:lnTo>
                  <a:lnTo>
                    <a:pt x="1510642" y="3351686"/>
                  </a:lnTo>
                  <a:lnTo>
                    <a:pt x="1549605" y="3374637"/>
                  </a:lnTo>
                  <a:lnTo>
                    <a:pt x="1588930" y="3397035"/>
                  </a:lnTo>
                  <a:lnTo>
                    <a:pt x="1628610" y="3418873"/>
                  </a:lnTo>
                  <a:lnTo>
                    <a:pt x="1668640" y="3440146"/>
                  </a:lnTo>
                  <a:lnTo>
                    <a:pt x="1709015" y="3460850"/>
                  </a:lnTo>
                  <a:lnTo>
                    <a:pt x="1749730" y="3480978"/>
                  </a:lnTo>
                  <a:lnTo>
                    <a:pt x="1790779" y="3500525"/>
                  </a:lnTo>
                  <a:lnTo>
                    <a:pt x="1832156" y="3519485"/>
                  </a:lnTo>
                  <a:lnTo>
                    <a:pt x="1873857" y="3537855"/>
                  </a:lnTo>
                  <a:lnTo>
                    <a:pt x="1915876" y="3555627"/>
                  </a:lnTo>
                  <a:lnTo>
                    <a:pt x="1958208" y="3572797"/>
                  </a:lnTo>
                  <a:lnTo>
                    <a:pt x="2000847" y="3589360"/>
                  </a:lnTo>
                  <a:lnTo>
                    <a:pt x="2043788" y="3605309"/>
                  </a:lnTo>
                  <a:lnTo>
                    <a:pt x="2087025" y="3620640"/>
                  </a:lnTo>
                  <a:lnTo>
                    <a:pt x="2130554" y="3635347"/>
                  </a:lnTo>
                  <a:lnTo>
                    <a:pt x="2174369" y="3649425"/>
                  </a:lnTo>
                  <a:lnTo>
                    <a:pt x="2218464" y="3662869"/>
                  </a:lnTo>
                  <a:lnTo>
                    <a:pt x="2262834" y="3675673"/>
                  </a:lnTo>
                  <a:lnTo>
                    <a:pt x="2307474" y="3687832"/>
                  </a:lnTo>
                  <a:lnTo>
                    <a:pt x="2352378" y="3699340"/>
                  </a:lnTo>
                  <a:lnTo>
                    <a:pt x="2397542" y="3710192"/>
                  </a:lnTo>
                  <a:lnTo>
                    <a:pt x="2442959" y="3720383"/>
                  </a:lnTo>
                  <a:lnTo>
                    <a:pt x="2488624" y="3729907"/>
                  </a:lnTo>
                  <a:lnTo>
                    <a:pt x="2534533" y="3738760"/>
                  </a:lnTo>
                  <a:lnTo>
                    <a:pt x="2580679" y="3746935"/>
                  </a:lnTo>
                  <a:lnTo>
                    <a:pt x="2627057" y="3754427"/>
                  </a:lnTo>
                  <a:lnTo>
                    <a:pt x="2673662" y="3761231"/>
                  </a:lnTo>
                  <a:lnTo>
                    <a:pt x="2720489" y="3767342"/>
                  </a:lnTo>
                  <a:lnTo>
                    <a:pt x="2767531" y="3772754"/>
                  </a:lnTo>
                  <a:lnTo>
                    <a:pt x="2814785" y="3777461"/>
                  </a:lnTo>
                  <a:lnTo>
                    <a:pt x="2862244" y="3781459"/>
                  </a:lnTo>
                  <a:lnTo>
                    <a:pt x="2909903" y="3784743"/>
                  </a:lnTo>
                  <a:lnTo>
                    <a:pt x="2957756" y="3787306"/>
                  </a:lnTo>
                  <a:lnTo>
                    <a:pt x="3005799" y="3789143"/>
                  </a:lnTo>
                  <a:lnTo>
                    <a:pt x="3054026" y="3790249"/>
                  </a:lnTo>
                  <a:lnTo>
                    <a:pt x="3102432" y="3790619"/>
                  </a:lnTo>
                  <a:lnTo>
                    <a:pt x="3150838" y="3790249"/>
                  </a:lnTo>
                  <a:lnTo>
                    <a:pt x="3199066" y="3789143"/>
                  </a:lnTo>
                  <a:lnTo>
                    <a:pt x="3247109" y="3787306"/>
                  </a:lnTo>
                  <a:lnTo>
                    <a:pt x="3294963" y="3784743"/>
                  </a:lnTo>
                  <a:lnTo>
                    <a:pt x="3342623" y="3781459"/>
                  </a:lnTo>
                  <a:lnTo>
                    <a:pt x="3390083" y="3777461"/>
                  </a:lnTo>
                  <a:lnTo>
                    <a:pt x="3437337" y="3772754"/>
                  </a:lnTo>
                  <a:lnTo>
                    <a:pt x="3484380" y="3767342"/>
                  </a:lnTo>
                  <a:lnTo>
                    <a:pt x="3531207" y="3761231"/>
                  </a:lnTo>
                  <a:lnTo>
                    <a:pt x="3577813" y="3754427"/>
                  </a:lnTo>
                  <a:lnTo>
                    <a:pt x="3624191" y="3746935"/>
                  </a:lnTo>
                  <a:lnTo>
                    <a:pt x="3670338" y="3738760"/>
                  </a:lnTo>
                  <a:lnTo>
                    <a:pt x="3686594" y="3735625"/>
                  </a:lnTo>
                  <a:lnTo>
                    <a:pt x="3686594" y="0"/>
                  </a:lnTo>
                  <a:close/>
                </a:path>
              </a:pathLst>
            </a:custGeom>
            <a:solidFill>
              <a:srgbClr val="F6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6660" y="0"/>
              <a:ext cx="3805554" cy="4016375"/>
            </a:xfrm>
            <a:custGeom>
              <a:avLst/>
              <a:gdLst/>
              <a:ahLst/>
              <a:cxnLst/>
              <a:rect l="l" t="t" r="r" b="b"/>
              <a:pathLst>
                <a:path w="3805554" h="4016375">
                  <a:moveTo>
                    <a:pt x="0" y="1189923"/>
                  </a:moveTo>
                  <a:lnTo>
                    <a:pt x="402" y="1141742"/>
                  </a:lnTo>
                  <a:lnTo>
                    <a:pt x="1605" y="1093756"/>
                  </a:lnTo>
                  <a:lnTo>
                    <a:pt x="3602" y="1045971"/>
                  </a:lnTo>
                  <a:lnTo>
                    <a:pt x="6387" y="998393"/>
                  </a:lnTo>
                  <a:lnTo>
                    <a:pt x="9953" y="951029"/>
                  </a:lnTo>
                  <a:lnTo>
                    <a:pt x="14295" y="903886"/>
                  </a:lnTo>
                  <a:lnTo>
                    <a:pt x="19405" y="856970"/>
                  </a:lnTo>
                  <a:lnTo>
                    <a:pt x="25277" y="810286"/>
                  </a:lnTo>
                  <a:lnTo>
                    <a:pt x="31905" y="763842"/>
                  </a:lnTo>
                  <a:lnTo>
                    <a:pt x="39283" y="717644"/>
                  </a:lnTo>
                  <a:lnTo>
                    <a:pt x="47404" y="671698"/>
                  </a:lnTo>
                  <a:lnTo>
                    <a:pt x="56262" y="626011"/>
                  </a:lnTo>
                  <a:lnTo>
                    <a:pt x="65850" y="580589"/>
                  </a:lnTo>
                  <a:lnTo>
                    <a:pt x="76162" y="535438"/>
                  </a:lnTo>
                  <a:lnTo>
                    <a:pt x="87192" y="490565"/>
                  </a:lnTo>
                  <a:lnTo>
                    <a:pt x="98933" y="445976"/>
                  </a:lnTo>
                  <a:lnTo>
                    <a:pt x="111379" y="401677"/>
                  </a:lnTo>
                  <a:lnTo>
                    <a:pt x="124524" y="357675"/>
                  </a:lnTo>
                  <a:lnTo>
                    <a:pt x="138361" y="313977"/>
                  </a:lnTo>
                  <a:lnTo>
                    <a:pt x="152883" y="270588"/>
                  </a:lnTo>
                  <a:lnTo>
                    <a:pt x="168085" y="227515"/>
                  </a:lnTo>
                  <a:lnTo>
                    <a:pt x="183960" y="184764"/>
                  </a:lnTo>
                  <a:lnTo>
                    <a:pt x="200502" y="142342"/>
                  </a:lnTo>
                  <a:lnTo>
                    <a:pt x="217704" y="100256"/>
                  </a:lnTo>
                  <a:lnTo>
                    <a:pt x="235559" y="58510"/>
                  </a:lnTo>
                  <a:lnTo>
                    <a:pt x="254063" y="17113"/>
                  </a:lnTo>
                  <a:lnTo>
                    <a:pt x="262045" y="0"/>
                  </a:lnTo>
                </a:path>
                <a:path w="3805554" h="4016375">
                  <a:moveTo>
                    <a:pt x="3805338" y="3841994"/>
                  </a:moveTo>
                  <a:lnTo>
                    <a:pt x="3745662" y="3863361"/>
                  </a:lnTo>
                  <a:lnTo>
                    <a:pt x="3702273" y="3877884"/>
                  </a:lnTo>
                  <a:lnTo>
                    <a:pt x="3658575" y="3891721"/>
                  </a:lnTo>
                  <a:lnTo>
                    <a:pt x="3614573" y="3904865"/>
                  </a:lnTo>
                  <a:lnTo>
                    <a:pt x="3570275" y="3917311"/>
                  </a:lnTo>
                  <a:lnTo>
                    <a:pt x="3525686" y="3929052"/>
                  </a:lnTo>
                  <a:lnTo>
                    <a:pt x="3480813" y="3940082"/>
                  </a:lnTo>
                  <a:lnTo>
                    <a:pt x="3435662" y="3950394"/>
                  </a:lnTo>
                  <a:lnTo>
                    <a:pt x="3390240" y="3959983"/>
                  </a:lnTo>
                  <a:lnTo>
                    <a:pt x="3344553" y="3968840"/>
                  </a:lnTo>
                  <a:lnTo>
                    <a:pt x="3298607" y="3976961"/>
                  </a:lnTo>
                  <a:lnTo>
                    <a:pt x="3252409" y="3984339"/>
                  </a:lnTo>
                  <a:lnTo>
                    <a:pt x="3205966" y="3990967"/>
                  </a:lnTo>
                  <a:lnTo>
                    <a:pt x="3159283" y="3996840"/>
                  </a:lnTo>
                  <a:lnTo>
                    <a:pt x="3112366" y="4001950"/>
                  </a:lnTo>
                  <a:lnTo>
                    <a:pt x="3065223" y="4006291"/>
                  </a:lnTo>
                  <a:lnTo>
                    <a:pt x="3017860" y="4009857"/>
                  </a:lnTo>
                  <a:lnTo>
                    <a:pt x="2970283" y="4012642"/>
                  </a:lnTo>
                  <a:lnTo>
                    <a:pt x="2922498" y="4014639"/>
                  </a:lnTo>
                  <a:lnTo>
                    <a:pt x="2874512" y="4015842"/>
                  </a:lnTo>
                  <a:lnTo>
                    <a:pt x="2826331" y="4016245"/>
                  </a:lnTo>
                  <a:lnTo>
                    <a:pt x="2778150" y="4015842"/>
                  </a:lnTo>
                  <a:lnTo>
                    <a:pt x="2730163" y="4014639"/>
                  </a:lnTo>
                  <a:lnTo>
                    <a:pt x="2682378" y="4012642"/>
                  </a:lnTo>
                  <a:lnTo>
                    <a:pt x="2634801" y="4009857"/>
                  </a:lnTo>
                  <a:lnTo>
                    <a:pt x="2587437" y="4006291"/>
                  </a:lnTo>
                  <a:lnTo>
                    <a:pt x="2540294" y="4001950"/>
                  </a:lnTo>
                  <a:lnTo>
                    <a:pt x="2493377" y="3996840"/>
                  </a:lnTo>
                  <a:lnTo>
                    <a:pt x="2446694" y="3990967"/>
                  </a:lnTo>
                  <a:lnTo>
                    <a:pt x="2400250" y="3984339"/>
                  </a:lnTo>
                  <a:lnTo>
                    <a:pt x="2354052" y="3976961"/>
                  </a:lnTo>
                  <a:lnTo>
                    <a:pt x="2308106" y="3968840"/>
                  </a:lnTo>
                  <a:lnTo>
                    <a:pt x="2262419" y="3959983"/>
                  </a:lnTo>
                  <a:lnTo>
                    <a:pt x="2216996" y="3950394"/>
                  </a:lnTo>
                  <a:lnTo>
                    <a:pt x="2171845" y="3940082"/>
                  </a:lnTo>
                  <a:lnTo>
                    <a:pt x="2126972" y="3929052"/>
                  </a:lnTo>
                  <a:lnTo>
                    <a:pt x="2082383" y="3917311"/>
                  </a:lnTo>
                  <a:lnTo>
                    <a:pt x="2038085" y="3904865"/>
                  </a:lnTo>
                  <a:lnTo>
                    <a:pt x="1994083" y="3891721"/>
                  </a:lnTo>
                  <a:lnTo>
                    <a:pt x="1950384" y="3877884"/>
                  </a:lnTo>
                  <a:lnTo>
                    <a:pt x="1906995" y="3863361"/>
                  </a:lnTo>
                  <a:lnTo>
                    <a:pt x="1863922" y="3848159"/>
                  </a:lnTo>
                  <a:lnTo>
                    <a:pt x="1821172" y="3832284"/>
                  </a:lnTo>
                  <a:lnTo>
                    <a:pt x="1778750" y="3815743"/>
                  </a:lnTo>
                  <a:lnTo>
                    <a:pt x="1736663" y="3798541"/>
                  </a:lnTo>
                  <a:lnTo>
                    <a:pt x="1694918" y="3780685"/>
                  </a:lnTo>
                  <a:lnTo>
                    <a:pt x="1653521" y="3762182"/>
                  </a:lnTo>
                  <a:lnTo>
                    <a:pt x="1612478" y="3743037"/>
                  </a:lnTo>
                  <a:lnTo>
                    <a:pt x="1571795" y="3723258"/>
                  </a:lnTo>
                  <a:lnTo>
                    <a:pt x="1531480" y="3702850"/>
                  </a:lnTo>
                  <a:lnTo>
                    <a:pt x="1491537" y="3681821"/>
                  </a:lnTo>
                  <a:lnTo>
                    <a:pt x="1451975" y="3660175"/>
                  </a:lnTo>
                  <a:lnTo>
                    <a:pt x="1412799" y="3637921"/>
                  </a:lnTo>
                  <a:lnTo>
                    <a:pt x="1374015" y="3615063"/>
                  </a:lnTo>
                  <a:lnTo>
                    <a:pt x="1335630" y="3591609"/>
                  </a:lnTo>
                  <a:lnTo>
                    <a:pt x="1297650" y="3567565"/>
                  </a:lnTo>
                  <a:lnTo>
                    <a:pt x="1260082" y="3542937"/>
                  </a:lnTo>
                  <a:lnTo>
                    <a:pt x="1222932" y="3517732"/>
                  </a:lnTo>
                  <a:lnTo>
                    <a:pt x="1186207" y="3491956"/>
                  </a:lnTo>
                  <a:lnTo>
                    <a:pt x="1149912" y="3465615"/>
                  </a:lnTo>
                  <a:lnTo>
                    <a:pt x="1114054" y="3438715"/>
                  </a:lnTo>
                  <a:lnTo>
                    <a:pt x="1078640" y="3411264"/>
                  </a:lnTo>
                  <a:lnTo>
                    <a:pt x="1043675" y="3383268"/>
                  </a:lnTo>
                  <a:lnTo>
                    <a:pt x="1009167" y="3354732"/>
                  </a:lnTo>
                  <a:lnTo>
                    <a:pt x="975121" y="3325663"/>
                  </a:lnTo>
                  <a:lnTo>
                    <a:pt x="941545" y="3296069"/>
                  </a:lnTo>
                  <a:lnTo>
                    <a:pt x="908444" y="3265954"/>
                  </a:lnTo>
                  <a:lnTo>
                    <a:pt x="875824" y="3235325"/>
                  </a:lnTo>
                  <a:lnTo>
                    <a:pt x="843693" y="3204189"/>
                  </a:lnTo>
                  <a:lnTo>
                    <a:pt x="812056" y="3172553"/>
                  </a:lnTo>
                  <a:lnTo>
                    <a:pt x="780920" y="3140421"/>
                  </a:lnTo>
                  <a:lnTo>
                    <a:pt x="750292" y="3107802"/>
                  </a:lnTo>
                  <a:lnTo>
                    <a:pt x="720177" y="3074701"/>
                  </a:lnTo>
                  <a:lnTo>
                    <a:pt x="690582" y="3041125"/>
                  </a:lnTo>
                  <a:lnTo>
                    <a:pt x="661513" y="3007079"/>
                  </a:lnTo>
                  <a:lnTo>
                    <a:pt x="632977" y="2972571"/>
                  </a:lnTo>
                  <a:lnTo>
                    <a:pt x="604981" y="2937607"/>
                  </a:lnTo>
                  <a:lnTo>
                    <a:pt x="577530" y="2902193"/>
                  </a:lnTo>
                  <a:lnTo>
                    <a:pt x="550630" y="2866335"/>
                  </a:lnTo>
                  <a:lnTo>
                    <a:pt x="524289" y="2830040"/>
                  </a:lnTo>
                  <a:lnTo>
                    <a:pt x="498513" y="2793314"/>
                  </a:lnTo>
                  <a:lnTo>
                    <a:pt x="473308" y="2756165"/>
                  </a:lnTo>
                  <a:lnTo>
                    <a:pt x="448680" y="2718597"/>
                  </a:lnTo>
                  <a:lnTo>
                    <a:pt x="424635" y="2680617"/>
                  </a:lnTo>
                  <a:lnTo>
                    <a:pt x="401181" y="2642232"/>
                  </a:lnTo>
                  <a:lnTo>
                    <a:pt x="378324" y="2603449"/>
                  </a:lnTo>
                  <a:lnTo>
                    <a:pt x="356069" y="2564272"/>
                  </a:lnTo>
                  <a:lnTo>
                    <a:pt x="334424" y="2524710"/>
                  </a:lnTo>
                  <a:lnTo>
                    <a:pt x="313394" y="2484768"/>
                  </a:lnTo>
                  <a:lnTo>
                    <a:pt x="292987" y="2444453"/>
                  </a:lnTo>
                  <a:lnTo>
                    <a:pt x="273207" y="2403770"/>
                  </a:lnTo>
                  <a:lnTo>
                    <a:pt x="254063" y="2362728"/>
                  </a:lnTo>
                  <a:lnTo>
                    <a:pt x="235559" y="2321330"/>
                  </a:lnTo>
                  <a:lnTo>
                    <a:pt x="217704" y="2279585"/>
                  </a:lnTo>
                  <a:lnTo>
                    <a:pt x="200502" y="2237499"/>
                  </a:lnTo>
                  <a:lnTo>
                    <a:pt x="183960" y="2195077"/>
                  </a:lnTo>
                  <a:lnTo>
                    <a:pt x="168085" y="2152327"/>
                  </a:lnTo>
                  <a:lnTo>
                    <a:pt x="152883" y="2109254"/>
                  </a:lnTo>
                  <a:lnTo>
                    <a:pt x="138361" y="2065865"/>
                  </a:lnTo>
                  <a:lnTo>
                    <a:pt x="124524" y="2022167"/>
                  </a:lnTo>
                  <a:lnTo>
                    <a:pt x="111379" y="1978165"/>
                  </a:lnTo>
                  <a:lnTo>
                    <a:pt x="98933" y="1933867"/>
                  </a:lnTo>
                  <a:lnTo>
                    <a:pt x="87192" y="1889278"/>
                  </a:lnTo>
                  <a:lnTo>
                    <a:pt x="76162" y="1844405"/>
                  </a:lnTo>
                  <a:lnTo>
                    <a:pt x="65850" y="1799254"/>
                  </a:lnTo>
                  <a:lnTo>
                    <a:pt x="56262" y="1753832"/>
                  </a:lnTo>
                  <a:lnTo>
                    <a:pt x="47404" y="1708145"/>
                  </a:lnTo>
                  <a:lnTo>
                    <a:pt x="39283" y="1662200"/>
                  </a:lnTo>
                  <a:lnTo>
                    <a:pt x="31905" y="1616002"/>
                  </a:lnTo>
                  <a:lnTo>
                    <a:pt x="25277" y="1569558"/>
                  </a:lnTo>
                  <a:lnTo>
                    <a:pt x="19405" y="1522875"/>
                  </a:lnTo>
                  <a:lnTo>
                    <a:pt x="14295" y="1475959"/>
                  </a:lnTo>
                  <a:lnTo>
                    <a:pt x="9953" y="1428816"/>
                  </a:lnTo>
                  <a:lnTo>
                    <a:pt x="6387" y="1381452"/>
                  </a:lnTo>
                  <a:lnTo>
                    <a:pt x="3602" y="1333875"/>
                  </a:lnTo>
                  <a:lnTo>
                    <a:pt x="1605" y="1286090"/>
                  </a:lnTo>
                  <a:lnTo>
                    <a:pt x="402" y="1238104"/>
                  </a:lnTo>
                  <a:lnTo>
                    <a:pt x="0" y="1189923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36671" y="0"/>
              <a:ext cx="2855595" cy="3149600"/>
            </a:xfrm>
            <a:custGeom>
              <a:avLst/>
              <a:gdLst/>
              <a:ahLst/>
              <a:cxnLst/>
              <a:rect l="l" t="t" r="r" b="b"/>
              <a:pathLst>
                <a:path w="2855595" h="3149600">
                  <a:moveTo>
                    <a:pt x="0" y="323034"/>
                  </a:moveTo>
                  <a:lnTo>
                    <a:pt x="402" y="274853"/>
                  </a:lnTo>
                  <a:lnTo>
                    <a:pt x="1605" y="226866"/>
                  </a:lnTo>
                  <a:lnTo>
                    <a:pt x="3602" y="179081"/>
                  </a:lnTo>
                  <a:lnTo>
                    <a:pt x="6387" y="131504"/>
                  </a:lnTo>
                  <a:lnTo>
                    <a:pt x="9953" y="84140"/>
                  </a:lnTo>
                  <a:lnTo>
                    <a:pt x="14295" y="36997"/>
                  </a:lnTo>
                  <a:lnTo>
                    <a:pt x="18324" y="0"/>
                  </a:lnTo>
                </a:path>
                <a:path w="2855595" h="3149600">
                  <a:moveTo>
                    <a:pt x="2855328" y="3149113"/>
                  </a:moveTo>
                  <a:lnTo>
                    <a:pt x="2778150" y="3148953"/>
                  </a:lnTo>
                  <a:lnTo>
                    <a:pt x="2730163" y="3147750"/>
                  </a:lnTo>
                  <a:lnTo>
                    <a:pt x="2682378" y="3145753"/>
                  </a:lnTo>
                  <a:lnTo>
                    <a:pt x="2634801" y="3142968"/>
                  </a:lnTo>
                  <a:lnTo>
                    <a:pt x="2587437" y="3139402"/>
                  </a:lnTo>
                  <a:lnTo>
                    <a:pt x="2540294" y="3135060"/>
                  </a:lnTo>
                  <a:lnTo>
                    <a:pt x="2493377" y="3129950"/>
                  </a:lnTo>
                  <a:lnTo>
                    <a:pt x="2446694" y="3124078"/>
                  </a:lnTo>
                  <a:lnTo>
                    <a:pt x="2400250" y="3117450"/>
                  </a:lnTo>
                  <a:lnTo>
                    <a:pt x="2354052" y="3110072"/>
                  </a:lnTo>
                  <a:lnTo>
                    <a:pt x="2308106" y="3101951"/>
                  </a:lnTo>
                  <a:lnTo>
                    <a:pt x="2262419" y="3093093"/>
                  </a:lnTo>
                  <a:lnTo>
                    <a:pt x="2216996" y="3083505"/>
                  </a:lnTo>
                  <a:lnTo>
                    <a:pt x="2171845" y="3073193"/>
                  </a:lnTo>
                  <a:lnTo>
                    <a:pt x="2126972" y="3062163"/>
                  </a:lnTo>
                  <a:lnTo>
                    <a:pt x="2082383" y="3050422"/>
                  </a:lnTo>
                  <a:lnTo>
                    <a:pt x="2038085" y="3037976"/>
                  </a:lnTo>
                  <a:lnTo>
                    <a:pt x="1994083" y="3024831"/>
                  </a:lnTo>
                  <a:lnTo>
                    <a:pt x="1950384" y="3010995"/>
                  </a:lnTo>
                  <a:lnTo>
                    <a:pt x="1906995" y="2996472"/>
                  </a:lnTo>
                  <a:lnTo>
                    <a:pt x="1863922" y="2981270"/>
                  </a:lnTo>
                  <a:lnTo>
                    <a:pt x="1821172" y="2965395"/>
                  </a:lnTo>
                  <a:lnTo>
                    <a:pt x="1778750" y="2948854"/>
                  </a:lnTo>
                  <a:lnTo>
                    <a:pt x="1736663" y="2931652"/>
                  </a:lnTo>
                  <a:lnTo>
                    <a:pt x="1694918" y="2913796"/>
                  </a:lnTo>
                  <a:lnTo>
                    <a:pt x="1653521" y="2895293"/>
                  </a:lnTo>
                  <a:lnTo>
                    <a:pt x="1612478" y="2876148"/>
                  </a:lnTo>
                  <a:lnTo>
                    <a:pt x="1571795" y="2856369"/>
                  </a:lnTo>
                  <a:lnTo>
                    <a:pt x="1531480" y="2835961"/>
                  </a:lnTo>
                  <a:lnTo>
                    <a:pt x="1491537" y="2814931"/>
                  </a:lnTo>
                  <a:lnTo>
                    <a:pt x="1451975" y="2793286"/>
                  </a:lnTo>
                  <a:lnTo>
                    <a:pt x="1412799" y="2771032"/>
                  </a:lnTo>
                  <a:lnTo>
                    <a:pt x="1374015" y="2748174"/>
                  </a:lnTo>
                  <a:lnTo>
                    <a:pt x="1335630" y="2724720"/>
                  </a:lnTo>
                  <a:lnTo>
                    <a:pt x="1297650" y="2700676"/>
                  </a:lnTo>
                  <a:lnTo>
                    <a:pt x="1260082" y="2676048"/>
                  </a:lnTo>
                  <a:lnTo>
                    <a:pt x="1222932" y="2650843"/>
                  </a:lnTo>
                  <a:lnTo>
                    <a:pt x="1186207" y="2625066"/>
                  </a:lnTo>
                  <a:lnTo>
                    <a:pt x="1149912" y="2598725"/>
                  </a:lnTo>
                  <a:lnTo>
                    <a:pt x="1114054" y="2571826"/>
                  </a:lnTo>
                  <a:lnTo>
                    <a:pt x="1078640" y="2544375"/>
                  </a:lnTo>
                  <a:lnTo>
                    <a:pt x="1043675" y="2516378"/>
                  </a:lnTo>
                  <a:lnTo>
                    <a:pt x="1009167" y="2487843"/>
                  </a:lnTo>
                  <a:lnTo>
                    <a:pt x="975121" y="2458774"/>
                  </a:lnTo>
                  <a:lnTo>
                    <a:pt x="941545" y="2429179"/>
                  </a:lnTo>
                  <a:lnTo>
                    <a:pt x="908444" y="2399064"/>
                  </a:lnTo>
                  <a:lnTo>
                    <a:pt x="875824" y="2368436"/>
                  </a:lnTo>
                  <a:lnTo>
                    <a:pt x="843693" y="2337300"/>
                  </a:lnTo>
                  <a:lnTo>
                    <a:pt x="812056" y="2305663"/>
                  </a:lnTo>
                  <a:lnTo>
                    <a:pt x="780920" y="2273532"/>
                  </a:lnTo>
                  <a:lnTo>
                    <a:pt x="750292" y="2240913"/>
                  </a:lnTo>
                  <a:lnTo>
                    <a:pt x="720177" y="2207812"/>
                  </a:lnTo>
                  <a:lnTo>
                    <a:pt x="690582" y="2174235"/>
                  </a:lnTo>
                  <a:lnTo>
                    <a:pt x="661513" y="2140190"/>
                  </a:lnTo>
                  <a:lnTo>
                    <a:pt x="632977" y="2105682"/>
                  </a:lnTo>
                  <a:lnTo>
                    <a:pt x="604981" y="2070717"/>
                  </a:lnTo>
                  <a:lnTo>
                    <a:pt x="577530" y="2035303"/>
                  </a:lnTo>
                  <a:lnTo>
                    <a:pt x="550630" y="1999446"/>
                  </a:lnTo>
                  <a:lnTo>
                    <a:pt x="524289" y="1963151"/>
                  </a:lnTo>
                  <a:lnTo>
                    <a:pt x="498513" y="1926425"/>
                  </a:lnTo>
                  <a:lnTo>
                    <a:pt x="473308" y="1889275"/>
                  </a:lnTo>
                  <a:lnTo>
                    <a:pt x="448680" y="1851707"/>
                  </a:lnTo>
                  <a:lnTo>
                    <a:pt x="424635" y="1813728"/>
                  </a:lnTo>
                  <a:lnTo>
                    <a:pt x="401181" y="1775343"/>
                  </a:lnTo>
                  <a:lnTo>
                    <a:pt x="378324" y="1736559"/>
                  </a:lnTo>
                  <a:lnTo>
                    <a:pt x="356069" y="1697383"/>
                  </a:lnTo>
                  <a:lnTo>
                    <a:pt x="334424" y="1657821"/>
                  </a:lnTo>
                  <a:lnTo>
                    <a:pt x="313394" y="1617879"/>
                  </a:lnTo>
                  <a:lnTo>
                    <a:pt x="292987" y="1577564"/>
                  </a:lnTo>
                  <a:lnTo>
                    <a:pt x="273207" y="1536881"/>
                  </a:lnTo>
                  <a:lnTo>
                    <a:pt x="254063" y="1495838"/>
                  </a:lnTo>
                  <a:lnTo>
                    <a:pt x="235559" y="1454441"/>
                  </a:lnTo>
                  <a:lnTo>
                    <a:pt x="217704" y="1412696"/>
                  </a:lnTo>
                  <a:lnTo>
                    <a:pt x="200502" y="1370609"/>
                  </a:lnTo>
                  <a:lnTo>
                    <a:pt x="183960" y="1328188"/>
                  </a:lnTo>
                  <a:lnTo>
                    <a:pt x="168085" y="1285437"/>
                  </a:lnTo>
                  <a:lnTo>
                    <a:pt x="152883" y="1242365"/>
                  </a:lnTo>
                  <a:lnTo>
                    <a:pt x="138361" y="1198976"/>
                  </a:lnTo>
                  <a:lnTo>
                    <a:pt x="124524" y="1155278"/>
                  </a:lnTo>
                  <a:lnTo>
                    <a:pt x="111379" y="1111276"/>
                  </a:lnTo>
                  <a:lnTo>
                    <a:pt x="98933" y="1066978"/>
                  </a:lnTo>
                  <a:lnTo>
                    <a:pt x="87192" y="1022389"/>
                  </a:lnTo>
                  <a:lnTo>
                    <a:pt x="76162" y="977516"/>
                  </a:lnTo>
                  <a:lnTo>
                    <a:pt x="65850" y="932365"/>
                  </a:lnTo>
                  <a:lnTo>
                    <a:pt x="56262" y="886943"/>
                  </a:lnTo>
                  <a:lnTo>
                    <a:pt x="47404" y="841256"/>
                  </a:lnTo>
                  <a:lnTo>
                    <a:pt x="39283" y="795310"/>
                  </a:lnTo>
                  <a:lnTo>
                    <a:pt x="31905" y="749113"/>
                  </a:lnTo>
                  <a:lnTo>
                    <a:pt x="25277" y="702669"/>
                  </a:lnTo>
                  <a:lnTo>
                    <a:pt x="19405" y="655986"/>
                  </a:lnTo>
                  <a:lnTo>
                    <a:pt x="14295" y="609070"/>
                  </a:lnTo>
                  <a:lnTo>
                    <a:pt x="9953" y="561927"/>
                  </a:lnTo>
                  <a:lnTo>
                    <a:pt x="6387" y="514563"/>
                  </a:lnTo>
                  <a:lnTo>
                    <a:pt x="3602" y="466986"/>
                  </a:lnTo>
                  <a:lnTo>
                    <a:pt x="1605" y="419201"/>
                  </a:lnTo>
                  <a:lnTo>
                    <a:pt x="402" y="371215"/>
                  </a:lnTo>
                  <a:lnTo>
                    <a:pt x="0" y="323034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267496" y="5508244"/>
            <a:ext cx="343281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Автором</a:t>
            </a:r>
            <a:r>
              <a:rPr sz="1600" spc="-4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проекта</a:t>
            </a:r>
            <a:r>
              <a:rPr sz="1600" spc="-4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или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руководителем</a:t>
            </a:r>
            <a:r>
              <a:rPr sz="1600" spc="-4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проектной</a:t>
            </a:r>
            <a:r>
              <a:rPr sz="1600" spc="-5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команды</a:t>
            </a:r>
            <a:endParaRPr sz="1600">
              <a:latin typeface="Roboto Lt"/>
              <a:cs typeface="Roboto L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40759" y="1263967"/>
            <a:ext cx="768985" cy="4813300"/>
            <a:chOff x="3740759" y="1263967"/>
            <a:chExt cx="768985" cy="4813300"/>
          </a:xfrm>
        </p:grpSpPr>
        <p:sp>
          <p:nvSpPr>
            <p:cNvPr id="18" name="object 18"/>
            <p:cNvSpPr/>
            <p:nvPr/>
          </p:nvSpPr>
          <p:spPr>
            <a:xfrm>
              <a:off x="3743934" y="1368496"/>
              <a:ext cx="0" cy="4708525"/>
            </a:xfrm>
            <a:custGeom>
              <a:avLst/>
              <a:gdLst/>
              <a:ahLst/>
              <a:cxnLst/>
              <a:rect l="l" t="t" r="r" b="b"/>
              <a:pathLst>
                <a:path h="4708525">
                  <a:moveTo>
                    <a:pt x="0" y="4708452"/>
                  </a:moveTo>
                  <a:lnTo>
                    <a:pt x="1" y="0"/>
                  </a:lnTo>
                </a:path>
              </a:pathLst>
            </a:custGeom>
            <a:ln w="635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7175" y="1263967"/>
              <a:ext cx="741946" cy="5433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6982" y="3226549"/>
              <a:ext cx="479717" cy="6162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7528" y="4406075"/>
              <a:ext cx="396633" cy="616215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7339380" y="1368496"/>
            <a:ext cx="0" cy="4708525"/>
          </a:xfrm>
          <a:custGeom>
            <a:avLst/>
            <a:gdLst/>
            <a:ahLst/>
            <a:cxnLst/>
            <a:rect l="l" t="t" r="r" b="b"/>
            <a:pathLst>
              <a:path h="4708525">
                <a:moveTo>
                  <a:pt x="0" y="4708452"/>
                </a:moveTo>
                <a:lnTo>
                  <a:pt x="1" y="0"/>
                </a:lnTo>
              </a:path>
            </a:pathLst>
          </a:custGeom>
          <a:ln w="6350">
            <a:solidFill>
              <a:srgbClr val="F39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3550" y="1278775"/>
            <a:ext cx="472095" cy="5137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011" y="4638230"/>
            <a:ext cx="742055" cy="62233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833" y="2267788"/>
            <a:ext cx="622299" cy="75890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34701" y="2184400"/>
            <a:ext cx="606894" cy="57166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3501974"/>
            <a:ext cx="830517" cy="50963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09301" y="5444134"/>
            <a:ext cx="606894" cy="69352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67231" y="4541520"/>
            <a:ext cx="538721" cy="66053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69009" y="5565000"/>
            <a:ext cx="618401" cy="4770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8089" y="6286500"/>
            <a:ext cx="1224239" cy="503111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8343696" y="4487164"/>
            <a:ext cx="2955925" cy="7391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6200"/>
              </a:lnSpc>
              <a:spcBef>
                <a:spcPts val="170"/>
              </a:spcBef>
            </a:pP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Руководителем</a:t>
            </a:r>
            <a:r>
              <a:rPr sz="16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региональной,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местной</a:t>
            </a:r>
            <a:r>
              <a:rPr sz="1600" spc="-5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организации</a:t>
            </a:r>
            <a:r>
              <a:rPr sz="1600" spc="-5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r>
              <a:rPr sz="16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или </a:t>
            </a:r>
            <a:r>
              <a:rPr sz="1600" spc="-10" dirty="0">
                <a:solidFill>
                  <a:srgbClr val="033A8D"/>
                </a:solidFill>
                <a:latin typeface="Roboto Lt"/>
                <a:cs typeface="Roboto Lt"/>
              </a:rPr>
              <a:t>студенческого</a:t>
            </a:r>
            <a:r>
              <a:rPr sz="1600" spc="-7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Lt"/>
                <a:cs typeface="Roboto Lt"/>
              </a:rPr>
              <a:t>клуба</a:t>
            </a:r>
            <a:r>
              <a:rPr sz="1600" spc="-6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endParaRPr sz="1600">
              <a:latin typeface="Roboto Lt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1815155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915" y="181323"/>
            <a:ext cx="594855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НАШИ КОНТАКТЫ</a:t>
            </a:r>
            <a:endParaRPr spc="-2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1468" y="59492"/>
            <a:ext cx="1036039" cy="12092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1138333"/>
            <a:ext cx="1399593" cy="1399593"/>
          </a:xfrm>
          <a:prstGeom prst="rect">
            <a:avLst/>
          </a:prstGeom>
        </p:spPr>
      </p:pic>
      <p:sp>
        <p:nvSpPr>
          <p:cNvPr id="18" name="object 4"/>
          <p:cNvSpPr txBox="1"/>
          <p:nvPr/>
        </p:nvSpPr>
        <p:spPr>
          <a:xfrm>
            <a:off x="442914" y="2655144"/>
            <a:ext cx="6858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033A8D"/>
                </a:solidFill>
                <a:latin typeface="Roboto Lt"/>
                <a:cs typeface="Roboto Lt"/>
              </a:rPr>
              <a:t>ТЕЛЕГРАМ КАНАЛ </a:t>
            </a:r>
            <a:endParaRPr sz="1800" b="1" dirty="0">
              <a:latin typeface="Roboto Lt"/>
              <a:cs typeface="Roboto 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72" y="1138333"/>
            <a:ext cx="559837" cy="5598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3072082"/>
            <a:ext cx="1401851" cy="1401851"/>
          </a:xfrm>
          <a:prstGeom prst="rect">
            <a:avLst/>
          </a:prstGeom>
        </p:spPr>
      </p:pic>
      <p:sp>
        <p:nvSpPr>
          <p:cNvPr id="21" name="object 4"/>
          <p:cNvSpPr txBox="1"/>
          <p:nvPr/>
        </p:nvSpPr>
        <p:spPr>
          <a:xfrm>
            <a:off x="442914" y="4542941"/>
            <a:ext cx="6858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033A8D"/>
                </a:solidFill>
                <a:latin typeface="Roboto Lt"/>
                <a:cs typeface="Roboto Lt"/>
              </a:rPr>
              <a:t>СООБЩЕСТВО ВКОНТАКТЕ</a:t>
            </a:r>
            <a:endParaRPr sz="1800" b="1" dirty="0">
              <a:latin typeface="Roboto Lt"/>
              <a:cs typeface="Roboto 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72" y="3072082"/>
            <a:ext cx="571122" cy="571122"/>
          </a:xfrm>
          <a:prstGeom prst="rect">
            <a:avLst/>
          </a:prstGeom>
        </p:spPr>
      </p:pic>
      <p:sp>
        <p:nvSpPr>
          <p:cNvPr id="23" name="object 4"/>
          <p:cNvSpPr txBox="1"/>
          <p:nvPr/>
        </p:nvSpPr>
        <p:spPr>
          <a:xfrm>
            <a:off x="190988" y="5346467"/>
            <a:ext cx="5748116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033A8D"/>
                </a:solidFill>
                <a:latin typeface="Arial Black" panose="020B0A04020102020204" pitchFamily="34" charset="0"/>
                <a:cs typeface="Roboto Lt"/>
              </a:rPr>
              <a:t>Г. МАГАДАН, КОМСОМОЛЬСКАЯ ПЛОЩАДЬ 1 (МОЛОДЁЖНЫЙ ЦЕНТР</a:t>
            </a:r>
            <a:r>
              <a:rPr lang="en-US" sz="1800" b="1" dirty="0" smtClean="0">
                <a:solidFill>
                  <a:srgbClr val="033A8D"/>
                </a:solidFill>
                <a:latin typeface="Arial Black" panose="020B0A04020102020204" pitchFamily="34" charset="0"/>
                <a:cs typeface="Roboto Lt"/>
              </a:rPr>
              <a:t>)</a:t>
            </a:r>
            <a:r>
              <a:rPr lang="ru-RU" sz="1800" b="1" dirty="0" smtClean="0">
                <a:solidFill>
                  <a:srgbClr val="033A8D"/>
                </a:solidFill>
                <a:latin typeface="Arial Black" panose="020B0A04020102020204" pitchFamily="34" charset="0"/>
                <a:cs typeface="Roboto Lt"/>
              </a:rPr>
              <a:t>, КАБ. </a:t>
            </a:r>
            <a:r>
              <a:rPr lang="ru-RU" b="1" smtClean="0">
                <a:solidFill>
                  <a:srgbClr val="033A8D"/>
                </a:solidFill>
                <a:latin typeface="Arial Black" panose="020B0A04020102020204" pitchFamily="34" charset="0"/>
                <a:cs typeface="Roboto Lt"/>
              </a:rPr>
              <a:t>108</a:t>
            </a:r>
            <a:r>
              <a:rPr lang="ru-RU" sz="1800" b="1" smtClean="0">
                <a:solidFill>
                  <a:srgbClr val="033A8D"/>
                </a:solidFill>
                <a:latin typeface="Arial Black" panose="020B0A04020102020204" pitchFamily="34" charset="0"/>
                <a:cs typeface="Roboto Lt"/>
              </a:rPr>
              <a:t>.</a:t>
            </a:r>
            <a:endParaRPr lang="en-US" sz="1800" b="1" dirty="0" smtClean="0">
              <a:solidFill>
                <a:srgbClr val="033A8D"/>
              </a:solidFill>
              <a:latin typeface="Arial Black" panose="020B0A04020102020204" pitchFamily="34" charset="0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800" b="1" dirty="0" smtClean="0">
              <a:solidFill>
                <a:srgbClr val="033A8D"/>
              </a:solidFill>
              <a:latin typeface="Arial Black" panose="020B0A04020102020204" pitchFamily="34" charset="0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 smtClean="0">
                <a:solidFill>
                  <a:srgbClr val="033A8D"/>
                </a:solidFill>
                <a:latin typeface="Arial Black" panose="020B0A04020102020204" pitchFamily="34" charset="0"/>
                <a:cs typeface="Roboto Lt"/>
              </a:rPr>
              <a:t>EMAIL:magadan2@ruy.ru</a:t>
            </a:r>
            <a:endParaRPr lang="ru-RU" sz="1800" b="1" dirty="0" smtClean="0">
              <a:solidFill>
                <a:srgbClr val="033A8D"/>
              </a:solidFill>
              <a:latin typeface="Arial Black" panose="020B0A04020102020204" pitchFamily="34" charset="0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b="1" dirty="0">
              <a:latin typeface="Roboto Lt"/>
              <a:cs typeface="Roboto 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02" y="1886444"/>
            <a:ext cx="1399593" cy="1399593"/>
          </a:xfrm>
          <a:prstGeom prst="rect">
            <a:avLst/>
          </a:prstGeom>
        </p:spPr>
      </p:pic>
      <p:sp>
        <p:nvSpPr>
          <p:cNvPr id="25" name="object 4"/>
          <p:cNvSpPr txBox="1"/>
          <p:nvPr/>
        </p:nvSpPr>
        <p:spPr>
          <a:xfrm>
            <a:off x="2682148" y="3421872"/>
            <a:ext cx="4450702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033A8D"/>
                </a:solidFill>
                <a:latin typeface="Roboto Lt"/>
                <a:cs typeface="Roboto Lt"/>
              </a:rPr>
              <a:t>ОФИЦИАЛЬНЫЙ САЙТ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033A8D"/>
                </a:solidFill>
                <a:latin typeface="Roboto Lt"/>
                <a:cs typeface="Roboto Lt"/>
              </a:rPr>
              <a:t>«РОССИЙСКОГО СОЮЗА МОЛОДЁЖИ»</a:t>
            </a:r>
            <a:endParaRPr sz="1400" b="1" dirty="0">
              <a:latin typeface="Roboto Lt"/>
              <a:cs typeface="Roboto L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21" y="1817429"/>
            <a:ext cx="718457" cy="718457"/>
          </a:xfrm>
          <a:prstGeom prst="rect">
            <a:avLst/>
          </a:prstGeom>
        </p:spPr>
      </p:pic>
      <p:sp>
        <p:nvSpPr>
          <p:cNvPr id="28" name="object 4"/>
          <p:cNvSpPr txBox="1"/>
          <p:nvPr/>
        </p:nvSpPr>
        <p:spPr>
          <a:xfrm>
            <a:off x="7427507" y="5497790"/>
            <a:ext cx="4450702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033A8D"/>
                </a:solidFill>
                <a:latin typeface="Roboto Lt"/>
                <a:cs typeface="Roboto Lt"/>
              </a:rPr>
              <a:t>АНКЕТА НА ВСТУПЛЕНИЕ В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033A8D"/>
                </a:solidFill>
                <a:latin typeface="Roboto Lt"/>
                <a:cs typeface="Roboto Lt"/>
              </a:rPr>
              <a:t>«РОССИЙСКИЙ СОЮЗ МОЛОДЁЖИ»</a:t>
            </a:r>
            <a:endParaRPr sz="2400" b="1" dirty="0">
              <a:latin typeface="Roboto Lt"/>
              <a:cs typeface="Roboto 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54" y="1509380"/>
            <a:ext cx="4155675" cy="41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00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499" y="2340979"/>
            <a:ext cx="11013426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МАГАДАНСКАЯ РЕГИОНАЛЬНАЯ ОБЩЕСТВЕННАЯ ОРГАНИЗАЦИЯ ОБЩЕРОССИЙСКОЙ ОБЩЕСТВЕННОЙ ОРГАНИЗАЦИИ "РОССИЙСКИЙ СОЮЗ МОЛОДЕЖИ"</a:t>
            </a:r>
            <a:endParaRPr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54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75190" y="941323"/>
            <a:ext cx="773574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F39D30"/>
                </a:solidFill>
                <a:latin typeface="Roboto Lt"/>
                <a:cs typeface="Roboto Lt"/>
              </a:rPr>
              <a:t>31</a:t>
            </a:r>
            <a:r>
              <a:rPr sz="1750" spc="2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мая</a:t>
            </a:r>
            <a:r>
              <a:rPr sz="1800" spc="1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750" dirty="0">
                <a:solidFill>
                  <a:srgbClr val="F39D30"/>
                </a:solidFill>
                <a:latin typeface="Roboto Lt"/>
                <a:cs typeface="Roboto Lt"/>
              </a:rPr>
              <a:t>1990</a:t>
            </a:r>
            <a:r>
              <a:rPr sz="1750" spc="2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года</a:t>
            </a:r>
            <a:r>
              <a:rPr sz="1800" spc="1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учреждена</a:t>
            </a:r>
            <a:endParaRPr sz="1800" dirty="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Общероссийская</a:t>
            </a:r>
            <a:r>
              <a:rPr sz="1800" spc="-5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общественная</a:t>
            </a:r>
            <a:r>
              <a:rPr sz="1800" spc="-4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организация</a:t>
            </a:r>
            <a:r>
              <a:rPr sz="1800" spc="-5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«Российский</a:t>
            </a:r>
            <a:r>
              <a:rPr sz="18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Союз</a:t>
            </a:r>
            <a:r>
              <a:rPr sz="1800" spc="-4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Молодежи».</a:t>
            </a:r>
            <a:endParaRPr sz="1800" dirty="0">
              <a:latin typeface="Roboto Lt"/>
              <a:cs typeface="Roboto 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190" y="2940811"/>
            <a:ext cx="2428240" cy="7696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Российский</a:t>
            </a:r>
            <a:r>
              <a:rPr sz="1200" spc="-4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Союз</a:t>
            </a:r>
            <a:r>
              <a:rPr sz="12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Молодежи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первая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молодежная</a:t>
            </a:r>
            <a:r>
              <a:rPr sz="1200" spc="-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организация, зарегистрированная</a:t>
            </a:r>
            <a:endParaRPr sz="1200" dirty="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2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Российской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 Федерации.</a:t>
            </a:r>
            <a:endParaRPr sz="1200" dirty="0">
              <a:latin typeface="Roboto Lt"/>
              <a:cs typeface="Roboto 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6070" y="183232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000"/>
                </a:solidFill>
                <a:latin typeface="Arial Black" panose="020B0A04020102020204" pitchFamily="34" charset="0"/>
              </a:rPr>
              <a:t>История</a:t>
            </a:r>
            <a:r>
              <a:rPr spc="-19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pc="-25" dirty="0">
                <a:solidFill>
                  <a:srgbClr val="FFC000"/>
                </a:solidFill>
                <a:latin typeface="Arial Black" panose="020B0A04020102020204" pitchFamily="34" charset="0"/>
              </a:rPr>
              <a:t>РСМ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95471" y="2916427"/>
            <a:ext cx="1696720" cy="586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60"/>
              </a:spcBef>
            </a:pP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r>
              <a:rPr sz="12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одна</a:t>
            </a:r>
            <a:r>
              <a:rPr sz="12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из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самых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массовых</a:t>
            </a:r>
            <a:r>
              <a:rPr sz="1200" spc="-5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молодежных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организаций</a:t>
            </a:r>
            <a:r>
              <a:rPr sz="12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2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стране.</a:t>
            </a:r>
            <a:endParaRPr sz="1200">
              <a:latin typeface="Roboto Lt"/>
              <a:cs typeface="Roboto L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209" y="1934838"/>
            <a:ext cx="814278" cy="9541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5190" y="4793995"/>
            <a:ext cx="2369185" cy="9550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140"/>
              </a:spcBef>
            </a:pP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первая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некоммерческая организация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 России,</a:t>
            </a:r>
            <a:r>
              <a:rPr sz="1200" spc="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признанная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исполнителем</a:t>
            </a:r>
            <a:r>
              <a:rPr sz="1200" spc="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общественно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полезных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услуг</a:t>
            </a:r>
            <a:r>
              <a:rPr sz="12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включенная</a:t>
            </a:r>
            <a:endParaRPr sz="1200">
              <a:latin typeface="Roboto Lt"/>
              <a:cs typeface="Roboto Lt"/>
            </a:endParaRPr>
          </a:p>
          <a:p>
            <a:pPr marL="12700">
              <a:lnSpc>
                <a:spcPts val="1390"/>
              </a:lnSpc>
            </a:pP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200" spc="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соответствующий</a:t>
            </a:r>
            <a:r>
              <a:rPr sz="1200" spc="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реестр.</a:t>
            </a:r>
            <a:endParaRPr sz="1200">
              <a:latin typeface="Roboto Lt"/>
              <a:cs typeface="Roboto 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5471" y="4793995"/>
            <a:ext cx="2526665" cy="13239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60"/>
              </a:spcBef>
            </a:pP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является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социально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ориентированной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 некоммерческой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организацией,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внесенной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50" dirty="0">
                <a:solidFill>
                  <a:srgbClr val="033A8D"/>
                </a:solidFill>
                <a:latin typeface="Roboto Lt"/>
                <a:cs typeface="Roboto Lt"/>
              </a:rPr>
              <a:t>в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Федеральный</a:t>
            </a:r>
            <a:r>
              <a:rPr sz="12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реестр</a:t>
            </a:r>
            <a:r>
              <a:rPr sz="12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молодежных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 детских</a:t>
            </a:r>
            <a:r>
              <a:rPr sz="1200" spc="-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общественных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объединений,</a:t>
            </a:r>
            <a:r>
              <a:rPr sz="1200" spc="1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пользующихся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государственной</a:t>
            </a:r>
            <a:r>
              <a:rPr sz="1200" spc="-7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поддержкой.</a:t>
            </a:r>
            <a:endParaRPr sz="1200">
              <a:latin typeface="Roboto Lt"/>
              <a:cs typeface="Roboto L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209" y="4000995"/>
            <a:ext cx="720764" cy="69373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1035" y="3980205"/>
            <a:ext cx="696048" cy="69373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88320" y="2007196"/>
            <a:ext cx="814273" cy="81427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089" y="6286500"/>
            <a:ext cx="1224239" cy="5031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46" y="2072384"/>
            <a:ext cx="5056329" cy="3699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5159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287" y="284447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 Black" panose="020B0A04020102020204" pitchFamily="34" charset="0"/>
              </a:rPr>
              <a:t>Символика</a:t>
            </a:r>
            <a:r>
              <a:rPr spc="100" dirty="0">
                <a:latin typeface="Arial Black" panose="020B0A04020102020204" pitchFamily="34" charset="0"/>
              </a:rPr>
              <a:t> </a:t>
            </a:r>
            <a:r>
              <a:rPr spc="-25" dirty="0">
                <a:latin typeface="Arial Black" panose="020B0A04020102020204" pitchFamily="34" charset="0"/>
              </a:rPr>
              <a:t>РСМ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288" y="1496200"/>
            <a:ext cx="540332" cy="7694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6704" y="2285491"/>
            <a:ext cx="3426460" cy="115316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sz="1200" spc="-20" dirty="0">
                <a:solidFill>
                  <a:schemeClr val="bg1"/>
                </a:solidFill>
                <a:latin typeface="Roboto Lt"/>
                <a:cs typeface="Roboto Lt"/>
              </a:rPr>
              <a:t>Официальный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символ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РСМ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 представляет</a:t>
            </a:r>
            <a:r>
              <a:rPr sz="1200" spc="-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собой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изображение</a:t>
            </a:r>
            <a:r>
              <a:rPr sz="1200" spc="-3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«золотого»</a:t>
            </a:r>
            <a:r>
              <a:rPr sz="1200" spc="-2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березового</a:t>
            </a:r>
            <a:r>
              <a:rPr sz="1200" spc="-3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листка.</a:t>
            </a:r>
            <a:endParaRPr sz="1200" dirty="0">
              <a:solidFill>
                <a:schemeClr val="bg1"/>
              </a:solidFill>
              <a:latin typeface="Roboto Lt"/>
              <a:cs typeface="Roboto Lt"/>
            </a:endParaRPr>
          </a:p>
          <a:p>
            <a:pPr marL="12700">
              <a:lnSpc>
                <a:spcPts val="1390"/>
              </a:lnSpc>
            </a:pP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Береза</a:t>
            </a:r>
            <a:r>
              <a:rPr sz="1200" spc="-3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–</a:t>
            </a:r>
            <a:r>
              <a:rPr sz="1200" spc="-2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один</a:t>
            </a:r>
            <a:r>
              <a:rPr sz="1200" spc="-2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из</a:t>
            </a:r>
            <a:r>
              <a:rPr sz="1200" spc="-1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главных</a:t>
            </a:r>
            <a:r>
              <a:rPr sz="1200" spc="-2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символов</a:t>
            </a:r>
            <a:r>
              <a:rPr sz="1200" spc="-2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России.</a:t>
            </a:r>
            <a:endParaRPr sz="1200" dirty="0">
              <a:solidFill>
                <a:schemeClr val="bg1"/>
              </a:solidFill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Молодежь</a:t>
            </a:r>
            <a:r>
              <a:rPr sz="1200" spc="-3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–</a:t>
            </a:r>
            <a:r>
              <a:rPr sz="1200" spc="-1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золотой</a:t>
            </a:r>
            <a:r>
              <a:rPr sz="1200" spc="-2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55" dirty="0">
                <a:solidFill>
                  <a:schemeClr val="bg1"/>
                </a:solidFill>
                <a:latin typeface="Roboto Lt"/>
                <a:cs typeface="Roboto Lt"/>
              </a:rPr>
              <a:t>фонд</a:t>
            </a:r>
            <a:r>
              <a:rPr sz="1200" spc="-1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нашей</a:t>
            </a:r>
            <a:r>
              <a:rPr sz="1200" spc="-2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страны.</a:t>
            </a:r>
            <a:endParaRPr sz="1200" dirty="0">
              <a:solidFill>
                <a:schemeClr val="bg1"/>
              </a:solidFill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800" b="1" spc="-20" dirty="0">
                <a:solidFill>
                  <a:srgbClr val="F39D30"/>
                </a:solidFill>
                <a:latin typeface="Roboto Lt"/>
                <a:cs typeface="Roboto Lt"/>
              </a:rPr>
              <a:t>Флаг</a:t>
            </a:r>
            <a:endParaRPr sz="1800" b="1" dirty="0">
              <a:latin typeface="Roboto Lt"/>
              <a:cs typeface="Roboto 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640" y="1168336"/>
            <a:ext cx="2054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9D30"/>
                </a:solidFill>
                <a:latin typeface="Roboto Lt"/>
                <a:cs typeface="Roboto Lt"/>
              </a:rPr>
              <a:t>Эмблема</a:t>
            </a:r>
            <a:r>
              <a:rPr sz="1800" b="1" spc="-2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b="1" spc="-25" dirty="0">
                <a:solidFill>
                  <a:srgbClr val="F39D30"/>
                </a:solidFill>
                <a:latin typeface="Roboto Lt"/>
                <a:cs typeface="Roboto Lt"/>
              </a:rPr>
              <a:t>РСМ</a:t>
            </a:r>
            <a:endParaRPr sz="1800" b="1" dirty="0">
              <a:latin typeface="Roboto Lt"/>
              <a:cs typeface="Roboto 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3251" y="1199641"/>
            <a:ext cx="0" cy="4373880"/>
          </a:xfrm>
          <a:custGeom>
            <a:avLst/>
            <a:gdLst/>
            <a:ahLst/>
            <a:cxnLst/>
            <a:rect l="l" t="t" r="r" b="b"/>
            <a:pathLst>
              <a:path h="4373880">
                <a:moveTo>
                  <a:pt x="0" y="0"/>
                </a:moveTo>
                <a:lnTo>
                  <a:pt x="1" y="4373852"/>
                </a:lnTo>
              </a:path>
            </a:pathLst>
          </a:custGeom>
          <a:ln w="6350">
            <a:solidFill>
              <a:srgbClr val="F39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882090" y="1081532"/>
            <a:ext cx="2366645" cy="6275070"/>
            <a:chOff x="9831806" y="407079"/>
            <a:chExt cx="2366645" cy="6275070"/>
          </a:xfrm>
        </p:grpSpPr>
        <p:sp>
          <p:nvSpPr>
            <p:cNvPr id="8" name="object 8"/>
            <p:cNvSpPr/>
            <p:nvPr/>
          </p:nvSpPr>
          <p:spPr>
            <a:xfrm>
              <a:off x="9956914" y="407079"/>
              <a:ext cx="2235200" cy="5959475"/>
            </a:xfrm>
            <a:custGeom>
              <a:avLst/>
              <a:gdLst/>
              <a:ahLst/>
              <a:cxnLst/>
              <a:rect l="l" t="t" r="r" b="b"/>
              <a:pathLst>
                <a:path w="2235200" h="5959475">
                  <a:moveTo>
                    <a:pt x="2235085" y="0"/>
                  </a:moveTo>
                  <a:lnTo>
                    <a:pt x="2174330" y="18251"/>
                  </a:lnTo>
                  <a:lnTo>
                    <a:pt x="2130516" y="32329"/>
                  </a:lnTo>
                  <a:lnTo>
                    <a:pt x="2086989" y="47037"/>
                  </a:lnTo>
                  <a:lnTo>
                    <a:pt x="2043752" y="62368"/>
                  </a:lnTo>
                  <a:lnTo>
                    <a:pt x="2000812" y="78317"/>
                  </a:lnTo>
                  <a:lnTo>
                    <a:pt x="1958174" y="94879"/>
                  </a:lnTo>
                  <a:lnTo>
                    <a:pt x="1915844" y="112050"/>
                  </a:lnTo>
                  <a:lnTo>
                    <a:pt x="1873826" y="129822"/>
                  </a:lnTo>
                  <a:lnTo>
                    <a:pt x="1832126" y="148191"/>
                  </a:lnTo>
                  <a:lnTo>
                    <a:pt x="1790749" y="167152"/>
                  </a:lnTo>
                  <a:lnTo>
                    <a:pt x="1749701" y="186699"/>
                  </a:lnTo>
                  <a:lnTo>
                    <a:pt x="1708987" y="206827"/>
                  </a:lnTo>
                  <a:lnTo>
                    <a:pt x="1668613" y="227530"/>
                  </a:lnTo>
                  <a:lnTo>
                    <a:pt x="1628584" y="248803"/>
                  </a:lnTo>
                  <a:lnTo>
                    <a:pt x="1588904" y="270642"/>
                  </a:lnTo>
                  <a:lnTo>
                    <a:pt x="1549581" y="293039"/>
                  </a:lnTo>
                  <a:lnTo>
                    <a:pt x="1510618" y="315991"/>
                  </a:lnTo>
                  <a:lnTo>
                    <a:pt x="1472021" y="339491"/>
                  </a:lnTo>
                  <a:lnTo>
                    <a:pt x="1433797" y="363534"/>
                  </a:lnTo>
                  <a:lnTo>
                    <a:pt x="1395949" y="388116"/>
                  </a:lnTo>
                  <a:lnTo>
                    <a:pt x="1358483" y="413230"/>
                  </a:lnTo>
                  <a:lnTo>
                    <a:pt x="1321406" y="438871"/>
                  </a:lnTo>
                  <a:lnTo>
                    <a:pt x="1284721" y="465034"/>
                  </a:lnTo>
                  <a:lnTo>
                    <a:pt x="1248435" y="491713"/>
                  </a:lnTo>
                  <a:lnTo>
                    <a:pt x="1212553" y="518904"/>
                  </a:lnTo>
                  <a:lnTo>
                    <a:pt x="1177080" y="546600"/>
                  </a:lnTo>
                  <a:lnTo>
                    <a:pt x="1142021" y="574797"/>
                  </a:lnTo>
                  <a:lnTo>
                    <a:pt x="1107383" y="603489"/>
                  </a:lnTo>
                  <a:lnTo>
                    <a:pt x="1073170" y="632670"/>
                  </a:lnTo>
                  <a:lnTo>
                    <a:pt x="1039387" y="662336"/>
                  </a:lnTo>
                  <a:lnTo>
                    <a:pt x="1006040" y="692481"/>
                  </a:lnTo>
                  <a:lnTo>
                    <a:pt x="973135" y="723099"/>
                  </a:lnTo>
                  <a:lnTo>
                    <a:pt x="940677" y="754185"/>
                  </a:lnTo>
                  <a:lnTo>
                    <a:pt x="908670" y="785735"/>
                  </a:lnTo>
                  <a:lnTo>
                    <a:pt x="877121" y="817741"/>
                  </a:lnTo>
                  <a:lnTo>
                    <a:pt x="846035" y="850200"/>
                  </a:lnTo>
                  <a:lnTo>
                    <a:pt x="815417" y="883106"/>
                  </a:lnTo>
                  <a:lnTo>
                    <a:pt x="785273" y="916453"/>
                  </a:lnTo>
                  <a:lnTo>
                    <a:pt x="755608" y="950236"/>
                  </a:lnTo>
                  <a:lnTo>
                    <a:pt x="726426" y="984450"/>
                  </a:lnTo>
                  <a:lnTo>
                    <a:pt x="697735" y="1019089"/>
                  </a:lnTo>
                  <a:lnTo>
                    <a:pt x="669538" y="1054148"/>
                  </a:lnTo>
                  <a:lnTo>
                    <a:pt x="641842" y="1089621"/>
                  </a:lnTo>
                  <a:lnTo>
                    <a:pt x="614652" y="1125504"/>
                  </a:lnTo>
                  <a:lnTo>
                    <a:pt x="587973" y="1161790"/>
                  </a:lnTo>
                  <a:lnTo>
                    <a:pt x="561810" y="1198475"/>
                  </a:lnTo>
                  <a:lnTo>
                    <a:pt x="536169" y="1235554"/>
                  </a:lnTo>
                  <a:lnTo>
                    <a:pt x="511055" y="1273020"/>
                  </a:lnTo>
                  <a:lnTo>
                    <a:pt x="486474" y="1310868"/>
                  </a:lnTo>
                  <a:lnTo>
                    <a:pt x="462431" y="1349093"/>
                  </a:lnTo>
                  <a:lnTo>
                    <a:pt x="438931" y="1387691"/>
                  </a:lnTo>
                  <a:lnTo>
                    <a:pt x="415979" y="1426654"/>
                  </a:lnTo>
                  <a:lnTo>
                    <a:pt x="393582" y="1465978"/>
                  </a:lnTo>
                  <a:lnTo>
                    <a:pt x="371744" y="1505658"/>
                  </a:lnTo>
                  <a:lnTo>
                    <a:pt x="350471" y="1545688"/>
                  </a:lnTo>
                  <a:lnTo>
                    <a:pt x="329768" y="1586063"/>
                  </a:lnTo>
                  <a:lnTo>
                    <a:pt x="309640" y="1626778"/>
                  </a:lnTo>
                  <a:lnTo>
                    <a:pt x="290093" y="1667826"/>
                  </a:lnTo>
                  <a:lnTo>
                    <a:pt x="271132" y="1709204"/>
                  </a:lnTo>
                  <a:lnTo>
                    <a:pt x="252763" y="1750905"/>
                  </a:lnTo>
                  <a:lnTo>
                    <a:pt x="234991" y="1792923"/>
                  </a:lnTo>
                  <a:lnTo>
                    <a:pt x="217821" y="1835255"/>
                  </a:lnTo>
                  <a:lnTo>
                    <a:pt x="201259" y="1877894"/>
                  </a:lnTo>
                  <a:lnTo>
                    <a:pt x="185309" y="1920835"/>
                  </a:lnTo>
                  <a:lnTo>
                    <a:pt x="169978" y="1964072"/>
                  </a:lnTo>
                  <a:lnTo>
                    <a:pt x="155271" y="2007601"/>
                  </a:lnTo>
                  <a:lnTo>
                    <a:pt x="141193" y="2051415"/>
                  </a:lnTo>
                  <a:lnTo>
                    <a:pt x="127749" y="2095510"/>
                  </a:lnTo>
                  <a:lnTo>
                    <a:pt x="114945" y="2139880"/>
                  </a:lnTo>
                  <a:lnTo>
                    <a:pt x="102787" y="2184520"/>
                  </a:lnTo>
                  <a:lnTo>
                    <a:pt x="91279" y="2229424"/>
                  </a:lnTo>
                  <a:lnTo>
                    <a:pt x="80426" y="2274588"/>
                  </a:lnTo>
                  <a:lnTo>
                    <a:pt x="70235" y="2320005"/>
                  </a:lnTo>
                  <a:lnTo>
                    <a:pt x="60711" y="2365670"/>
                  </a:lnTo>
                  <a:lnTo>
                    <a:pt x="51859" y="2411578"/>
                  </a:lnTo>
                  <a:lnTo>
                    <a:pt x="43684" y="2457724"/>
                  </a:lnTo>
                  <a:lnTo>
                    <a:pt x="36192" y="2504102"/>
                  </a:lnTo>
                  <a:lnTo>
                    <a:pt x="29388" y="2550708"/>
                  </a:lnTo>
                  <a:lnTo>
                    <a:pt x="23277" y="2597534"/>
                  </a:lnTo>
                  <a:lnTo>
                    <a:pt x="17865" y="2644577"/>
                  </a:lnTo>
                  <a:lnTo>
                    <a:pt x="13157" y="2691830"/>
                  </a:lnTo>
                  <a:lnTo>
                    <a:pt x="9159" y="2739289"/>
                  </a:lnTo>
                  <a:lnTo>
                    <a:pt x="5876" y="2786948"/>
                  </a:lnTo>
                  <a:lnTo>
                    <a:pt x="3313" y="2834802"/>
                  </a:lnTo>
                  <a:lnTo>
                    <a:pt x="1476" y="2882845"/>
                  </a:lnTo>
                  <a:lnTo>
                    <a:pt x="369" y="2931071"/>
                  </a:lnTo>
                  <a:lnTo>
                    <a:pt x="0" y="2979477"/>
                  </a:lnTo>
                  <a:lnTo>
                    <a:pt x="369" y="3027882"/>
                  </a:lnTo>
                  <a:lnTo>
                    <a:pt x="1476" y="3076109"/>
                  </a:lnTo>
                  <a:lnTo>
                    <a:pt x="3313" y="3124152"/>
                  </a:lnTo>
                  <a:lnTo>
                    <a:pt x="5876" y="3172006"/>
                  </a:lnTo>
                  <a:lnTo>
                    <a:pt x="9159" y="3219665"/>
                  </a:lnTo>
                  <a:lnTo>
                    <a:pt x="13157" y="3267124"/>
                  </a:lnTo>
                  <a:lnTo>
                    <a:pt x="17865" y="3314377"/>
                  </a:lnTo>
                  <a:lnTo>
                    <a:pt x="23277" y="3361420"/>
                  </a:lnTo>
                  <a:lnTo>
                    <a:pt x="29388" y="3408247"/>
                  </a:lnTo>
                  <a:lnTo>
                    <a:pt x="36192" y="3454852"/>
                  </a:lnTo>
                  <a:lnTo>
                    <a:pt x="43684" y="3501230"/>
                  </a:lnTo>
                  <a:lnTo>
                    <a:pt x="51859" y="3547376"/>
                  </a:lnTo>
                  <a:lnTo>
                    <a:pt x="60711" y="3593284"/>
                  </a:lnTo>
                  <a:lnTo>
                    <a:pt x="70235" y="3638950"/>
                  </a:lnTo>
                  <a:lnTo>
                    <a:pt x="80426" y="3684367"/>
                  </a:lnTo>
                  <a:lnTo>
                    <a:pt x="91279" y="3729530"/>
                  </a:lnTo>
                  <a:lnTo>
                    <a:pt x="102787" y="3774435"/>
                  </a:lnTo>
                  <a:lnTo>
                    <a:pt x="114945" y="3819075"/>
                  </a:lnTo>
                  <a:lnTo>
                    <a:pt x="127749" y="3863445"/>
                  </a:lnTo>
                  <a:lnTo>
                    <a:pt x="141193" y="3907540"/>
                  </a:lnTo>
                  <a:lnTo>
                    <a:pt x="155271" y="3951354"/>
                  </a:lnTo>
                  <a:lnTo>
                    <a:pt x="169978" y="3994883"/>
                  </a:lnTo>
                  <a:lnTo>
                    <a:pt x="185309" y="4038121"/>
                  </a:lnTo>
                  <a:lnTo>
                    <a:pt x="201259" y="4081061"/>
                  </a:lnTo>
                  <a:lnTo>
                    <a:pt x="217821" y="4123700"/>
                  </a:lnTo>
                  <a:lnTo>
                    <a:pt x="234991" y="4166032"/>
                  </a:lnTo>
                  <a:lnTo>
                    <a:pt x="252763" y="4208051"/>
                  </a:lnTo>
                  <a:lnTo>
                    <a:pt x="271132" y="4249752"/>
                  </a:lnTo>
                  <a:lnTo>
                    <a:pt x="290093" y="4291129"/>
                  </a:lnTo>
                  <a:lnTo>
                    <a:pt x="309640" y="4332178"/>
                  </a:lnTo>
                  <a:lnTo>
                    <a:pt x="329768" y="4372893"/>
                  </a:lnTo>
                  <a:lnTo>
                    <a:pt x="350471" y="4413268"/>
                  </a:lnTo>
                  <a:lnTo>
                    <a:pt x="371744" y="4453298"/>
                  </a:lnTo>
                  <a:lnTo>
                    <a:pt x="393582" y="4492978"/>
                  </a:lnTo>
                  <a:lnTo>
                    <a:pt x="415979" y="4532303"/>
                  </a:lnTo>
                  <a:lnTo>
                    <a:pt x="438931" y="4571266"/>
                  </a:lnTo>
                  <a:lnTo>
                    <a:pt x="462431" y="4609863"/>
                  </a:lnTo>
                  <a:lnTo>
                    <a:pt x="486474" y="4648089"/>
                  </a:lnTo>
                  <a:lnTo>
                    <a:pt x="511055" y="4685937"/>
                  </a:lnTo>
                  <a:lnTo>
                    <a:pt x="536169" y="4723403"/>
                  </a:lnTo>
                  <a:lnTo>
                    <a:pt x="561810" y="4760482"/>
                  </a:lnTo>
                  <a:lnTo>
                    <a:pt x="587973" y="4797167"/>
                  </a:lnTo>
                  <a:lnTo>
                    <a:pt x="614652" y="4833454"/>
                  </a:lnTo>
                  <a:lnTo>
                    <a:pt x="641842" y="4869337"/>
                  </a:lnTo>
                  <a:lnTo>
                    <a:pt x="669538" y="4904810"/>
                  </a:lnTo>
                  <a:lnTo>
                    <a:pt x="697735" y="4939869"/>
                  </a:lnTo>
                  <a:lnTo>
                    <a:pt x="726426" y="4974509"/>
                  </a:lnTo>
                  <a:lnTo>
                    <a:pt x="755608" y="5008722"/>
                  </a:lnTo>
                  <a:lnTo>
                    <a:pt x="785273" y="5042506"/>
                  </a:lnTo>
                  <a:lnTo>
                    <a:pt x="815417" y="5075853"/>
                  </a:lnTo>
                  <a:lnTo>
                    <a:pt x="846035" y="5108759"/>
                  </a:lnTo>
                  <a:lnTo>
                    <a:pt x="877121" y="5141218"/>
                  </a:lnTo>
                  <a:lnTo>
                    <a:pt x="908670" y="5173224"/>
                  </a:lnTo>
                  <a:lnTo>
                    <a:pt x="940677" y="5204774"/>
                  </a:lnTo>
                  <a:lnTo>
                    <a:pt x="973135" y="5235860"/>
                  </a:lnTo>
                  <a:lnTo>
                    <a:pt x="1006040" y="5266479"/>
                  </a:lnTo>
                  <a:lnTo>
                    <a:pt x="1039387" y="5296624"/>
                  </a:lnTo>
                  <a:lnTo>
                    <a:pt x="1073170" y="5326289"/>
                  </a:lnTo>
                  <a:lnTo>
                    <a:pt x="1107383" y="5355471"/>
                  </a:lnTo>
                  <a:lnTo>
                    <a:pt x="1142021" y="5384163"/>
                  </a:lnTo>
                  <a:lnTo>
                    <a:pt x="1177080" y="5412360"/>
                  </a:lnTo>
                  <a:lnTo>
                    <a:pt x="1212553" y="5440056"/>
                  </a:lnTo>
                  <a:lnTo>
                    <a:pt x="1248435" y="5467247"/>
                  </a:lnTo>
                  <a:lnTo>
                    <a:pt x="1284721" y="5493927"/>
                  </a:lnTo>
                  <a:lnTo>
                    <a:pt x="1321406" y="5520090"/>
                  </a:lnTo>
                  <a:lnTo>
                    <a:pt x="1358483" y="5545731"/>
                  </a:lnTo>
                  <a:lnTo>
                    <a:pt x="1395949" y="5570845"/>
                  </a:lnTo>
                  <a:lnTo>
                    <a:pt x="1433797" y="5595427"/>
                  </a:lnTo>
                  <a:lnTo>
                    <a:pt x="1472021" y="5619470"/>
                  </a:lnTo>
                  <a:lnTo>
                    <a:pt x="1510618" y="5642971"/>
                  </a:lnTo>
                  <a:lnTo>
                    <a:pt x="1549581" y="5665922"/>
                  </a:lnTo>
                  <a:lnTo>
                    <a:pt x="1588904" y="5688320"/>
                  </a:lnTo>
                  <a:lnTo>
                    <a:pt x="1628584" y="5710158"/>
                  </a:lnTo>
                  <a:lnTo>
                    <a:pt x="1668613" y="5731432"/>
                  </a:lnTo>
                  <a:lnTo>
                    <a:pt x="1708987" y="5752135"/>
                  </a:lnTo>
                  <a:lnTo>
                    <a:pt x="1749701" y="5772263"/>
                  </a:lnTo>
                  <a:lnTo>
                    <a:pt x="1790749" y="5791810"/>
                  </a:lnTo>
                  <a:lnTo>
                    <a:pt x="1832126" y="5810771"/>
                  </a:lnTo>
                  <a:lnTo>
                    <a:pt x="1873826" y="5829141"/>
                  </a:lnTo>
                  <a:lnTo>
                    <a:pt x="1915844" y="5846913"/>
                  </a:lnTo>
                  <a:lnTo>
                    <a:pt x="1958174" y="5864083"/>
                  </a:lnTo>
                  <a:lnTo>
                    <a:pt x="2000812" y="5880646"/>
                  </a:lnTo>
                  <a:lnTo>
                    <a:pt x="2043752" y="5896595"/>
                  </a:lnTo>
                  <a:lnTo>
                    <a:pt x="2086989" y="5911926"/>
                  </a:lnTo>
                  <a:lnTo>
                    <a:pt x="2130516" y="5926634"/>
                  </a:lnTo>
                  <a:lnTo>
                    <a:pt x="2174330" y="5940712"/>
                  </a:lnTo>
                  <a:lnTo>
                    <a:pt x="2218424" y="5954156"/>
                  </a:lnTo>
                  <a:lnTo>
                    <a:pt x="2235085" y="5958964"/>
                  </a:lnTo>
                  <a:lnTo>
                    <a:pt x="2235085" y="0"/>
                  </a:lnTo>
                  <a:close/>
                </a:path>
              </a:pathLst>
            </a:custGeom>
            <a:solidFill>
              <a:srgbClr val="F6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38156" y="1101281"/>
              <a:ext cx="2353945" cy="5574030"/>
            </a:xfrm>
            <a:custGeom>
              <a:avLst/>
              <a:gdLst/>
              <a:ahLst/>
              <a:cxnLst/>
              <a:rect l="l" t="t" r="r" b="b"/>
              <a:pathLst>
                <a:path w="2353945" h="5574030">
                  <a:moveTo>
                    <a:pt x="0" y="2787010"/>
                  </a:moveTo>
                  <a:lnTo>
                    <a:pt x="402" y="2738829"/>
                  </a:lnTo>
                  <a:lnTo>
                    <a:pt x="1605" y="2690843"/>
                  </a:lnTo>
                  <a:lnTo>
                    <a:pt x="3602" y="2643058"/>
                  </a:lnTo>
                  <a:lnTo>
                    <a:pt x="6387" y="2595480"/>
                  </a:lnTo>
                  <a:lnTo>
                    <a:pt x="9953" y="2548117"/>
                  </a:lnTo>
                  <a:lnTo>
                    <a:pt x="14295" y="2500973"/>
                  </a:lnTo>
                  <a:lnTo>
                    <a:pt x="19405" y="2454057"/>
                  </a:lnTo>
                  <a:lnTo>
                    <a:pt x="25277" y="2407373"/>
                  </a:lnTo>
                  <a:lnTo>
                    <a:pt x="31905" y="2360929"/>
                  </a:lnTo>
                  <a:lnTo>
                    <a:pt x="39283" y="2314731"/>
                  </a:lnTo>
                  <a:lnTo>
                    <a:pt x="47404" y="2268785"/>
                  </a:lnTo>
                  <a:lnTo>
                    <a:pt x="56262" y="2223098"/>
                  </a:lnTo>
                  <a:lnTo>
                    <a:pt x="65850" y="2177676"/>
                  </a:lnTo>
                  <a:lnTo>
                    <a:pt x="76162" y="2132525"/>
                  </a:lnTo>
                  <a:lnTo>
                    <a:pt x="87192" y="2087652"/>
                  </a:lnTo>
                  <a:lnTo>
                    <a:pt x="98933" y="2043063"/>
                  </a:lnTo>
                  <a:lnTo>
                    <a:pt x="111379" y="1998764"/>
                  </a:lnTo>
                  <a:lnTo>
                    <a:pt x="124524" y="1954762"/>
                  </a:lnTo>
                  <a:lnTo>
                    <a:pt x="138361" y="1911064"/>
                  </a:lnTo>
                  <a:lnTo>
                    <a:pt x="152883" y="1867675"/>
                  </a:lnTo>
                  <a:lnTo>
                    <a:pt x="168085" y="1824602"/>
                  </a:lnTo>
                  <a:lnTo>
                    <a:pt x="183960" y="1781851"/>
                  </a:lnTo>
                  <a:lnTo>
                    <a:pt x="200502" y="1739430"/>
                  </a:lnTo>
                  <a:lnTo>
                    <a:pt x="217704" y="1697343"/>
                  </a:lnTo>
                  <a:lnTo>
                    <a:pt x="235559" y="1655598"/>
                  </a:lnTo>
                  <a:lnTo>
                    <a:pt x="254063" y="1614200"/>
                  </a:lnTo>
                  <a:lnTo>
                    <a:pt x="273207" y="1573157"/>
                  </a:lnTo>
                  <a:lnTo>
                    <a:pt x="292987" y="1532475"/>
                  </a:lnTo>
                  <a:lnTo>
                    <a:pt x="313394" y="1492159"/>
                  </a:lnTo>
                  <a:lnTo>
                    <a:pt x="334424" y="1452217"/>
                  </a:lnTo>
                  <a:lnTo>
                    <a:pt x="356069" y="1412655"/>
                  </a:lnTo>
                  <a:lnTo>
                    <a:pt x="378324" y="1373478"/>
                  </a:lnTo>
                  <a:lnTo>
                    <a:pt x="401181" y="1334694"/>
                  </a:lnTo>
                  <a:lnTo>
                    <a:pt x="424635" y="1296310"/>
                  </a:lnTo>
                  <a:lnTo>
                    <a:pt x="448680" y="1258330"/>
                  </a:lnTo>
                  <a:lnTo>
                    <a:pt x="473308" y="1220762"/>
                  </a:lnTo>
                  <a:lnTo>
                    <a:pt x="498513" y="1183612"/>
                  </a:lnTo>
                  <a:lnTo>
                    <a:pt x="524289" y="1146886"/>
                  </a:lnTo>
                  <a:lnTo>
                    <a:pt x="550630" y="1110591"/>
                  </a:lnTo>
                  <a:lnTo>
                    <a:pt x="577530" y="1074733"/>
                  </a:lnTo>
                  <a:lnTo>
                    <a:pt x="604981" y="1039319"/>
                  </a:lnTo>
                  <a:lnTo>
                    <a:pt x="632977" y="1004355"/>
                  </a:lnTo>
                  <a:lnTo>
                    <a:pt x="661513" y="969846"/>
                  </a:lnTo>
                  <a:lnTo>
                    <a:pt x="690582" y="935801"/>
                  </a:lnTo>
                  <a:lnTo>
                    <a:pt x="720177" y="902224"/>
                  </a:lnTo>
                  <a:lnTo>
                    <a:pt x="750292" y="869123"/>
                  </a:lnTo>
                  <a:lnTo>
                    <a:pt x="780920" y="836504"/>
                  </a:lnTo>
                  <a:lnTo>
                    <a:pt x="812056" y="804373"/>
                  </a:lnTo>
                  <a:lnTo>
                    <a:pt x="843693" y="772736"/>
                  </a:lnTo>
                  <a:lnTo>
                    <a:pt x="875824" y="741600"/>
                  </a:lnTo>
                  <a:lnTo>
                    <a:pt x="908444" y="710971"/>
                  </a:lnTo>
                  <a:lnTo>
                    <a:pt x="941545" y="680856"/>
                  </a:lnTo>
                  <a:lnTo>
                    <a:pt x="975121" y="651261"/>
                  </a:lnTo>
                  <a:lnTo>
                    <a:pt x="1009167" y="622193"/>
                  </a:lnTo>
                  <a:lnTo>
                    <a:pt x="1043675" y="593657"/>
                  </a:lnTo>
                  <a:lnTo>
                    <a:pt x="1078640" y="565660"/>
                  </a:lnTo>
                  <a:lnTo>
                    <a:pt x="1114054" y="538209"/>
                  </a:lnTo>
                  <a:lnTo>
                    <a:pt x="1149912" y="511310"/>
                  </a:lnTo>
                  <a:lnTo>
                    <a:pt x="1186207" y="484969"/>
                  </a:lnTo>
                  <a:lnTo>
                    <a:pt x="1222932" y="459192"/>
                  </a:lnTo>
                  <a:lnTo>
                    <a:pt x="1260082" y="433987"/>
                  </a:lnTo>
                  <a:lnTo>
                    <a:pt x="1297650" y="409359"/>
                  </a:lnTo>
                  <a:lnTo>
                    <a:pt x="1335630" y="385315"/>
                  </a:lnTo>
                  <a:lnTo>
                    <a:pt x="1374015" y="361861"/>
                  </a:lnTo>
                  <a:lnTo>
                    <a:pt x="1412799" y="339003"/>
                  </a:lnTo>
                  <a:lnTo>
                    <a:pt x="1451975" y="316749"/>
                  </a:lnTo>
                  <a:lnTo>
                    <a:pt x="1491537" y="295103"/>
                  </a:lnTo>
                  <a:lnTo>
                    <a:pt x="1531480" y="274074"/>
                  </a:lnTo>
                  <a:lnTo>
                    <a:pt x="1571795" y="253666"/>
                  </a:lnTo>
                  <a:lnTo>
                    <a:pt x="1612478" y="233887"/>
                  </a:lnTo>
                  <a:lnTo>
                    <a:pt x="1653521" y="214742"/>
                  </a:lnTo>
                  <a:lnTo>
                    <a:pt x="1694918" y="196239"/>
                  </a:lnTo>
                  <a:lnTo>
                    <a:pt x="1736663" y="178383"/>
                  </a:lnTo>
                  <a:lnTo>
                    <a:pt x="1778750" y="161181"/>
                  </a:lnTo>
                  <a:lnTo>
                    <a:pt x="1821172" y="144640"/>
                  </a:lnTo>
                  <a:lnTo>
                    <a:pt x="1863922" y="128765"/>
                  </a:lnTo>
                  <a:lnTo>
                    <a:pt x="1906995" y="113563"/>
                  </a:lnTo>
                  <a:lnTo>
                    <a:pt x="1950384" y="99040"/>
                  </a:lnTo>
                  <a:lnTo>
                    <a:pt x="1994083" y="85203"/>
                  </a:lnTo>
                  <a:lnTo>
                    <a:pt x="2038085" y="72059"/>
                  </a:lnTo>
                  <a:lnTo>
                    <a:pt x="2082383" y="59613"/>
                  </a:lnTo>
                  <a:lnTo>
                    <a:pt x="2126972" y="47872"/>
                  </a:lnTo>
                  <a:lnTo>
                    <a:pt x="2171845" y="36842"/>
                  </a:lnTo>
                  <a:lnTo>
                    <a:pt x="2216996" y="26529"/>
                  </a:lnTo>
                  <a:lnTo>
                    <a:pt x="2262419" y="16941"/>
                  </a:lnTo>
                  <a:lnTo>
                    <a:pt x="2308106" y="8084"/>
                  </a:lnTo>
                  <a:lnTo>
                    <a:pt x="2353843" y="0"/>
                  </a:lnTo>
                </a:path>
                <a:path w="2353945" h="5574030">
                  <a:moveTo>
                    <a:pt x="2353843" y="5574011"/>
                  </a:moveTo>
                  <a:lnTo>
                    <a:pt x="2308106" y="5565927"/>
                  </a:lnTo>
                  <a:lnTo>
                    <a:pt x="2262419" y="5557070"/>
                  </a:lnTo>
                  <a:lnTo>
                    <a:pt x="2216996" y="5547482"/>
                  </a:lnTo>
                  <a:lnTo>
                    <a:pt x="2171845" y="5537169"/>
                  </a:lnTo>
                  <a:lnTo>
                    <a:pt x="2126972" y="5526140"/>
                  </a:lnTo>
                  <a:lnTo>
                    <a:pt x="2082383" y="5514398"/>
                  </a:lnTo>
                  <a:lnTo>
                    <a:pt x="2038085" y="5501952"/>
                  </a:lnTo>
                  <a:lnTo>
                    <a:pt x="1994083" y="5488808"/>
                  </a:lnTo>
                  <a:lnTo>
                    <a:pt x="1950384" y="5474971"/>
                  </a:lnTo>
                  <a:lnTo>
                    <a:pt x="1906995" y="5460448"/>
                  </a:lnTo>
                  <a:lnTo>
                    <a:pt x="1863922" y="5445247"/>
                  </a:lnTo>
                  <a:lnTo>
                    <a:pt x="1821172" y="5429372"/>
                  </a:lnTo>
                  <a:lnTo>
                    <a:pt x="1778750" y="5412830"/>
                  </a:lnTo>
                  <a:lnTo>
                    <a:pt x="1736663" y="5395628"/>
                  </a:lnTo>
                  <a:lnTo>
                    <a:pt x="1694918" y="5377772"/>
                  </a:lnTo>
                  <a:lnTo>
                    <a:pt x="1653521" y="5359269"/>
                  </a:lnTo>
                  <a:lnTo>
                    <a:pt x="1612478" y="5340124"/>
                  </a:lnTo>
                  <a:lnTo>
                    <a:pt x="1571795" y="5320345"/>
                  </a:lnTo>
                  <a:lnTo>
                    <a:pt x="1531480" y="5299938"/>
                  </a:lnTo>
                  <a:lnTo>
                    <a:pt x="1491537" y="5278908"/>
                  </a:lnTo>
                  <a:lnTo>
                    <a:pt x="1451975" y="5257263"/>
                  </a:lnTo>
                  <a:lnTo>
                    <a:pt x="1412799" y="5235008"/>
                  </a:lnTo>
                  <a:lnTo>
                    <a:pt x="1374015" y="5212150"/>
                  </a:lnTo>
                  <a:lnTo>
                    <a:pt x="1335630" y="5188696"/>
                  </a:lnTo>
                  <a:lnTo>
                    <a:pt x="1297650" y="5164652"/>
                  </a:lnTo>
                  <a:lnTo>
                    <a:pt x="1260082" y="5140024"/>
                  </a:lnTo>
                  <a:lnTo>
                    <a:pt x="1222932" y="5114819"/>
                  </a:lnTo>
                  <a:lnTo>
                    <a:pt x="1186207" y="5089043"/>
                  </a:lnTo>
                  <a:lnTo>
                    <a:pt x="1149912" y="5062702"/>
                  </a:lnTo>
                  <a:lnTo>
                    <a:pt x="1114054" y="5035803"/>
                  </a:lnTo>
                  <a:lnTo>
                    <a:pt x="1078640" y="5008351"/>
                  </a:lnTo>
                  <a:lnTo>
                    <a:pt x="1043675" y="4980355"/>
                  </a:lnTo>
                  <a:lnTo>
                    <a:pt x="1009167" y="4951819"/>
                  </a:lnTo>
                  <a:lnTo>
                    <a:pt x="975121" y="4922751"/>
                  </a:lnTo>
                  <a:lnTo>
                    <a:pt x="941545" y="4893156"/>
                  </a:lnTo>
                  <a:lnTo>
                    <a:pt x="908444" y="4863041"/>
                  </a:lnTo>
                  <a:lnTo>
                    <a:pt x="875824" y="4832412"/>
                  </a:lnTo>
                  <a:lnTo>
                    <a:pt x="843693" y="4801276"/>
                  </a:lnTo>
                  <a:lnTo>
                    <a:pt x="812056" y="4769640"/>
                  </a:lnTo>
                  <a:lnTo>
                    <a:pt x="780920" y="4737509"/>
                  </a:lnTo>
                  <a:lnTo>
                    <a:pt x="750292" y="4704889"/>
                  </a:lnTo>
                  <a:lnTo>
                    <a:pt x="720177" y="4671788"/>
                  </a:lnTo>
                  <a:lnTo>
                    <a:pt x="690582" y="4638212"/>
                  </a:lnTo>
                  <a:lnTo>
                    <a:pt x="661513" y="4604166"/>
                  </a:lnTo>
                  <a:lnTo>
                    <a:pt x="632977" y="4569658"/>
                  </a:lnTo>
                  <a:lnTo>
                    <a:pt x="604981" y="4534694"/>
                  </a:lnTo>
                  <a:lnTo>
                    <a:pt x="577530" y="4499280"/>
                  </a:lnTo>
                  <a:lnTo>
                    <a:pt x="550630" y="4463422"/>
                  </a:lnTo>
                  <a:lnTo>
                    <a:pt x="524289" y="4427127"/>
                  </a:lnTo>
                  <a:lnTo>
                    <a:pt x="498513" y="4390402"/>
                  </a:lnTo>
                  <a:lnTo>
                    <a:pt x="473308" y="4353252"/>
                  </a:lnTo>
                  <a:lnTo>
                    <a:pt x="448680" y="4315684"/>
                  </a:lnTo>
                  <a:lnTo>
                    <a:pt x="424635" y="4277704"/>
                  </a:lnTo>
                  <a:lnTo>
                    <a:pt x="401181" y="4239319"/>
                  </a:lnTo>
                  <a:lnTo>
                    <a:pt x="378324" y="4200536"/>
                  </a:lnTo>
                  <a:lnTo>
                    <a:pt x="356069" y="4161360"/>
                  </a:lnTo>
                  <a:lnTo>
                    <a:pt x="334424" y="4121797"/>
                  </a:lnTo>
                  <a:lnTo>
                    <a:pt x="313394" y="4081855"/>
                  </a:lnTo>
                  <a:lnTo>
                    <a:pt x="292987" y="4041540"/>
                  </a:lnTo>
                  <a:lnTo>
                    <a:pt x="273207" y="4000858"/>
                  </a:lnTo>
                  <a:lnTo>
                    <a:pt x="254063" y="3959815"/>
                  </a:lnTo>
                  <a:lnTo>
                    <a:pt x="235559" y="3918417"/>
                  </a:lnTo>
                  <a:lnTo>
                    <a:pt x="217704" y="3876672"/>
                  </a:lnTo>
                  <a:lnTo>
                    <a:pt x="200502" y="3834586"/>
                  </a:lnTo>
                  <a:lnTo>
                    <a:pt x="183960" y="3792164"/>
                  </a:lnTo>
                  <a:lnTo>
                    <a:pt x="168085" y="3749414"/>
                  </a:lnTo>
                  <a:lnTo>
                    <a:pt x="152883" y="3706341"/>
                  </a:lnTo>
                  <a:lnTo>
                    <a:pt x="138361" y="3662952"/>
                  </a:lnTo>
                  <a:lnTo>
                    <a:pt x="124524" y="3619254"/>
                  </a:lnTo>
                  <a:lnTo>
                    <a:pt x="111379" y="3575252"/>
                  </a:lnTo>
                  <a:lnTo>
                    <a:pt x="98933" y="3530954"/>
                  </a:lnTo>
                  <a:lnTo>
                    <a:pt x="87192" y="3486365"/>
                  </a:lnTo>
                  <a:lnTo>
                    <a:pt x="76162" y="3441492"/>
                  </a:lnTo>
                  <a:lnTo>
                    <a:pt x="65850" y="3396342"/>
                  </a:lnTo>
                  <a:lnTo>
                    <a:pt x="56262" y="3350919"/>
                  </a:lnTo>
                  <a:lnTo>
                    <a:pt x="47404" y="3305232"/>
                  </a:lnTo>
                  <a:lnTo>
                    <a:pt x="39283" y="3259287"/>
                  </a:lnTo>
                  <a:lnTo>
                    <a:pt x="31905" y="3213089"/>
                  </a:lnTo>
                  <a:lnTo>
                    <a:pt x="25277" y="3166645"/>
                  </a:lnTo>
                  <a:lnTo>
                    <a:pt x="19405" y="3119962"/>
                  </a:lnTo>
                  <a:lnTo>
                    <a:pt x="14295" y="3073046"/>
                  </a:lnTo>
                  <a:lnTo>
                    <a:pt x="9953" y="3025903"/>
                  </a:lnTo>
                  <a:lnTo>
                    <a:pt x="6387" y="2978540"/>
                  </a:lnTo>
                  <a:lnTo>
                    <a:pt x="3602" y="2930962"/>
                  </a:lnTo>
                  <a:lnTo>
                    <a:pt x="1605" y="2883177"/>
                  </a:lnTo>
                  <a:lnTo>
                    <a:pt x="402" y="2835191"/>
                  </a:lnTo>
                  <a:lnTo>
                    <a:pt x="0" y="2787010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88180" y="578688"/>
              <a:ext cx="1403985" cy="4885690"/>
            </a:xfrm>
            <a:custGeom>
              <a:avLst/>
              <a:gdLst/>
              <a:ahLst/>
              <a:cxnLst/>
              <a:rect l="l" t="t" r="r" b="b"/>
              <a:pathLst>
                <a:path w="1403984" h="4885690">
                  <a:moveTo>
                    <a:pt x="0" y="2442715"/>
                  </a:moveTo>
                  <a:lnTo>
                    <a:pt x="402" y="2394533"/>
                  </a:lnTo>
                  <a:lnTo>
                    <a:pt x="1605" y="2346547"/>
                  </a:lnTo>
                  <a:lnTo>
                    <a:pt x="3602" y="2298762"/>
                  </a:lnTo>
                  <a:lnTo>
                    <a:pt x="6387" y="2251184"/>
                  </a:lnTo>
                  <a:lnTo>
                    <a:pt x="9953" y="2203821"/>
                  </a:lnTo>
                  <a:lnTo>
                    <a:pt x="14295" y="2156677"/>
                  </a:lnTo>
                  <a:lnTo>
                    <a:pt x="19405" y="2109761"/>
                  </a:lnTo>
                  <a:lnTo>
                    <a:pt x="25277" y="2063077"/>
                  </a:lnTo>
                  <a:lnTo>
                    <a:pt x="31905" y="2016633"/>
                  </a:lnTo>
                  <a:lnTo>
                    <a:pt x="39283" y="1970435"/>
                  </a:lnTo>
                  <a:lnTo>
                    <a:pt x="47404" y="1924490"/>
                  </a:lnTo>
                  <a:lnTo>
                    <a:pt x="56262" y="1878802"/>
                  </a:lnTo>
                  <a:lnTo>
                    <a:pt x="65850" y="1833380"/>
                  </a:lnTo>
                  <a:lnTo>
                    <a:pt x="76162" y="1788229"/>
                  </a:lnTo>
                  <a:lnTo>
                    <a:pt x="87192" y="1743356"/>
                  </a:lnTo>
                  <a:lnTo>
                    <a:pt x="98933" y="1698767"/>
                  </a:lnTo>
                  <a:lnTo>
                    <a:pt x="111379" y="1654468"/>
                  </a:lnTo>
                  <a:lnTo>
                    <a:pt x="124524" y="1610466"/>
                  </a:lnTo>
                  <a:lnTo>
                    <a:pt x="138361" y="1566768"/>
                  </a:lnTo>
                  <a:lnTo>
                    <a:pt x="152883" y="1523379"/>
                  </a:lnTo>
                  <a:lnTo>
                    <a:pt x="168085" y="1480306"/>
                  </a:lnTo>
                  <a:lnTo>
                    <a:pt x="183960" y="1437555"/>
                  </a:lnTo>
                  <a:lnTo>
                    <a:pt x="200502" y="1395134"/>
                  </a:lnTo>
                  <a:lnTo>
                    <a:pt x="217704" y="1353047"/>
                  </a:lnTo>
                  <a:lnTo>
                    <a:pt x="235559" y="1311302"/>
                  </a:lnTo>
                  <a:lnTo>
                    <a:pt x="254063" y="1269904"/>
                  </a:lnTo>
                  <a:lnTo>
                    <a:pt x="273207" y="1228861"/>
                  </a:lnTo>
                  <a:lnTo>
                    <a:pt x="292987" y="1188179"/>
                  </a:lnTo>
                  <a:lnTo>
                    <a:pt x="313394" y="1147863"/>
                  </a:lnTo>
                  <a:lnTo>
                    <a:pt x="334424" y="1107921"/>
                  </a:lnTo>
                  <a:lnTo>
                    <a:pt x="356069" y="1068359"/>
                  </a:lnTo>
                  <a:lnTo>
                    <a:pt x="378324" y="1029182"/>
                  </a:lnTo>
                  <a:lnTo>
                    <a:pt x="401181" y="990399"/>
                  </a:lnTo>
                  <a:lnTo>
                    <a:pt x="424635" y="952014"/>
                  </a:lnTo>
                  <a:lnTo>
                    <a:pt x="448680" y="914034"/>
                  </a:lnTo>
                  <a:lnTo>
                    <a:pt x="473308" y="876466"/>
                  </a:lnTo>
                  <a:lnTo>
                    <a:pt x="498513" y="839316"/>
                  </a:lnTo>
                  <a:lnTo>
                    <a:pt x="524289" y="802590"/>
                  </a:lnTo>
                  <a:lnTo>
                    <a:pt x="550630" y="766295"/>
                  </a:lnTo>
                  <a:lnTo>
                    <a:pt x="577530" y="730437"/>
                  </a:lnTo>
                  <a:lnTo>
                    <a:pt x="604981" y="695023"/>
                  </a:lnTo>
                  <a:lnTo>
                    <a:pt x="632977" y="660059"/>
                  </a:lnTo>
                  <a:lnTo>
                    <a:pt x="661513" y="625550"/>
                  </a:lnTo>
                  <a:lnTo>
                    <a:pt x="690582" y="591505"/>
                  </a:lnTo>
                  <a:lnTo>
                    <a:pt x="720177" y="557928"/>
                  </a:lnTo>
                  <a:lnTo>
                    <a:pt x="750292" y="524827"/>
                  </a:lnTo>
                  <a:lnTo>
                    <a:pt x="780920" y="492208"/>
                  </a:lnTo>
                  <a:lnTo>
                    <a:pt x="812056" y="460077"/>
                  </a:lnTo>
                  <a:lnTo>
                    <a:pt x="843693" y="428440"/>
                  </a:lnTo>
                  <a:lnTo>
                    <a:pt x="875824" y="397304"/>
                  </a:lnTo>
                  <a:lnTo>
                    <a:pt x="908444" y="366675"/>
                  </a:lnTo>
                  <a:lnTo>
                    <a:pt x="941545" y="336560"/>
                  </a:lnTo>
                  <a:lnTo>
                    <a:pt x="975121" y="306965"/>
                  </a:lnTo>
                  <a:lnTo>
                    <a:pt x="1009167" y="277897"/>
                  </a:lnTo>
                  <a:lnTo>
                    <a:pt x="1043675" y="249361"/>
                  </a:lnTo>
                  <a:lnTo>
                    <a:pt x="1078640" y="221364"/>
                  </a:lnTo>
                  <a:lnTo>
                    <a:pt x="1114054" y="193913"/>
                  </a:lnTo>
                  <a:lnTo>
                    <a:pt x="1149912" y="167014"/>
                  </a:lnTo>
                  <a:lnTo>
                    <a:pt x="1186207" y="140673"/>
                  </a:lnTo>
                  <a:lnTo>
                    <a:pt x="1222932" y="114896"/>
                  </a:lnTo>
                  <a:lnTo>
                    <a:pt x="1260082" y="89691"/>
                  </a:lnTo>
                  <a:lnTo>
                    <a:pt x="1297650" y="65063"/>
                  </a:lnTo>
                  <a:lnTo>
                    <a:pt x="1335630" y="41019"/>
                  </a:lnTo>
                  <a:lnTo>
                    <a:pt x="1374015" y="17565"/>
                  </a:lnTo>
                  <a:lnTo>
                    <a:pt x="1403819" y="0"/>
                  </a:lnTo>
                </a:path>
                <a:path w="1403984" h="4885690">
                  <a:moveTo>
                    <a:pt x="1403819" y="4885420"/>
                  </a:moveTo>
                  <a:lnTo>
                    <a:pt x="1335630" y="4844401"/>
                  </a:lnTo>
                  <a:lnTo>
                    <a:pt x="1297650" y="4820356"/>
                  </a:lnTo>
                  <a:lnTo>
                    <a:pt x="1260082" y="4795728"/>
                  </a:lnTo>
                  <a:lnTo>
                    <a:pt x="1222932" y="4770523"/>
                  </a:lnTo>
                  <a:lnTo>
                    <a:pt x="1186207" y="4744747"/>
                  </a:lnTo>
                  <a:lnTo>
                    <a:pt x="1149912" y="4718406"/>
                  </a:lnTo>
                  <a:lnTo>
                    <a:pt x="1114054" y="4691507"/>
                  </a:lnTo>
                  <a:lnTo>
                    <a:pt x="1078640" y="4664056"/>
                  </a:lnTo>
                  <a:lnTo>
                    <a:pt x="1043675" y="4636059"/>
                  </a:lnTo>
                  <a:lnTo>
                    <a:pt x="1009167" y="4607523"/>
                  </a:lnTo>
                  <a:lnTo>
                    <a:pt x="975121" y="4578455"/>
                  </a:lnTo>
                  <a:lnTo>
                    <a:pt x="941545" y="4548860"/>
                  </a:lnTo>
                  <a:lnTo>
                    <a:pt x="908444" y="4518745"/>
                  </a:lnTo>
                  <a:lnTo>
                    <a:pt x="875824" y="4488116"/>
                  </a:lnTo>
                  <a:lnTo>
                    <a:pt x="843693" y="4456980"/>
                  </a:lnTo>
                  <a:lnTo>
                    <a:pt x="812056" y="4425344"/>
                  </a:lnTo>
                  <a:lnTo>
                    <a:pt x="780920" y="4393213"/>
                  </a:lnTo>
                  <a:lnTo>
                    <a:pt x="750292" y="4360593"/>
                  </a:lnTo>
                  <a:lnTo>
                    <a:pt x="720177" y="4327492"/>
                  </a:lnTo>
                  <a:lnTo>
                    <a:pt x="690582" y="4293916"/>
                  </a:lnTo>
                  <a:lnTo>
                    <a:pt x="661513" y="4259870"/>
                  </a:lnTo>
                  <a:lnTo>
                    <a:pt x="632977" y="4225362"/>
                  </a:lnTo>
                  <a:lnTo>
                    <a:pt x="604981" y="4190398"/>
                  </a:lnTo>
                  <a:lnTo>
                    <a:pt x="577530" y="4154984"/>
                  </a:lnTo>
                  <a:lnTo>
                    <a:pt x="550630" y="4119126"/>
                  </a:lnTo>
                  <a:lnTo>
                    <a:pt x="524289" y="4082831"/>
                  </a:lnTo>
                  <a:lnTo>
                    <a:pt x="498513" y="4046106"/>
                  </a:lnTo>
                  <a:lnTo>
                    <a:pt x="473308" y="4008956"/>
                  </a:lnTo>
                  <a:lnTo>
                    <a:pt x="448680" y="3971388"/>
                  </a:lnTo>
                  <a:lnTo>
                    <a:pt x="424635" y="3933408"/>
                  </a:lnTo>
                  <a:lnTo>
                    <a:pt x="401181" y="3895023"/>
                  </a:lnTo>
                  <a:lnTo>
                    <a:pt x="378324" y="3856240"/>
                  </a:lnTo>
                  <a:lnTo>
                    <a:pt x="356069" y="3817064"/>
                  </a:lnTo>
                  <a:lnTo>
                    <a:pt x="334424" y="3777501"/>
                  </a:lnTo>
                  <a:lnTo>
                    <a:pt x="313394" y="3737559"/>
                  </a:lnTo>
                  <a:lnTo>
                    <a:pt x="292987" y="3697244"/>
                  </a:lnTo>
                  <a:lnTo>
                    <a:pt x="273207" y="3656562"/>
                  </a:lnTo>
                  <a:lnTo>
                    <a:pt x="254063" y="3615519"/>
                  </a:lnTo>
                  <a:lnTo>
                    <a:pt x="235559" y="3574121"/>
                  </a:lnTo>
                  <a:lnTo>
                    <a:pt x="217704" y="3532376"/>
                  </a:lnTo>
                  <a:lnTo>
                    <a:pt x="200502" y="3490290"/>
                  </a:lnTo>
                  <a:lnTo>
                    <a:pt x="183960" y="3447868"/>
                  </a:lnTo>
                  <a:lnTo>
                    <a:pt x="168085" y="3405118"/>
                  </a:lnTo>
                  <a:lnTo>
                    <a:pt x="152883" y="3362045"/>
                  </a:lnTo>
                  <a:lnTo>
                    <a:pt x="138361" y="3318656"/>
                  </a:lnTo>
                  <a:lnTo>
                    <a:pt x="124524" y="3274958"/>
                  </a:lnTo>
                  <a:lnTo>
                    <a:pt x="111379" y="3230957"/>
                  </a:lnTo>
                  <a:lnTo>
                    <a:pt x="98933" y="3186658"/>
                  </a:lnTo>
                  <a:lnTo>
                    <a:pt x="87192" y="3142069"/>
                  </a:lnTo>
                  <a:lnTo>
                    <a:pt x="76162" y="3097196"/>
                  </a:lnTo>
                  <a:lnTo>
                    <a:pt x="65850" y="3052046"/>
                  </a:lnTo>
                  <a:lnTo>
                    <a:pt x="56262" y="3006624"/>
                  </a:lnTo>
                  <a:lnTo>
                    <a:pt x="47404" y="2960936"/>
                  </a:lnTo>
                  <a:lnTo>
                    <a:pt x="39283" y="2914991"/>
                  </a:lnTo>
                  <a:lnTo>
                    <a:pt x="31905" y="2868793"/>
                  </a:lnTo>
                  <a:lnTo>
                    <a:pt x="25277" y="2822349"/>
                  </a:lnTo>
                  <a:lnTo>
                    <a:pt x="19405" y="2775666"/>
                  </a:lnTo>
                  <a:lnTo>
                    <a:pt x="14295" y="2728750"/>
                  </a:lnTo>
                  <a:lnTo>
                    <a:pt x="9953" y="2681607"/>
                  </a:lnTo>
                  <a:lnTo>
                    <a:pt x="6387" y="2634244"/>
                  </a:lnTo>
                  <a:lnTo>
                    <a:pt x="3602" y="2586666"/>
                  </a:lnTo>
                  <a:lnTo>
                    <a:pt x="1605" y="2538882"/>
                  </a:lnTo>
                  <a:lnTo>
                    <a:pt x="402" y="2490895"/>
                  </a:lnTo>
                  <a:lnTo>
                    <a:pt x="0" y="2442715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287" y="5199100"/>
            <a:ext cx="640463" cy="55569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16703" y="4135628"/>
            <a:ext cx="3962400" cy="1376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Флаг</a:t>
            </a:r>
            <a:r>
              <a:rPr sz="1200" spc="-1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РСМ</a:t>
            </a:r>
            <a:r>
              <a:rPr sz="1200" spc="-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представляет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 собой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полотнище в</a:t>
            </a:r>
            <a:r>
              <a:rPr sz="1200" spc="-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35" dirty="0">
                <a:solidFill>
                  <a:schemeClr val="bg1"/>
                </a:solidFill>
                <a:latin typeface="Roboto Lt"/>
                <a:cs typeface="Roboto Lt"/>
              </a:rPr>
              <a:t>форме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 ,</a:t>
            </a:r>
            <a:r>
              <a:rPr sz="1200" spc="-1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25" dirty="0">
                <a:solidFill>
                  <a:schemeClr val="bg1"/>
                </a:solidFill>
                <a:latin typeface="Roboto Lt"/>
                <a:cs typeface="Roboto Lt"/>
              </a:rPr>
              <a:t>на 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котором</a:t>
            </a:r>
            <a:r>
              <a:rPr sz="1200" spc="-1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в центре 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размещен</a:t>
            </a:r>
            <a:r>
              <a:rPr sz="1200" spc="-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«золотой»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 березовый</a:t>
            </a:r>
            <a:r>
              <a:rPr sz="1200" spc="-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Roboto Lt"/>
                <a:cs typeface="Roboto Lt"/>
              </a:rPr>
              <a:t>лист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и</a:t>
            </a:r>
            <a:r>
              <a:rPr sz="1200" spc="-3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нанесен</a:t>
            </a:r>
            <a:r>
              <a:rPr sz="1200" spc="-2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текст</a:t>
            </a:r>
            <a:r>
              <a:rPr sz="1200" spc="-2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chemeClr val="bg1"/>
                </a:solidFill>
                <a:latin typeface="Roboto Lt"/>
                <a:cs typeface="Roboto Lt"/>
              </a:rPr>
              <a:t>«РОССИЙСКИЙ</a:t>
            </a:r>
            <a:r>
              <a:rPr sz="1200" spc="-3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СОЮЗ</a:t>
            </a:r>
            <a:r>
              <a:rPr sz="1200" spc="-30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Roboto Lt"/>
                <a:cs typeface="Roboto Lt"/>
              </a:rPr>
              <a:t>МОЛОДЕЖИ»</a:t>
            </a:r>
            <a:endParaRPr sz="1200" dirty="0">
              <a:solidFill>
                <a:schemeClr val="bg1"/>
              </a:solidFill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b="1" spc="-10" dirty="0">
                <a:solidFill>
                  <a:srgbClr val="F39D30"/>
                </a:solidFill>
                <a:latin typeface="Roboto Lt"/>
                <a:cs typeface="Roboto Lt"/>
              </a:rPr>
              <a:t>Слоган</a:t>
            </a:r>
            <a:endParaRPr sz="1800" b="1" dirty="0">
              <a:latin typeface="Roboto Lt"/>
              <a:cs typeface="Roboto Lt"/>
            </a:endParaRPr>
          </a:p>
          <a:p>
            <a:pPr marL="255270" algn="ctr">
              <a:lnSpc>
                <a:spcPct val="100000"/>
              </a:lnSpc>
              <a:spcBef>
                <a:spcPts val="1475"/>
              </a:spcBef>
            </a:pPr>
            <a:r>
              <a:rPr sz="1600" dirty="0">
                <a:solidFill>
                  <a:schemeClr val="bg1"/>
                </a:solidFill>
                <a:latin typeface="Roboto Lt"/>
                <a:cs typeface="Roboto Lt"/>
              </a:rPr>
              <a:t>«</a:t>
            </a:r>
            <a:r>
              <a:rPr sz="1600" dirty="0" err="1">
                <a:solidFill>
                  <a:schemeClr val="bg1"/>
                </a:solidFill>
                <a:latin typeface="Roboto Lt"/>
                <a:cs typeface="Roboto Lt"/>
              </a:rPr>
              <a:t>Россию</a:t>
            </a:r>
            <a:r>
              <a:rPr sz="1600" spc="-4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lang="ru-RU" sz="1600" spc="-10" dirty="0">
                <a:solidFill>
                  <a:schemeClr val="bg1"/>
                </a:solidFill>
                <a:latin typeface="Roboto Lt"/>
                <a:cs typeface="Roboto Lt"/>
              </a:rPr>
              <a:t>С</a:t>
            </a:r>
            <a:r>
              <a:rPr sz="1600" spc="-10" dirty="0" err="1" smtClean="0">
                <a:solidFill>
                  <a:schemeClr val="bg1"/>
                </a:solidFill>
                <a:latin typeface="Roboto Lt"/>
                <a:cs typeface="Roboto Lt"/>
              </a:rPr>
              <a:t>троить</a:t>
            </a:r>
            <a:r>
              <a:rPr sz="1600" spc="-35" dirty="0" smtClean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lang="ru-RU" sz="1600" spc="-10" dirty="0">
                <a:solidFill>
                  <a:schemeClr val="bg1"/>
                </a:solidFill>
                <a:latin typeface="Roboto Lt"/>
                <a:cs typeface="Roboto Lt"/>
              </a:rPr>
              <a:t>М</a:t>
            </a:r>
            <a:r>
              <a:rPr sz="1600" spc="-10" dirty="0" err="1" smtClean="0">
                <a:solidFill>
                  <a:schemeClr val="bg1"/>
                </a:solidFill>
                <a:latin typeface="Roboto Lt"/>
                <a:cs typeface="Roboto Lt"/>
              </a:rPr>
              <a:t>олодым</a:t>
            </a:r>
            <a:r>
              <a:rPr sz="1600" spc="-10" dirty="0">
                <a:solidFill>
                  <a:schemeClr val="bg1"/>
                </a:solidFill>
                <a:latin typeface="Roboto Lt"/>
                <a:cs typeface="Roboto Lt"/>
              </a:rPr>
              <a:t>!»</a:t>
            </a:r>
            <a:endParaRPr sz="1600" dirty="0">
              <a:solidFill>
                <a:schemeClr val="bg1"/>
              </a:solidFill>
              <a:latin typeface="Roboto Lt"/>
              <a:cs typeface="Roboto 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6176" y="1081532"/>
            <a:ext cx="20916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9D30"/>
                </a:solidFill>
                <a:latin typeface="Roboto Lt"/>
                <a:cs typeface="Roboto Lt"/>
              </a:rPr>
              <a:t>Членский </a:t>
            </a:r>
            <a:r>
              <a:rPr sz="1800" b="1" spc="-20" dirty="0">
                <a:solidFill>
                  <a:srgbClr val="F39D30"/>
                </a:solidFill>
                <a:latin typeface="Roboto Lt"/>
                <a:cs typeface="Roboto Lt"/>
              </a:rPr>
              <a:t>билет</a:t>
            </a:r>
            <a:endParaRPr sz="1800" b="1" dirty="0">
              <a:latin typeface="Roboto Lt"/>
              <a:cs typeface="Roboto 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26176" y="2285491"/>
            <a:ext cx="3665220" cy="11531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145" marR="5080" algn="just">
              <a:lnSpc>
                <a:spcPct val="101699"/>
              </a:lnSpc>
              <a:spcBef>
                <a:spcPts val="75"/>
              </a:spcBef>
            </a:pP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Принятому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члены</a:t>
            </a:r>
            <a:r>
              <a:rPr sz="12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r>
              <a:rPr sz="12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выдается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членский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билет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установленного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образца.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Членский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билет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является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основным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документом,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определяющим</a:t>
            </a:r>
            <a:r>
              <a:rPr sz="12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членство</a:t>
            </a:r>
            <a:r>
              <a:rPr sz="12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50" dirty="0">
                <a:solidFill>
                  <a:srgbClr val="033A8D"/>
                </a:solidFill>
                <a:latin typeface="Roboto Lt"/>
                <a:cs typeface="Roboto Lt"/>
              </a:rPr>
              <a:t>в 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РСМ.</a:t>
            </a:r>
            <a:endParaRPr sz="1200" dirty="0">
              <a:latin typeface="Roboto Lt"/>
              <a:cs typeface="Roboto Lt"/>
            </a:endParaRPr>
          </a:p>
          <a:p>
            <a:pPr marL="12700" algn="just">
              <a:lnSpc>
                <a:spcPct val="100000"/>
              </a:lnSpc>
              <a:spcBef>
                <a:spcPts val="885"/>
              </a:spcBef>
            </a:pPr>
            <a:r>
              <a:rPr sz="1800" b="1" spc="-10" dirty="0">
                <a:solidFill>
                  <a:srgbClr val="F39D30"/>
                </a:solidFill>
                <a:latin typeface="Roboto Lt"/>
                <a:cs typeface="Roboto Lt"/>
              </a:rPr>
              <a:t>Значок</a:t>
            </a:r>
            <a:r>
              <a:rPr sz="1800" b="1" spc="-9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b="1" spc="-25" dirty="0">
                <a:solidFill>
                  <a:srgbClr val="F39D30"/>
                </a:solidFill>
                <a:latin typeface="Roboto Lt"/>
                <a:cs typeface="Roboto Lt"/>
              </a:rPr>
              <a:t>РСМ</a:t>
            </a:r>
            <a:endParaRPr sz="1800" b="1" dirty="0">
              <a:latin typeface="Roboto Lt"/>
              <a:cs typeface="Roboto 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8573" y="4135628"/>
            <a:ext cx="3702050" cy="9429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206375">
              <a:lnSpc>
                <a:spcPct val="103299"/>
              </a:lnSpc>
              <a:spcBef>
                <a:spcPts val="50"/>
              </a:spcBef>
            </a:pP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Значок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r>
              <a:rPr sz="1200" spc="-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является 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официальным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 символом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организации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2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представляет</a:t>
            </a:r>
            <a:r>
              <a:rPr sz="12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собой</a:t>
            </a:r>
            <a:r>
              <a:rPr sz="12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изображение</a:t>
            </a:r>
            <a:endParaRPr sz="1200" dirty="0">
              <a:latin typeface="Roboto Lt"/>
              <a:cs typeface="Roboto Lt"/>
            </a:endParaRPr>
          </a:p>
          <a:p>
            <a:pPr marL="12700">
              <a:lnSpc>
                <a:spcPts val="1390"/>
              </a:lnSpc>
            </a:pP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«золотого»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березового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листа,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на</a:t>
            </a:r>
            <a:r>
              <a:rPr sz="12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котором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верхней</a:t>
            </a:r>
            <a:endParaRPr sz="1200" dirty="0">
              <a:latin typeface="Roboto Lt"/>
              <a:cs typeface="Roboto Lt"/>
            </a:endParaRPr>
          </a:p>
          <a:p>
            <a:pPr marL="12700">
              <a:lnSpc>
                <a:spcPts val="1415"/>
              </a:lnSpc>
              <a:spcBef>
                <a:spcPts val="75"/>
              </a:spcBef>
            </a:pP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части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по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правому</a:t>
            </a:r>
            <a:r>
              <a:rPr sz="12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краю</a:t>
            </a:r>
            <a:r>
              <a:rPr sz="12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Lt"/>
                <a:cs typeface="Roboto Lt"/>
              </a:rPr>
              <a:t>расположена</a:t>
            </a:r>
            <a:r>
              <a:rPr sz="12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аббревиатура</a:t>
            </a:r>
            <a:endParaRPr sz="1200" dirty="0">
              <a:latin typeface="Roboto Lt"/>
              <a:cs typeface="Roboto Lt"/>
            </a:endParaRPr>
          </a:p>
          <a:p>
            <a:pPr marL="12700">
              <a:lnSpc>
                <a:spcPts val="1415"/>
              </a:lnSpc>
            </a:pPr>
            <a:r>
              <a:rPr sz="1200" spc="-10" dirty="0">
                <a:solidFill>
                  <a:srgbClr val="033A8D"/>
                </a:solidFill>
                <a:latin typeface="Roboto Lt"/>
                <a:cs typeface="Roboto Lt"/>
              </a:rPr>
              <a:t>«РСМ»</a:t>
            </a:r>
            <a:endParaRPr sz="1200" dirty="0">
              <a:latin typeface="Roboto Lt"/>
              <a:cs typeface="Roboto L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0929" y="3450602"/>
            <a:ext cx="647534" cy="66342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6640" y="3461156"/>
            <a:ext cx="962470" cy="64632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50929" y="1499264"/>
            <a:ext cx="2220950" cy="71336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089" y="6286500"/>
            <a:ext cx="1224239" cy="5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24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181" y="240544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bg1"/>
                </a:solidFill>
                <a:latin typeface="Arial Black" panose="020B0A04020102020204" pitchFamily="34" charset="0"/>
              </a:rPr>
              <a:t>РСМ</a:t>
            </a:r>
            <a:r>
              <a:rPr b="1" spc="8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b="1" spc="-10" dirty="0">
                <a:solidFill>
                  <a:schemeClr val="bg1"/>
                </a:solidFill>
                <a:latin typeface="Arial Black" panose="020B0A04020102020204" pitchFamily="34" charset="0"/>
              </a:rPr>
              <a:t>сегодня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971" y="2315650"/>
            <a:ext cx="2425700" cy="22491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ru-RU" sz="2750" b="1" dirty="0">
                <a:solidFill>
                  <a:schemeClr val="bg1"/>
                </a:solidFill>
                <a:latin typeface="Roboto Lt"/>
                <a:cs typeface="Roboto Lt"/>
              </a:rPr>
              <a:t>4</a:t>
            </a:r>
            <a:r>
              <a:rPr lang="ru-RU" sz="2750" b="1" dirty="0" smtClean="0">
                <a:solidFill>
                  <a:schemeClr val="bg1"/>
                </a:solidFill>
                <a:latin typeface="Roboto Lt"/>
                <a:cs typeface="Roboto Lt"/>
              </a:rPr>
              <a:t>15</a:t>
            </a:r>
            <a:r>
              <a:rPr sz="2750" b="1" spc="50" dirty="0" smtClean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lang="ru-RU" sz="2750" b="1" spc="-25" dirty="0">
                <a:solidFill>
                  <a:schemeClr val="bg1"/>
                </a:solidFill>
                <a:latin typeface="Roboto Lt"/>
                <a:cs typeface="Roboto Lt"/>
              </a:rPr>
              <a:t>2</a:t>
            </a:r>
            <a:r>
              <a:rPr sz="2750" b="1" spc="-25" dirty="0" smtClean="0">
                <a:solidFill>
                  <a:schemeClr val="bg1"/>
                </a:solidFill>
                <a:latin typeface="Roboto Lt"/>
                <a:cs typeface="Roboto Lt"/>
              </a:rPr>
              <a:t>70</a:t>
            </a:r>
            <a:endParaRPr sz="2750" b="1" dirty="0">
              <a:solidFill>
                <a:schemeClr val="bg1"/>
              </a:solidFill>
              <a:latin typeface="Roboto Lt"/>
              <a:cs typeface="Roboto Lt"/>
            </a:endParaRPr>
          </a:p>
          <a:p>
            <a:pPr marL="36195">
              <a:lnSpc>
                <a:spcPct val="100000"/>
              </a:lnSpc>
              <a:spcBef>
                <a:spcPts val="450"/>
              </a:spcBef>
            </a:pP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членов</a:t>
            </a:r>
            <a:r>
              <a:rPr sz="1600" spc="-8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РСМ</a:t>
            </a:r>
            <a:endParaRPr sz="1600" dirty="0">
              <a:latin typeface="Roboto Th"/>
              <a:cs typeface="Roboto Th"/>
            </a:endParaRPr>
          </a:p>
          <a:p>
            <a:pPr marL="36195">
              <a:lnSpc>
                <a:spcPct val="100000"/>
              </a:lnSpc>
              <a:spcBef>
                <a:spcPts val="1275"/>
              </a:spcBef>
            </a:pPr>
            <a:r>
              <a:rPr sz="2000" b="1" dirty="0" err="1">
                <a:solidFill>
                  <a:schemeClr val="bg1"/>
                </a:solidFill>
                <a:latin typeface="Roboto Lt"/>
                <a:cs typeface="Roboto Lt"/>
              </a:rPr>
              <a:t>Более</a:t>
            </a:r>
            <a:r>
              <a:rPr sz="2000" b="1" spc="204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lang="ru-RU" sz="2800" b="1" spc="-25" dirty="0">
                <a:solidFill>
                  <a:schemeClr val="bg1"/>
                </a:solidFill>
                <a:latin typeface="Roboto Lt"/>
                <a:cs typeface="Roboto Lt"/>
              </a:rPr>
              <a:t>5</a:t>
            </a:r>
            <a:r>
              <a:rPr sz="2800" b="1" spc="-25" dirty="0" smtClean="0">
                <a:solidFill>
                  <a:schemeClr val="bg1"/>
                </a:solidFill>
                <a:latin typeface="Roboto Lt"/>
                <a:cs typeface="Roboto Lt"/>
              </a:rPr>
              <a:t>00</a:t>
            </a:r>
            <a:endParaRPr sz="2800" b="1" dirty="0">
              <a:solidFill>
                <a:schemeClr val="bg1"/>
              </a:solidFill>
              <a:latin typeface="Roboto Lt"/>
              <a:cs typeface="Roboto Lt"/>
            </a:endParaRPr>
          </a:p>
          <a:p>
            <a:pPr marL="36195" marR="5080">
              <a:lnSpc>
                <a:spcPct val="101200"/>
              </a:lnSpc>
              <a:spcBef>
                <a:spcPts val="600"/>
              </a:spcBef>
            </a:pP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проектов</a:t>
            </a:r>
            <a:r>
              <a:rPr sz="1600" spc="-3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ежегодно реализуют</a:t>
            </a:r>
            <a:r>
              <a:rPr sz="1600" spc="-8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региональные организации</a:t>
            </a:r>
            <a:r>
              <a:rPr sz="1600" spc="-1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РСМ</a:t>
            </a:r>
            <a:endParaRPr sz="1600" dirty="0">
              <a:latin typeface="Roboto Th"/>
              <a:cs typeface="Roboto 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917" y="1034541"/>
            <a:ext cx="2825750" cy="128304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000" b="1" dirty="0" err="1">
                <a:solidFill>
                  <a:schemeClr val="bg1"/>
                </a:solidFill>
                <a:latin typeface="Roboto Lt"/>
                <a:cs typeface="Roboto Lt"/>
              </a:rPr>
              <a:t>Около</a:t>
            </a:r>
            <a:r>
              <a:rPr sz="2000" b="1" spc="18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Roboto Lt"/>
                <a:cs typeface="Roboto Lt"/>
              </a:rPr>
              <a:t>7</a:t>
            </a:r>
            <a:r>
              <a:rPr sz="2800" b="1" spc="-15" dirty="0" smtClean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2800" b="1" dirty="0">
                <a:solidFill>
                  <a:schemeClr val="bg1"/>
                </a:solidFill>
                <a:latin typeface="Roboto Lt"/>
                <a:cs typeface="Roboto Lt"/>
              </a:rPr>
              <a:t>000</a:t>
            </a:r>
            <a:r>
              <a:rPr sz="2800" b="1" spc="-15" dirty="0">
                <a:solidFill>
                  <a:schemeClr val="bg1"/>
                </a:solidFill>
                <a:latin typeface="Roboto Lt"/>
                <a:cs typeface="Roboto Lt"/>
              </a:rPr>
              <a:t> </a:t>
            </a:r>
            <a:r>
              <a:rPr sz="2800" b="1" spc="-25" dirty="0">
                <a:solidFill>
                  <a:schemeClr val="bg1"/>
                </a:solidFill>
                <a:latin typeface="Roboto Lt"/>
                <a:cs typeface="Roboto Lt"/>
              </a:rPr>
              <a:t>000</a:t>
            </a:r>
            <a:endParaRPr sz="2800" b="1" dirty="0">
              <a:solidFill>
                <a:schemeClr val="bg1"/>
              </a:solidFill>
              <a:latin typeface="Roboto Lt"/>
              <a:cs typeface="Roboto Lt"/>
            </a:endParaRPr>
          </a:p>
          <a:p>
            <a:pPr marL="52705">
              <a:lnSpc>
                <a:spcPts val="1910"/>
              </a:lnSpc>
              <a:spcBef>
                <a:spcPts val="310"/>
              </a:spcBef>
            </a:pP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участников</a:t>
            </a:r>
            <a:r>
              <a:rPr sz="1600" spc="-6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программ</a:t>
            </a:r>
            <a:endParaRPr sz="1600" dirty="0">
              <a:latin typeface="Roboto Th"/>
              <a:cs typeface="Roboto Th"/>
            </a:endParaRPr>
          </a:p>
          <a:p>
            <a:pPr marL="52705">
              <a:lnSpc>
                <a:spcPts val="1910"/>
              </a:lnSpc>
            </a:pP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и</a:t>
            </a:r>
            <a:r>
              <a:rPr sz="1600" spc="-1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проектов</a:t>
            </a:r>
            <a:r>
              <a:rPr sz="1600" spc="-1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в</a:t>
            </a:r>
            <a:r>
              <a:rPr sz="1600" spc="-1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 smtClean="0">
                <a:solidFill>
                  <a:srgbClr val="033A8D"/>
                </a:solidFill>
                <a:latin typeface="Roboto Th"/>
                <a:cs typeface="Roboto Th"/>
              </a:rPr>
              <a:t>8</a:t>
            </a:r>
            <a:r>
              <a:rPr lang="ru-RU" sz="1600" dirty="0" smtClean="0">
                <a:solidFill>
                  <a:srgbClr val="033A8D"/>
                </a:solidFill>
                <a:latin typeface="Roboto Th"/>
                <a:cs typeface="Roboto Th"/>
              </a:rPr>
              <a:t>9</a:t>
            </a:r>
            <a:r>
              <a:rPr sz="1600" spc="-15" dirty="0" smtClean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субъектах 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РФ</a:t>
            </a:r>
            <a:endParaRPr sz="1600" dirty="0">
              <a:latin typeface="Roboto Th"/>
              <a:cs typeface="Roboto 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181" y="4596391"/>
            <a:ext cx="2538730" cy="90995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ru-RU" sz="2750" b="1" spc="-25" dirty="0">
                <a:solidFill>
                  <a:schemeClr val="bg1"/>
                </a:solidFill>
                <a:latin typeface="Roboto Lt"/>
                <a:cs typeface="Roboto Lt"/>
              </a:rPr>
              <a:t>7</a:t>
            </a:r>
            <a:r>
              <a:rPr lang="ru-RU" sz="2750" b="1" spc="-25" dirty="0" smtClean="0">
                <a:solidFill>
                  <a:schemeClr val="bg1"/>
                </a:solidFill>
                <a:latin typeface="Roboto Lt"/>
                <a:cs typeface="Roboto Lt"/>
              </a:rPr>
              <a:t>98</a:t>
            </a:r>
            <a:endParaRPr sz="2750" b="1" dirty="0">
              <a:solidFill>
                <a:schemeClr val="bg1"/>
              </a:solidFill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местных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организаций</a:t>
            </a:r>
            <a:r>
              <a:rPr sz="1600" spc="-2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РСМ</a:t>
            </a:r>
            <a:endParaRPr sz="1600" dirty="0">
              <a:latin typeface="Roboto Th"/>
              <a:cs typeface="Roboto 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3586" y="1020698"/>
            <a:ext cx="3211830" cy="34709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ru-RU" sz="2750" b="1" spc="-25" dirty="0" smtClean="0">
                <a:solidFill>
                  <a:schemeClr val="bg1"/>
                </a:solidFill>
                <a:latin typeface="Roboto Lt"/>
                <a:cs typeface="Roboto Lt"/>
              </a:rPr>
              <a:t>85</a:t>
            </a:r>
            <a:endParaRPr sz="2750" b="1" dirty="0">
              <a:solidFill>
                <a:schemeClr val="bg1"/>
              </a:solidFill>
              <a:latin typeface="Roboto Lt"/>
              <a:cs typeface="Roboto Lt"/>
            </a:endParaRPr>
          </a:p>
          <a:p>
            <a:pPr marL="12700" marR="5080">
              <a:lnSpc>
                <a:spcPct val="101899"/>
              </a:lnSpc>
              <a:spcBef>
                <a:spcPts val="345"/>
              </a:spcBef>
            </a:pP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региональных</a:t>
            </a:r>
            <a:r>
              <a:rPr sz="1600" spc="-4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организаций</a:t>
            </a:r>
            <a:r>
              <a:rPr sz="1600" spc="-4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РСМ</a:t>
            </a:r>
            <a:r>
              <a:rPr sz="1600" spc="-3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50" dirty="0">
                <a:solidFill>
                  <a:srgbClr val="033A8D"/>
                </a:solidFill>
                <a:latin typeface="Roboto Th"/>
                <a:cs typeface="Roboto Th"/>
              </a:rPr>
              <a:t>и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общественных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представительств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ЦК</a:t>
            </a:r>
            <a:r>
              <a:rPr sz="1600" spc="3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РСМ</a:t>
            </a:r>
            <a:endParaRPr sz="1600" dirty="0">
              <a:latin typeface="Roboto Th"/>
              <a:cs typeface="Roboto Th"/>
            </a:endParaRPr>
          </a:p>
          <a:p>
            <a:pPr marL="24130">
              <a:lnSpc>
                <a:spcPct val="100000"/>
              </a:lnSpc>
              <a:spcBef>
                <a:spcPts val="810"/>
              </a:spcBef>
            </a:pPr>
            <a:r>
              <a:rPr lang="ru-RU" sz="2750" b="1" spc="-25" dirty="0">
                <a:solidFill>
                  <a:schemeClr val="bg1"/>
                </a:solidFill>
                <a:latin typeface="Roboto Lt"/>
                <a:cs typeface="Roboto Lt"/>
              </a:rPr>
              <a:t>6</a:t>
            </a:r>
            <a:r>
              <a:rPr lang="ru-RU" sz="2750" b="1" spc="-25" dirty="0" smtClean="0">
                <a:solidFill>
                  <a:schemeClr val="bg1"/>
                </a:solidFill>
                <a:latin typeface="Roboto Lt"/>
                <a:cs typeface="Roboto Lt"/>
              </a:rPr>
              <a:t>69</a:t>
            </a:r>
            <a:endParaRPr sz="2750" b="1" dirty="0">
              <a:solidFill>
                <a:schemeClr val="bg1"/>
              </a:solidFill>
              <a:latin typeface="Roboto Lt"/>
              <a:cs typeface="Roboto Lt"/>
            </a:endParaRPr>
          </a:p>
          <a:p>
            <a:pPr marL="24130">
              <a:lnSpc>
                <a:spcPct val="100000"/>
              </a:lnSpc>
              <a:spcBef>
                <a:spcPts val="450"/>
              </a:spcBef>
            </a:pP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первичных</a:t>
            </a:r>
            <a:r>
              <a:rPr sz="1600" spc="-4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групп</a:t>
            </a:r>
            <a:r>
              <a:rPr sz="1600" spc="-3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членов</a:t>
            </a:r>
            <a:r>
              <a:rPr sz="1600" spc="-3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РСМ</a:t>
            </a:r>
            <a:endParaRPr sz="1600" dirty="0">
              <a:latin typeface="Roboto Th"/>
              <a:cs typeface="Roboto Th"/>
            </a:endParaRPr>
          </a:p>
          <a:p>
            <a:pPr marL="24130">
              <a:lnSpc>
                <a:spcPct val="100000"/>
              </a:lnSpc>
              <a:spcBef>
                <a:spcPts val="1290"/>
              </a:spcBef>
            </a:pPr>
            <a:r>
              <a:rPr lang="ru-RU" sz="2750" b="1" spc="-25" dirty="0" smtClean="0">
                <a:solidFill>
                  <a:schemeClr val="bg1"/>
                </a:solidFill>
                <a:latin typeface="Roboto Lt"/>
                <a:cs typeface="Roboto Lt"/>
              </a:rPr>
              <a:t>45</a:t>
            </a:r>
            <a:endParaRPr sz="2750" b="1" dirty="0">
              <a:solidFill>
                <a:schemeClr val="bg1"/>
              </a:solidFill>
              <a:latin typeface="Roboto Lt"/>
              <a:cs typeface="Roboto Lt"/>
            </a:endParaRPr>
          </a:p>
          <a:p>
            <a:pPr marL="24130" marR="742950">
              <a:lnSpc>
                <a:spcPct val="101899"/>
              </a:lnSpc>
              <a:spcBef>
                <a:spcPts val="30"/>
              </a:spcBef>
            </a:pP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молодежных</a:t>
            </a:r>
            <a:r>
              <a:rPr sz="1600" spc="-1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организаций иностранных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государств </a:t>
            </a:r>
            <a:r>
              <a:rPr sz="1600" spc="-20" dirty="0">
                <a:solidFill>
                  <a:srgbClr val="033A8D"/>
                </a:solidFill>
                <a:latin typeface="Roboto Th"/>
                <a:cs typeface="Roboto Th"/>
              </a:rPr>
              <a:t>сотрудничают</a:t>
            </a:r>
            <a:r>
              <a:rPr sz="1600" spc="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с</a:t>
            </a:r>
            <a:r>
              <a:rPr sz="1600" spc="1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РСМ</a:t>
            </a:r>
            <a:endParaRPr sz="1600" dirty="0">
              <a:latin typeface="Roboto Th"/>
              <a:cs typeface="Roboto Th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089" y="6286500"/>
            <a:ext cx="1224239" cy="503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16" y="2080385"/>
            <a:ext cx="4690765" cy="3124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771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9228162" y="4474882"/>
            <a:ext cx="2970530" cy="2389505"/>
            <a:chOff x="9228162" y="4474882"/>
            <a:chExt cx="2970530" cy="2389505"/>
          </a:xfrm>
        </p:grpSpPr>
        <p:sp>
          <p:nvSpPr>
            <p:cNvPr id="3" name="object 3"/>
            <p:cNvSpPr/>
            <p:nvPr/>
          </p:nvSpPr>
          <p:spPr>
            <a:xfrm>
              <a:off x="9228162" y="4506270"/>
              <a:ext cx="2964180" cy="2352040"/>
            </a:xfrm>
            <a:custGeom>
              <a:avLst/>
              <a:gdLst/>
              <a:ahLst/>
              <a:cxnLst/>
              <a:rect l="l" t="t" r="r" b="b"/>
              <a:pathLst>
                <a:path w="2964179" h="2352040">
                  <a:moveTo>
                    <a:pt x="2963837" y="0"/>
                  </a:moveTo>
                  <a:lnTo>
                    <a:pt x="2914436" y="1115"/>
                  </a:lnTo>
                  <a:lnTo>
                    <a:pt x="2866393" y="2952"/>
                  </a:lnTo>
                  <a:lnTo>
                    <a:pt x="2818540" y="5515"/>
                  </a:lnTo>
                  <a:lnTo>
                    <a:pt x="2770881" y="8798"/>
                  </a:lnTo>
                  <a:lnTo>
                    <a:pt x="2723422" y="12796"/>
                  </a:lnTo>
                  <a:lnTo>
                    <a:pt x="2676168" y="17504"/>
                  </a:lnTo>
                  <a:lnTo>
                    <a:pt x="2629126" y="22916"/>
                  </a:lnTo>
                  <a:lnTo>
                    <a:pt x="2582299" y="29027"/>
                  </a:lnTo>
                  <a:lnTo>
                    <a:pt x="2535694" y="35831"/>
                  </a:lnTo>
                  <a:lnTo>
                    <a:pt x="2489316" y="43323"/>
                  </a:lnTo>
                  <a:lnTo>
                    <a:pt x="2443170" y="51498"/>
                  </a:lnTo>
                  <a:lnTo>
                    <a:pt x="2397262" y="60350"/>
                  </a:lnTo>
                  <a:lnTo>
                    <a:pt x="2351596" y="69875"/>
                  </a:lnTo>
                  <a:lnTo>
                    <a:pt x="2306179" y="80066"/>
                  </a:lnTo>
                  <a:lnTo>
                    <a:pt x="2261016" y="90918"/>
                  </a:lnTo>
                  <a:lnTo>
                    <a:pt x="2216112" y="102426"/>
                  </a:lnTo>
                  <a:lnTo>
                    <a:pt x="2171472" y="114585"/>
                  </a:lnTo>
                  <a:lnTo>
                    <a:pt x="2127102" y="127389"/>
                  </a:lnTo>
                  <a:lnTo>
                    <a:pt x="2083007" y="140832"/>
                  </a:lnTo>
                  <a:lnTo>
                    <a:pt x="2039192" y="154910"/>
                  </a:lnTo>
                  <a:lnTo>
                    <a:pt x="1995664" y="169618"/>
                  </a:lnTo>
                  <a:lnTo>
                    <a:pt x="1952426" y="184949"/>
                  </a:lnTo>
                  <a:lnTo>
                    <a:pt x="1909485" y="200898"/>
                  </a:lnTo>
                  <a:lnTo>
                    <a:pt x="1866847" y="217461"/>
                  </a:lnTo>
                  <a:lnTo>
                    <a:pt x="1824515" y="234631"/>
                  </a:lnTo>
                  <a:lnTo>
                    <a:pt x="1782496" y="252403"/>
                  </a:lnTo>
                  <a:lnTo>
                    <a:pt x="1740795" y="270772"/>
                  </a:lnTo>
                  <a:lnTo>
                    <a:pt x="1699418" y="289733"/>
                  </a:lnTo>
                  <a:lnTo>
                    <a:pt x="1658369" y="309280"/>
                  </a:lnTo>
                  <a:lnTo>
                    <a:pt x="1617655" y="329408"/>
                  </a:lnTo>
                  <a:lnTo>
                    <a:pt x="1577280" y="350111"/>
                  </a:lnTo>
                  <a:lnTo>
                    <a:pt x="1537250" y="371385"/>
                  </a:lnTo>
                  <a:lnTo>
                    <a:pt x="1497570" y="393223"/>
                  </a:lnTo>
                  <a:lnTo>
                    <a:pt x="1458245" y="415620"/>
                  </a:lnTo>
                  <a:lnTo>
                    <a:pt x="1419282" y="438572"/>
                  </a:lnTo>
                  <a:lnTo>
                    <a:pt x="1380685" y="462072"/>
                  </a:lnTo>
                  <a:lnTo>
                    <a:pt x="1342460" y="486115"/>
                  </a:lnTo>
                  <a:lnTo>
                    <a:pt x="1304611" y="510697"/>
                  </a:lnTo>
                  <a:lnTo>
                    <a:pt x="1267145" y="535811"/>
                  </a:lnTo>
                  <a:lnTo>
                    <a:pt x="1230067" y="561452"/>
                  </a:lnTo>
                  <a:lnTo>
                    <a:pt x="1193382" y="587615"/>
                  </a:lnTo>
                  <a:lnTo>
                    <a:pt x="1157095" y="614295"/>
                  </a:lnTo>
                  <a:lnTo>
                    <a:pt x="1121213" y="641485"/>
                  </a:lnTo>
                  <a:lnTo>
                    <a:pt x="1085739" y="669182"/>
                  </a:lnTo>
                  <a:lnTo>
                    <a:pt x="1050680" y="697378"/>
                  </a:lnTo>
                  <a:lnTo>
                    <a:pt x="1016041" y="726070"/>
                  </a:lnTo>
                  <a:lnTo>
                    <a:pt x="981827" y="755252"/>
                  </a:lnTo>
                  <a:lnTo>
                    <a:pt x="948044" y="784917"/>
                  </a:lnTo>
                  <a:lnTo>
                    <a:pt x="914697" y="815062"/>
                  </a:lnTo>
                  <a:lnTo>
                    <a:pt x="881792" y="845680"/>
                  </a:lnTo>
                  <a:lnTo>
                    <a:pt x="849333" y="876767"/>
                  </a:lnTo>
                  <a:lnTo>
                    <a:pt x="817326" y="908316"/>
                  </a:lnTo>
                  <a:lnTo>
                    <a:pt x="785777" y="940323"/>
                  </a:lnTo>
                  <a:lnTo>
                    <a:pt x="754690" y="972782"/>
                  </a:lnTo>
                  <a:lnTo>
                    <a:pt x="724072" y="1005687"/>
                  </a:lnTo>
                  <a:lnTo>
                    <a:pt x="693928" y="1039034"/>
                  </a:lnTo>
                  <a:lnTo>
                    <a:pt x="664262" y="1072817"/>
                  </a:lnTo>
                  <a:lnTo>
                    <a:pt x="635080" y="1107031"/>
                  </a:lnTo>
                  <a:lnTo>
                    <a:pt x="606389" y="1141670"/>
                  </a:lnTo>
                  <a:lnTo>
                    <a:pt x="578192" y="1176729"/>
                  </a:lnTo>
                  <a:lnTo>
                    <a:pt x="550496" y="1212203"/>
                  </a:lnTo>
                  <a:lnTo>
                    <a:pt x="523305" y="1248085"/>
                  </a:lnTo>
                  <a:lnTo>
                    <a:pt x="496625" y="1284372"/>
                  </a:lnTo>
                  <a:lnTo>
                    <a:pt x="470462" y="1321057"/>
                  </a:lnTo>
                  <a:lnTo>
                    <a:pt x="444821" y="1358135"/>
                  </a:lnTo>
                  <a:lnTo>
                    <a:pt x="419707" y="1395601"/>
                  </a:lnTo>
                  <a:lnTo>
                    <a:pt x="395126" y="1433450"/>
                  </a:lnTo>
                  <a:lnTo>
                    <a:pt x="371082" y="1471675"/>
                  </a:lnTo>
                  <a:lnTo>
                    <a:pt x="347582" y="1510272"/>
                  </a:lnTo>
                  <a:lnTo>
                    <a:pt x="324631" y="1549236"/>
                  </a:lnTo>
                  <a:lnTo>
                    <a:pt x="302233" y="1588560"/>
                  </a:lnTo>
                  <a:lnTo>
                    <a:pt x="280395" y="1628240"/>
                  </a:lnTo>
                  <a:lnTo>
                    <a:pt x="259122" y="1668270"/>
                  </a:lnTo>
                  <a:lnTo>
                    <a:pt x="238418" y="1708645"/>
                  </a:lnTo>
                  <a:lnTo>
                    <a:pt x="218290" y="1749360"/>
                  </a:lnTo>
                  <a:lnTo>
                    <a:pt x="198743" y="1790408"/>
                  </a:lnTo>
                  <a:lnTo>
                    <a:pt x="179783" y="1831786"/>
                  </a:lnTo>
                  <a:lnTo>
                    <a:pt x="161413" y="1873487"/>
                  </a:lnTo>
                  <a:lnTo>
                    <a:pt x="143641" y="1915506"/>
                  </a:lnTo>
                  <a:lnTo>
                    <a:pt x="126471" y="1957837"/>
                  </a:lnTo>
                  <a:lnTo>
                    <a:pt x="109909" y="2000476"/>
                  </a:lnTo>
                  <a:lnTo>
                    <a:pt x="93959" y="2043417"/>
                  </a:lnTo>
                  <a:lnTo>
                    <a:pt x="78628" y="2086654"/>
                  </a:lnTo>
                  <a:lnTo>
                    <a:pt x="63921" y="2130183"/>
                  </a:lnTo>
                  <a:lnTo>
                    <a:pt x="49843" y="2173997"/>
                  </a:lnTo>
                  <a:lnTo>
                    <a:pt x="36399" y="2218093"/>
                  </a:lnTo>
                  <a:lnTo>
                    <a:pt x="23595" y="2262463"/>
                  </a:lnTo>
                  <a:lnTo>
                    <a:pt x="11436" y="2307103"/>
                  </a:lnTo>
                  <a:lnTo>
                    <a:pt x="0" y="2351729"/>
                  </a:lnTo>
                  <a:lnTo>
                    <a:pt x="2963837" y="2351729"/>
                  </a:lnTo>
                  <a:lnTo>
                    <a:pt x="2963837" y="0"/>
                  </a:lnTo>
                  <a:close/>
                </a:path>
              </a:pathLst>
            </a:custGeom>
            <a:solidFill>
              <a:srgbClr val="F6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09839" y="5283733"/>
              <a:ext cx="2882265" cy="1574800"/>
            </a:xfrm>
            <a:custGeom>
              <a:avLst/>
              <a:gdLst/>
              <a:ahLst/>
              <a:cxnLst/>
              <a:rect l="l" t="t" r="r" b="b"/>
              <a:pathLst>
                <a:path w="2882265" h="1574800">
                  <a:moveTo>
                    <a:pt x="0" y="1574266"/>
                  </a:moveTo>
                  <a:lnTo>
                    <a:pt x="21608" y="1531480"/>
                  </a:lnTo>
                  <a:lnTo>
                    <a:pt x="42638" y="1491537"/>
                  </a:lnTo>
                  <a:lnTo>
                    <a:pt x="64284" y="1451975"/>
                  </a:lnTo>
                  <a:lnTo>
                    <a:pt x="86538" y="1412799"/>
                  </a:lnTo>
                  <a:lnTo>
                    <a:pt x="109396" y="1374015"/>
                  </a:lnTo>
                  <a:lnTo>
                    <a:pt x="132850" y="1335630"/>
                  </a:lnTo>
                  <a:lnTo>
                    <a:pt x="156894" y="1297650"/>
                  </a:lnTo>
                  <a:lnTo>
                    <a:pt x="181522" y="1260082"/>
                  </a:lnTo>
                  <a:lnTo>
                    <a:pt x="206727" y="1222932"/>
                  </a:lnTo>
                  <a:lnTo>
                    <a:pt x="232504" y="1186207"/>
                  </a:lnTo>
                  <a:lnTo>
                    <a:pt x="258845" y="1149912"/>
                  </a:lnTo>
                  <a:lnTo>
                    <a:pt x="285744" y="1114054"/>
                  </a:lnTo>
                  <a:lnTo>
                    <a:pt x="313195" y="1078640"/>
                  </a:lnTo>
                  <a:lnTo>
                    <a:pt x="341192" y="1043675"/>
                  </a:lnTo>
                  <a:lnTo>
                    <a:pt x="369728" y="1009167"/>
                  </a:lnTo>
                  <a:lnTo>
                    <a:pt x="398796" y="975121"/>
                  </a:lnTo>
                  <a:lnTo>
                    <a:pt x="428391" y="941545"/>
                  </a:lnTo>
                  <a:lnTo>
                    <a:pt x="458506" y="908444"/>
                  </a:lnTo>
                  <a:lnTo>
                    <a:pt x="489135" y="875824"/>
                  </a:lnTo>
                  <a:lnTo>
                    <a:pt x="520271" y="843693"/>
                  </a:lnTo>
                  <a:lnTo>
                    <a:pt x="551907" y="812056"/>
                  </a:lnTo>
                  <a:lnTo>
                    <a:pt x="584039" y="780920"/>
                  </a:lnTo>
                  <a:lnTo>
                    <a:pt x="616658" y="750292"/>
                  </a:lnTo>
                  <a:lnTo>
                    <a:pt x="649759" y="720177"/>
                  </a:lnTo>
                  <a:lnTo>
                    <a:pt x="683336" y="690582"/>
                  </a:lnTo>
                  <a:lnTo>
                    <a:pt x="717381" y="661513"/>
                  </a:lnTo>
                  <a:lnTo>
                    <a:pt x="751889" y="632977"/>
                  </a:lnTo>
                  <a:lnTo>
                    <a:pt x="786854" y="604981"/>
                  </a:lnTo>
                  <a:lnTo>
                    <a:pt x="822268" y="577530"/>
                  </a:lnTo>
                  <a:lnTo>
                    <a:pt x="858126" y="550630"/>
                  </a:lnTo>
                  <a:lnTo>
                    <a:pt x="894421" y="524289"/>
                  </a:lnTo>
                  <a:lnTo>
                    <a:pt x="931147" y="498513"/>
                  </a:lnTo>
                  <a:lnTo>
                    <a:pt x="968297" y="473308"/>
                  </a:lnTo>
                  <a:lnTo>
                    <a:pt x="1005865" y="448680"/>
                  </a:lnTo>
                  <a:lnTo>
                    <a:pt x="1043844" y="424635"/>
                  </a:lnTo>
                  <a:lnTo>
                    <a:pt x="1082229" y="401181"/>
                  </a:lnTo>
                  <a:lnTo>
                    <a:pt x="1121013" y="378324"/>
                  </a:lnTo>
                  <a:lnTo>
                    <a:pt x="1160189" y="356069"/>
                  </a:lnTo>
                  <a:lnTo>
                    <a:pt x="1199752" y="334424"/>
                  </a:lnTo>
                  <a:lnTo>
                    <a:pt x="1239694" y="313394"/>
                  </a:lnTo>
                  <a:lnTo>
                    <a:pt x="1280009" y="292987"/>
                  </a:lnTo>
                  <a:lnTo>
                    <a:pt x="1320692" y="273207"/>
                  </a:lnTo>
                  <a:lnTo>
                    <a:pt x="1361735" y="254063"/>
                  </a:lnTo>
                  <a:lnTo>
                    <a:pt x="1403132" y="235559"/>
                  </a:lnTo>
                  <a:lnTo>
                    <a:pt x="1444878" y="217704"/>
                  </a:lnTo>
                  <a:lnTo>
                    <a:pt x="1486964" y="200502"/>
                  </a:lnTo>
                  <a:lnTo>
                    <a:pt x="1529386" y="183960"/>
                  </a:lnTo>
                  <a:lnTo>
                    <a:pt x="1572137" y="168085"/>
                  </a:lnTo>
                  <a:lnTo>
                    <a:pt x="1615210" y="152883"/>
                  </a:lnTo>
                  <a:lnTo>
                    <a:pt x="1658599" y="138361"/>
                  </a:lnTo>
                  <a:lnTo>
                    <a:pt x="1702297" y="124524"/>
                  </a:lnTo>
                  <a:lnTo>
                    <a:pt x="1746299" y="111379"/>
                  </a:lnTo>
                  <a:lnTo>
                    <a:pt x="1790597" y="98933"/>
                  </a:lnTo>
                  <a:lnTo>
                    <a:pt x="1835187" y="87192"/>
                  </a:lnTo>
                  <a:lnTo>
                    <a:pt x="1880060" y="76162"/>
                  </a:lnTo>
                  <a:lnTo>
                    <a:pt x="1925211" y="65850"/>
                  </a:lnTo>
                  <a:lnTo>
                    <a:pt x="1970633" y="56262"/>
                  </a:lnTo>
                  <a:lnTo>
                    <a:pt x="2016320" y="47404"/>
                  </a:lnTo>
                  <a:lnTo>
                    <a:pt x="2062266" y="39283"/>
                  </a:lnTo>
                  <a:lnTo>
                    <a:pt x="2108464" y="31905"/>
                  </a:lnTo>
                  <a:lnTo>
                    <a:pt x="2154908" y="25277"/>
                  </a:lnTo>
                  <a:lnTo>
                    <a:pt x="2201592" y="19405"/>
                  </a:lnTo>
                  <a:lnTo>
                    <a:pt x="2248508" y="14295"/>
                  </a:lnTo>
                  <a:lnTo>
                    <a:pt x="2295651" y="9953"/>
                  </a:lnTo>
                  <a:lnTo>
                    <a:pt x="2343015" y="6387"/>
                  </a:lnTo>
                  <a:lnTo>
                    <a:pt x="2390593" y="3602"/>
                  </a:lnTo>
                  <a:lnTo>
                    <a:pt x="2438378" y="1605"/>
                  </a:lnTo>
                  <a:lnTo>
                    <a:pt x="2486364" y="402"/>
                  </a:lnTo>
                  <a:lnTo>
                    <a:pt x="2534545" y="0"/>
                  </a:lnTo>
                  <a:lnTo>
                    <a:pt x="2582726" y="402"/>
                  </a:lnTo>
                  <a:lnTo>
                    <a:pt x="2630712" y="1605"/>
                  </a:lnTo>
                  <a:lnTo>
                    <a:pt x="2678497" y="3602"/>
                  </a:lnTo>
                  <a:lnTo>
                    <a:pt x="2726074" y="6387"/>
                  </a:lnTo>
                  <a:lnTo>
                    <a:pt x="2773438" y="9953"/>
                  </a:lnTo>
                  <a:lnTo>
                    <a:pt x="2820581" y="14295"/>
                  </a:lnTo>
                  <a:lnTo>
                    <a:pt x="2867497" y="19405"/>
                  </a:lnTo>
                  <a:lnTo>
                    <a:pt x="2882160" y="21249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94145" y="4481232"/>
              <a:ext cx="2198370" cy="2376805"/>
            </a:xfrm>
            <a:custGeom>
              <a:avLst/>
              <a:gdLst/>
              <a:ahLst/>
              <a:cxnLst/>
              <a:rect l="l" t="t" r="r" b="b"/>
              <a:pathLst>
                <a:path w="2198370" h="2376804">
                  <a:moveTo>
                    <a:pt x="0" y="2376767"/>
                  </a:moveTo>
                  <a:lnTo>
                    <a:pt x="5837" y="2335861"/>
                  </a:lnTo>
                  <a:lnTo>
                    <a:pt x="13215" y="2289663"/>
                  </a:lnTo>
                  <a:lnTo>
                    <a:pt x="21336" y="2243717"/>
                  </a:lnTo>
                  <a:lnTo>
                    <a:pt x="30194" y="2198030"/>
                  </a:lnTo>
                  <a:lnTo>
                    <a:pt x="39782" y="2152608"/>
                  </a:lnTo>
                  <a:lnTo>
                    <a:pt x="50094" y="2107457"/>
                  </a:lnTo>
                  <a:lnTo>
                    <a:pt x="61124" y="2062584"/>
                  </a:lnTo>
                  <a:lnTo>
                    <a:pt x="72865" y="2017995"/>
                  </a:lnTo>
                  <a:lnTo>
                    <a:pt x="85311" y="1973696"/>
                  </a:lnTo>
                  <a:lnTo>
                    <a:pt x="98456" y="1929694"/>
                  </a:lnTo>
                  <a:lnTo>
                    <a:pt x="112293" y="1885996"/>
                  </a:lnTo>
                  <a:lnTo>
                    <a:pt x="126815" y="1842607"/>
                  </a:lnTo>
                  <a:lnTo>
                    <a:pt x="142017" y="1799534"/>
                  </a:lnTo>
                  <a:lnTo>
                    <a:pt x="157892" y="1756783"/>
                  </a:lnTo>
                  <a:lnTo>
                    <a:pt x="174434" y="1714362"/>
                  </a:lnTo>
                  <a:lnTo>
                    <a:pt x="191636" y="1672275"/>
                  </a:lnTo>
                  <a:lnTo>
                    <a:pt x="209491" y="1630530"/>
                  </a:lnTo>
                  <a:lnTo>
                    <a:pt x="227995" y="1589132"/>
                  </a:lnTo>
                  <a:lnTo>
                    <a:pt x="247139" y="1548089"/>
                  </a:lnTo>
                  <a:lnTo>
                    <a:pt x="266919" y="1507407"/>
                  </a:lnTo>
                  <a:lnTo>
                    <a:pt x="287326" y="1467091"/>
                  </a:lnTo>
                  <a:lnTo>
                    <a:pt x="308356" y="1427149"/>
                  </a:lnTo>
                  <a:lnTo>
                    <a:pt x="330001" y="1387586"/>
                  </a:lnTo>
                  <a:lnTo>
                    <a:pt x="352256" y="1348410"/>
                  </a:lnTo>
                  <a:lnTo>
                    <a:pt x="375113" y="1309626"/>
                  </a:lnTo>
                  <a:lnTo>
                    <a:pt x="398568" y="1271241"/>
                  </a:lnTo>
                  <a:lnTo>
                    <a:pt x="422612" y="1233262"/>
                  </a:lnTo>
                  <a:lnTo>
                    <a:pt x="447240" y="1195694"/>
                  </a:lnTo>
                  <a:lnTo>
                    <a:pt x="472445" y="1158544"/>
                  </a:lnTo>
                  <a:lnTo>
                    <a:pt x="498221" y="1121818"/>
                  </a:lnTo>
                  <a:lnTo>
                    <a:pt x="524562" y="1085523"/>
                  </a:lnTo>
                  <a:lnTo>
                    <a:pt x="551462" y="1049665"/>
                  </a:lnTo>
                  <a:lnTo>
                    <a:pt x="578913" y="1014251"/>
                  </a:lnTo>
                  <a:lnTo>
                    <a:pt x="606909" y="979287"/>
                  </a:lnTo>
                  <a:lnTo>
                    <a:pt x="635445" y="944778"/>
                  </a:lnTo>
                  <a:lnTo>
                    <a:pt x="664514" y="910733"/>
                  </a:lnTo>
                  <a:lnTo>
                    <a:pt x="694109" y="877156"/>
                  </a:lnTo>
                  <a:lnTo>
                    <a:pt x="724224" y="844055"/>
                  </a:lnTo>
                  <a:lnTo>
                    <a:pt x="754852" y="811436"/>
                  </a:lnTo>
                  <a:lnTo>
                    <a:pt x="785988" y="779304"/>
                  </a:lnTo>
                  <a:lnTo>
                    <a:pt x="817625" y="747668"/>
                  </a:lnTo>
                  <a:lnTo>
                    <a:pt x="849756" y="716532"/>
                  </a:lnTo>
                  <a:lnTo>
                    <a:pt x="882376" y="685903"/>
                  </a:lnTo>
                  <a:lnTo>
                    <a:pt x="915477" y="655788"/>
                  </a:lnTo>
                  <a:lnTo>
                    <a:pt x="949053" y="626193"/>
                  </a:lnTo>
                  <a:lnTo>
                    <a:pt x="983099" y="597125"/>
                  </a:lnTo>
                  <a:lnTo>
                    <a:pt x="1017607" y="568589"/>
                  </a:lnTo>
                  <a:lnTo>
                    <a:pt x="1052572" y="540592"/>
                  </a:lnTo>
                  <a:lnTo>
                    <a:pt x="1087986" y="513141"/>
                  </a:lnTo>
                  <a:lnTo>
                    <a:pt x="1123844" y="486242"/>
                  </a:lnTo>
                  <a:lnTo>
                    <a:pt x="1160139" y="459901"/>
                  </a:lnTo>
                  <a:lnTo>
                    <a:pt x="1196864" y="434124"/>
                  </a:lnTo>
                  <a:lnTo>
                    <a:pt x="1234014" y="408919"/>
                  </a:lnTo>
                  <a:lnTo>
                    <a:pt x="1271582" y="384291"/>
                  </a:lnTo>
                  <a:lnTo>
                    <a:pt x="1309562" y="360247"/>
                  </a:lnTo>
                  <a:lnTo>
                    <a:pt x="1347947" y="336793"/>
                  </a:lnTo>
                  <a:lnTo>
                    <a:pt x="1386731" y="313935"/>
                  </a:lnTo>
                  <a:lnTo>
                    <a:pt x="1425907" y="291681"/>
                  </a:lnTo>
                  <a:lnTo>
                    <a:pt x="1465470" y="270035"/>
                  </a:lnTo>
                  <a:lnTo>
                    <a:pt x="1505412" y="249006"/>
                  </a:lnTo>
                  <a:lnTo>
                    <a:pt x="1545727" y="228598"/>
                  </a:lnTo>
                  <a:lnTo>
                    <a:pt x="1586410" y="208819"/>
                  </a:lnTo>
                  <a:lnTo>
                    <a:pt x="1627453" y="189674"/>
                  </a:lnTo>
                  <a:lnTo>
                    <a:pt x="1668850" y="171171"/>
                  </a:lnTo>
                  <a:lnTo>
                    <a:pt x="1710595" y="153315"/>
                  </a:lnTo>
                  <a:lnTo>
                    <a:pt x="1752682" y="136113"/>
                  </a:lnTo>
                  <a:lnTo>
                    <a:pt x="1795104" y="119571"/>
                  </a:lnTo>
                  <a:lnTo>
                    <a:pt x="1837855" y="103697"/>
                  </a:lnTo>
                  <a:lnTo>
                    <a:pt x="1880927" y="88495"/>
                  </a:lnTo>
                  <a:lnTo>
                    <a:pt x="1924316" y="73972"/>
                  </a:lnTo>
                  <a:lnTo>
                    <a:pt x="1968015" y="60135"/>
                  </a:lnTo>
                  <a:lnTo>
                    <a:pt x="2012017" y="46991"/>
                  </a:lnTo>
                  <a:lnTo>
                    <a:pt x="2056315" y="34545"/>
                  </a:lnTo>
                  <a:lnTo>
                    <a:pt x="2100904" y="22803"/>
                  </a:lnTo>
                  <a:lnTo>
                    <a:pt x="2145778" y="11774"/>
                  </a:lnTo>
                  <a:lnTo>
                    <a:pt x="2190929" y="1461"/>
                  </a:lnTo>
                  <a:lnTo>
                    <a:pt x="2197854" y="0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7148" y="3937507"/>
            <a:ext cx="3710940" cy="15443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F39D30"/>
                </a:solidFill>
                <a:latin typeface="Roboto Lt"/>
                <a:cs typeface="Roboto Lt"/>
              </a:rPr>
              <a:t>Организацию</a:t>
            </a:r>
            <a:r>
              <a:rPr sz="2400" spc="-6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2400" dirty="0">
                <a:solidFill>
                  <a:srgbClr val="F39D30"/>
                </a:solidFill>
                <a:latin typeface="Roboto Lt"/>
                <a:cs typeface="Roboto Lt"/>
              </a:rPr>
              <a:t>РСМ</a:t>
            </a:r>
            <a:r>
              <a:rPr sz="2400" spc="-6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2400" spc="-10" dirty="0">
                <a:solidFill>
                  <a:srgbClr val="F39D30"/>
                </a:solidFill>
                <a:latin typeface="Roboto Lt"/>
                <a:cs typeface="Roboto Lt"/>
              </a:rPr>
              <a:t>можно </a:t>
            </a:r>
            <a:r>
              <a:rPr sz="2400" spc="-20" dirty="0">
                <a:solidFill>
                  <a:srgbClr val="F39D30"/>
                </a:solidFill>
                <a:latin typeface="Roboto Lt"/>
                <a:cs typeface="Roboto Lt"/>
              </a:rPr>
              <a:t>создать</a:t>
            </a:r>
            <a:r>
              <a:rPr sz="2400" spc="-4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2400" dirty="0">
                <a:solidFill>
                  <a:srgbClr val="F39D30"/>
                </a:solidFill>
                <a:latin typeface="Roboto Lt"/>
                <a:cs typeface="Roboto Lt"/>
              </a:rPr>
              <a:t>в</a:t>
            </a:r>
            <a:r>
              <a:rPr sz="2400" spc="-4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2400" dirty="0">
                <a:solidFill>
                  <a:srgbClr val="F39D30"/>
                </a:solidFill>
                <a:latin typeface="Roboto Lt"/>
                <a:cs typeface="Roboto Lt"/>
              </a:rPr>
              <a:t>школе,</a:t>
            </a:r>
            <a:r>
              <a:rPr sz="2400" spc="-4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2400" spc="-20" dirty="0">
                <a:solidFill>
                  <a:srgbClr val="F39D30"/>
                </a:solidFill>
                <a:latin typeface="Roboto Lt"/>
                <a:cs typeface="Roboto Lt"/>
              </a:rPr>
              <a:t>вузе,</a:t>
            </a:r>
            <a:endParaRPr sz="2400">
              <a:latin typeface="Roboto Lt"/>
              <a:cs typeface="Roboto Lt"/>
            </a:endParaRPr>
          </a:p>
          <a:p>
            <a:pPr marL="12700">
              <a:lnSpc>
                <a:spcPts val="2785"/>
              </a:lnSpc>
            </a:pPr>
            <a:r>
              <a:rPr sz="2400" dirty="0">
                <a:solidFill>
                  <a:srgbClr val="F39D30"/>
                </a:solidFill>
                <a:latin typeface="Roboto Lt"/>
                <a:cs typeface="Roboto Lt"/>
              </a:rPr>
              <a:t>на</a:t>
            </a:r>
            <a:r>
              <a:rPr sz="2400" spc="-3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2400" spc="-10" dirty="0">
                <a:solidFill>
                  <a:srgbClr val="F39D30"/>
                </a:solidFill>
                <a:latin typeface="Roboto Lt"/>
                <a:cs typeface="Roboto Lt"/>
              </a:rPr>
              <a:t>предприятии</a:t>
            </a:r>
            <a:r>
              <a:rPr sz="2400" spc="-3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2400" spc="-25" dirty="0">
                <a:solidFill>
                  <a:srgbClr val="F39D30"/>
                </a:solidFill>
                <a:latin typeface="Roboto Lt"/>
                <a:cs typeface="Roboto Lt"/>
              </a:rPr>
              <a:t>или</a:t>
            </a:r>
            <a:endParaRPr sz="240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solidFill>
                  <a:srgbClr val="F39D30"/>
                </a:solidFill>
                <a:latin typeface="Roboto Lt"/>
                <a:cs typeface="Roboto Lt"/>
              </a:rPr>
              <a:t>в</a:t>
            </a:r>
            <a:r>
              <a:rPr sz="2400" spc="-1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2400" dirty="0">
                <a:solidFill>
                  <a:srgbClr val="F39D30"/>
                </a:solidFill>
                <a:latin typeface="Roboto Lt"/>
                <a:cs typeface="Roboto Lt"/>
              </a:rPr>
              <a:t>районе</a:t>
            </a:r>
            <a:r>
              <a:rPr sz="2400" spc="-1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2400" dirty="0">
                <a:solidFill>
                  <a:srgbClr val="F39D30"/>
                </a:solidFill>
                <a:latin typeface="Roboto Lt"/>
                <a:cs typeface="Roboto Lt"/>
              </a:rPr>
              <a:t>и</a:t>
            </a:r>
            <a:r>
              <a:rPr sz="2400" spc="-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2400" spc="-10" dirty="0">
                <a:solidFill>
                  <a:srgbClr val="F39D30"/>
                </a:solidFill>
                <a:latin typeface="Roboto Lt"/>
                <a:cs typeface="Roboto Lt"/>
              </a:rPr>
              <a:t>городе</a:t>
            </a:r>
            <a:r>
              <a:rPr sz="2800" spc="-10" dirty="0">
                <a:solidFill>
                  <a:srgbClr val="F39D30"/>
                </a:solidFill>
                <a:latin typeface="Roboto Lt"/>
                <a:cs typeface="Roboto Lt"/>
              </a:rPr>
              <a:t>.</a:t>
            </a:r>
            <a:endParaRPr sz="2800">
              <a:latin typeface="Roboto Lt"/>
              <a:cs typeface="Roboto 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9263" y="4079973"/>
            <a:ext cx="3115310" cy="7620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2099"/>
              </a:lnSpc>
              <a:spcBef>
                <a:spcPts val="80"/>
              </a:spcBef>
            </a:pPr>
            <a:r>
              <a:rPr sz="1550" dirty="0">
                <a:solidFill>
                  <a:srgbClr val="F39D30"/>
                </a:solidFill>
                <a:latin typeface="Roboto Th"/>
                <a:cs typeface="Roboto Th"/>
              </a:rPr>
              <a:t>Региональные</a:t>
            </a:r>
            <a:r>
              <a:rPr sz="1550" spc="254" dirty="0">
                <a:solidFill>
                  <a:srgbClr val="F39D30"/>
                </a:solidFill>
                <a:latin typeface="Roboto Th"/>
                <a:cs typeface="Roboto Th"/>
              </a:rPr>
              <a:t> </a:t>
            </a:r>
            <a:r>
              <a:rPr sz="1550" dirty="0">
                <a:solidFill>
                  <a:srgbClr val="F39D30"/>
                </a:solidFill>
                <a:latin typeface="Roboto Th"/>
                <a:cs typeface="Roboto Th"/>
              </a:rPr>
              <a:t>организации</a:t>
            </a:r>
            <a:r>
              <a:rPr sz="1550" spc="250" dirty="0">
                <a:solidFill>
                  <a:srgbClr val="F39D30"/>
                </a:solidFill>
                <a:latin typeface="Roboto Th"/>
                <a:cs typeface="Roboto Th"/>
              </a:rPr>
              <a:t> </a:t>
            </a:r>
            <a:r>
              <a:rPr sz="1550" spc="-25" dirty="0">
                <a:solidFill>
                  <a:srgbClr val="F39D30"/>
                </a:solidFill>
                <a:latin typeface="Roboto Th"/>
                <a:cs typeface="Roboto Th"/>
              </a:rPr>
              <a:t>РСМ </a:t>
            </a:r>
            <a:r>
              <a:rPr sz="1600" spc="-20" dirty="0">
                <a:solidFill>
                  <a:srgbClr val="033A8D"/>
                </a:solidFill>
                <a:latin typeface="Roboto Th"/>
                <a:cs typeface="Roboto Th"/>
              </a:rPr>
              <a:t>создаются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на</a:t>
            </a:r>
            <a:r>
              <a:rPr sz="1600" spc="-2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территории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одного субъекта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 РСМ</a:t>
            </a:r>
            <a:endParaRPr sz="1600" dirty="0">
              <a:latin typeface="Roboto Th"/>
              <a:cs typeface="Roboto 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0644" y="1535506"/>
            <a:ext cx="0" cy="4342765"/>
          </a:xfrm>
          <a:custGeom>
            <a:avLst/>
            <a:gdLst/>
            <a:ahLst/>
            <a:cxnLst/>
            <a:rect l="l" t="t" r="r" b="b"/>
            <a:pathLst>
              <a:path h="4342765">
                <a:moveTo>
                  <a:pt x="0" y="0"/>
                </a:moveTo>
                <a:lnTo>
                  <a:pt x="1" y="4342382"/>
                </a:lnTo>
              </a:path>
            </a:pathLst>
          </a:custGeom>
          <a:ln w="6350">
            <a:solidFill>
              <a:srgbClr val="F39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089" y="6286500"/>
            <a:ext cx="1224239" cy="50311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79983" y="5067525"/>
            <a:ext cx="3836035" cy="765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dirty="0">
                <a:solidFill>
                  <a:srgbClr val="F39D30"/>
                </a:solidFill>
                <a:latin typeface="Roboto Th"/>
                <a:cs typeface="Roboto Th"/>
              </a:rPr>
              <a:t>Первичные</a:t>
            </a:r>
            <a:r>
              <a:rPr sz="1550" spc="150" dirty="0">
                <a:solidFill>
                  <a:srgbClr val="F39D30"/>
                </a:solidFill>
                <a:latin typeface="Roboto Th"/>
                <a:cs typeface="Roboto Th"/>
              </a:rPr>
              <a:t> </a:t>
            </a:r>
            <a:r>
              <a:rPr sz="1550" dirty="0">
                <a:solidFill>
                  <a:srgbClr val="F39D30"/>
                </a:solidFill>
                <a:latin typeface="Roboto Th"/>
                <a:cs typeface="Roboto Th"/>
              </a:rPr>
              <a:t>группы</a:t>
            </a:r>
            <a:r>
              <a:rPr sz="1550" spc="145" dirty="0">
                <a:solidFill>
                  <a:srgbClr val="F39D30"/>
                </a:solidFill>
                <a:latin typeface="Roboto Th"/>
                <a:cs typeface="Roboto Th"/>
              </a:rPr>
              <a:t> </a:t>
            </a:r>
            <a:r>
              <a:rPr sz="1550" dirty="0">
                <a:solidFill>
                  <a:srgbClr val="F39D30"/>
                </a:solidFill>
                <a:latin typeface="Roboto Th"/>
                <a:cs typeface="Roboto Th"/>
              </a:rPr>
              <a:t>членов</a:t>
            </a:r>
            <a:r>
              <a:rPr sz="1550" spc="145" dirty="0">
                <a:solidFill>
                  <a:srgbClr val="F39D30"/>
                </a:solidFill>
                <a:latin typeface="Roboto Th"/>
                <a:cs typeface="Roboto Th"/>
              </a:rPr>
              <a:t> </a:t>
            </a:r>
            <a:r>
              <a:rPr sz="1550" spc="-25" dirty="0">
                <a:solidFill>
                  <a:srgbClr val="F39D30"/>
                </a:solidFill>
                <a:latin typeface="Roboto Th"/>
                <a:cs typeface="Roboto Th"/>
              </a:rPr>
              <a:t>РСМ</a:t>
            </a:r>
            <a:endParaRPr sz="1550">
              <a:latin typeface="Roboto Th"/>
              <a:cs typeface="Roboto Th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могут</a:t>
            </a:r>
            <a:r>
              <a:rPr sz="1600" spc="-6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создаваться</a:t>
            </a:r>
            <a:r>
              <a:rPr sz="1600" spc="-6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по</a:t>
            </a:r>
            <a:r>
              <a:rPr sz="1600" spc="-6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месту</a:t>
            </a:r>
            <a:r>
              <a:rPr sz="1600" spc="-6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жительства,</a:t>
            </a:r>
            <a:endParaRPr sz="1600">
              <a:latin typeface="Roboto Th"/>
              <a:cs typeface="Roboto Th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работы</a:t>
            </a:r>
            <a:r>
              <a:rPr sz="1600" spc="-4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или</a:t>
            </a:r>
            <a:r>
              <a:rPr sz="1600" spc="-4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учебы</a:t>
            </a:r>
            <a:r>
              <a:rPr sz="1600" spc="-4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членов</a:t>
            </a:r>
            <a:r>
              <a:rPr sz="1600" spc="-5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РСМ</a:t>
            </a:r>
            <a:endParaRPr sz="1600">
              <a:latin typeface="Roboto Th"/>
              <a:cs typeface="Roboto 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8408" y="2006726"/>
            <a:ext cx="4380230" cy="1200785"/>
          </a:xfrm>
          <a:prstGeom prst="rect">
            <a:avLst/>
          </a:prstGeom>
          <a:ln w="9525">
            <a:solidFill>
              <a:srgbClr val="F39D3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 marR="219075">
              <a:lnSpc>
                <a:spcPct val="99200"/>
              </a:lnSpc>
              <a:spcBef>
                <a:spcPts val="275"/>
              </a:spcBef>
            </a:pPr>
            <a:r>
              <a:rPr sz="2400" dirty="0">
                <a:solidFill>
                  <a:srgbClr val="033A8D"/>
                </a:solidFill>
                <a:latin typeface="Roboto Lt"/>
                <a:cs typeface="Roboto Lt"/>
              </a:rPr>
              <a:t>Члены</a:t>
            </a:r>
            <a:r>
              <a:rPr sz="24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2400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r>
              <a:rPr sz="24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2400" spc="-10" dirty="0">
                <a:solidFill>
                  <a:srgbClr val="033A8D"/>
                </a:solidFill>
                <a:latin typeface="Roboto Lt"/>
                <a:cs typeface="Roboto Lt"/>
              </a:rPr>
              <a:t>объединяются</a:t>
            </a:r>
            <a:r>
              <a:rPr sz="24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2400" spc="-50" dirty="0">
                <a:solidFill>
                  <a:srgbClr val="033A8D"/>
                </a:solidFill>
                <a:latin typeface="Roboto Lt"/>
                <a:cs typeface="Roboto Lt"/>
              </a:rPr>
              <a:t>в </a:t>
            </a:r>
            <a:r>
              <a:rPr sz="2400" spc="-10" dirty="0">
                <a:solidFill>
                  <a:srgbClr val="033A8D"/>
                </a:solidFill>
                <a:latin typeface="Roboto Lt"/>
                <a:cs typeface="Roboto Lt"/>
              </a:rPr>
              <a:t>местные</a:t>
            </a:r>
            <a:r>
              <a:rPr sz="2400" spc="-4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24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24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2400" spc="-10" dirty="0">
                <a:solidFill>
                  <a:srgbClr val="033A8D"/>
                </a:solidFill>
                <a:latin typeface="Roboto Lt"/>
                <a:cs typeface="Roboto Lt"/>
              </a:rPr>
              <a:t>региональные </a:t>
            </a:r>
            <a:r>
              <a:rPr sz="2400" dirty="0">
                <a:solidFill>
                  <a:srgbClr val="033A8D"/>
                </a:solidFill>
                <a:latin typeface="Roboto Lt"/>
                <a:cs typeface="Roboto Lt"/>
              </a:rPr>
              <a:t>организации</a:t>
            </a:r>
            <a:r>
              <a:rPr sz="2400" spc="-14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2400" spc="-25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endParaRPr sz="2400">
              <a:latin typeface="Roboto Lt"/>
              <a:cs typeface="Roboto 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9857" y="4079973"/>
            <a:ext cx="2573655" cy="7620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80"/>
              </a:spcBef>
            </a:pPr>
            <a:r>
              <a:rPr sz="1550" dirty="0">
                <a:solidFill>
                  <a:srgbClr val="F39D30"/>
                </a:solidFill>
                <a:latin typeface="Roboto Th"/>
                <a:cs typeface="Roboto Th"/>
              </a:rPr>
              <a:t>Местные</a:t>
            </a:r>
            <a:r>
              <a:rPr sz="1550" spc="175" dirty="0">
                <a:solidFill>
                  <a:srgbClr val="F39D30"/>
                </a:solidFill>
                <a:latin typeface="Roboto Th"/>
                <a:cs typeface="Roboto Th"/>
              </a:rPr>
              <a:t> </a:t>
            </a:r>
            <a:r>
              <a:rPr sz="1550" dirty="0">
                <a:solidFill>
                  <a:srgbClr val="F39D30"/>
                </a:solidFill>
                <a:latin typeface="Roboto Th"/>
                <a:cs typeface="Roboto Th"/>
              </a:rPr>
              <a:t>организации</a:t>
            </a:r>
            <a:r>
              <a:rPr sz="1550" spc="170" dirty="0">
                <a:solidFill>
                  <a:srgbClr val="F39D30"/>
                </a:solidFill>
                <a:latin typeface="Roboto Th"/>
                <a:cs typeface="Roboto Th"/>
              </a:rPr>
              <a:t> </a:t>
            </a:r>
            <a:r>
              <a:rPr sz="1550" spc="-25" dirty="0">
                <a:solidFill>
                  <a:srgbClr val="F39D30"/>
                </a:solidFill>
                <a:latin typeface="Roboto Th"/>
                <a:cs typeface="Roboto Th"/>
              </a:rPr>
              <a:t>РСМ </a:t>
            </a:r>
            <a:r>
              <a:rPr sz="1600" spc="-20" dirty="0">
                <a:solidFill>
                  <a:srgbClr val="033A8D"/>
                </a:solidFill>
                <a:latin typeface="Roboto Th"/>
                <a:cs typeface="Roboto Th"/>
              </a:rPr>
              <a:t>создаются</a:t>
            </a:r>
            <a:r>
              <a:rPr sz="1600" spc="-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на</a:t>
            </a:r>
            <a:r>
              <a:rPr sz="1600" spc="-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территории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города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или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района</a:t>
            </a:r>
            <a:endParaRPr sz="1600">
              <a:latin typeface="Roboto Th"/>
              <a:cs typeface="Roboto Th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4513" y="318786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C000"/>
                </a:solidFill>
                <a:latin typeface="Arial Black" panose="020B0A04020102020204" pitchFamily="34" charset="0"/>
              </a:rPr>
              <a:t>Структура</a:t>
            </a:r>
            <a:r>
              <a:rPr spc="-22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pc="-25" dirty="0">
                <a:solidFill>
                  <a:srgbClr val="FFC000"/>
                </a:solidFill>
                <a:latin typeface="Arial Black" panose="020B0A04020102020204" pitchFamily="34" charset="0"/>
              </a:rPr>
              <a:t>РСМ</a:t>
            </a: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983" y="1158740"/>
            <a:ext cx="5242330" cy="26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96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271" y="260142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C000"/>
                </a:solidFill>
                <a:latin typeface="Arial Black" panose="020B0A04020102020204" pitchFamily="34" charset="0"/>
              </a:rPr>
              <a:t>Мы</a:t>
            </a:r>
            <a:r>
              <a:rPr b="1" spc="-15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b="1" spc="-10" dirty="0">
                <a:solidFill>
                  <a:srgbClr val="FFC000"/>
                </a:solidFill>
                <a:latin typeface="Arial Black" panose="020B0A04020102020204" pitchFamily="34" charset="0"/>
              </a:rPr>
              <a:t>сотрудничаем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057280" y="852438"/>
            <a:ext cx="1141095" cy="5058410"/>
            <a:chOff x="11057280" y="852438"/>
            <a:chExt cx="1141095" cy="5058410"/>
          </a:xfrm>
        </p:grpSpPr>
        <p:sp>
          <p:nvSpPr>
            <p:cNvPr id="4" name="object 4"/>
            <p:cNvSpPr/>
            <p:nvPr/>
          </p:nvSpPr>
          <p:spPr>
            <a:xfrm>
              <a:off x="11182387" y="852438"/>
              <a:ext cx="1009650" cy="4580890"/>
            </a:xfrm>
            <a:custGeom>
              <a:avLst/>
              <a:gdLst/>
              <a:ahLst/>
              <a:cxnLst/>
              <a:rect l="l" t="t" r="r" b="b"/>
              <a:pathLst>
                <a:path w="1009650" h="4580890">
                  <a:moveTo>
                    <a:pt x="1009611" y="0"/>
                  </a:moveTo>
                  <a:lnTo>
                    <a:pt x="973146" y="33836"/>
                  </a:lnTo>
                  <a:lnTo>
                    <a:pt x="940687" y="64922"/>
                  </a:lnTo>
                  <a:lnTo>
                    <a:pt x="908680" y="96471"/>
                  </a:lnTo>
                  <a:lnTo>
                    <a:pt x="877130" y="128478"/>
                  </a:lnTo>
                  <a:lnTo>
                    <a:pt x="846044" y="160937"/>
                  </a:lnTo>
                  <a:lnTo>
                    <a:pt x="815425" y="193843"/>
                  </a:lnTo>
                  <a:lnTo>
                    <a:pt x="785281" y="227190"/>
                  </a:lnTo>
                  <a:lnTo>
                    <a:pt x="755615" y="260973"/>
                  </a:lnTo>
                  <a:lnTo>
                    <a:pt x="726433" y="295186"/>
                  </a:lnTo>
                  <a:lnTo>
                    <a:pt x="697741" y="329825"/>
                  </a:lnTo>
                  <a:lnTo>
                    <a:pt x="669544" y="364884"/>
                  </a:lnTo>
                  <a:lnTo>
                    <a:pt x="641848" y="400358"/>
                  </a:lnTo>
                  <a:lnTo>
                    <a:pt x="614657" y="436241"/>
                  </a:lnTo>
                  <a:lnTo>
                    <a:pt x="587978" y="472527"/>
                  </a:lnTo>
                  <a:lnTo>
                    <a:pt x="561814" y="509212"/>
                  </a:lnTo>
                  <a:lnTo>
                    <a:pt x="536173" y="546291"/>
                  </a:lnTo>
                  <a:lnTo>
                    <a:pt x="511059" y="583757"/>
                  </a:lnTo>
                  <a:lnTo>
                    <a:pt x="486478" y="621605"/>
                  </a:lnTo>
                  <a:lnTo>
                    <a:pt x="462434" y="659830"/>
                  </a:lnTo>
                  <a:lnTo>
                    <a:pt x="438934" y="698427"/>
                  </a:lnTo>
                  <a:lnTo>
                    <a:pt x="415982" y="737391"/>
                  </a:lnTo>
                  <a:lnTo>
                    <a:pt x="393584" y="776715"/>
                  </a:lnTo>
                  <a:lnTo>
                    <a:pt x="371746" y="816395"/>
                  </a:lnTo>
                  <a:lnTo>
                    <a:pt x="350473" y="856425"/>
                  </a:lnTo>
                  <a:lnTo>
                    <a:pt x="329769" y="896800"/>
                  </a:lnTo>
                  <a:lnTo>
                    <a:pt x="309642" y="937515"/>
                  </a:lnTo>
                  <a:lnTo>
                    <a:pt x="290094" y="978563"/>
                  </a:lnTo>
                  <a:lnTo>
                    <a:pt x="271134" y="1019941"/>
                  </a:lnTo>
                  <a:lnTo>
                    <a:pt x="252764" y="1061641"/>
                  </a:lnTo>
                  <a:lnTo>
                    <a:pt x="234992" y="1103660"/>
                  </a:lnTo>
                  <a:lnTo>
                    <a:pt x="217822" y="1145992"/>
                  </a:lnTo>
                  <a:lnTo>
                    <a:pt x="201259" y="1188631"/>
                  </a:lnTo>
                  <a:lnTo>
                    <a:pt x="185310" y="1231571"/>
                  </a:lnTo>
                  <a:lnTo>
                    <a:pt x="169979" y="1274809"/>
                  </a:lnTo>
                  <a:lnTo>
                    <a:pt x="155272" y="1318337"/>
                  </a:lnTo>
                  <a:lnTo>
                    <a:pt x="141193" y="1362152"/>
                  </a:lnTo>
                  <a:lnTo>
                    <a:pt x="127750" y="1406247"/>
                  </a:lnTo>
                  <a:lnTo>
                    <a:pt x="114946" y="1450617"/>
                  </a:lnTo>
                  <a:lnTo>
                    <a:pt x="102787" y="1495257"/>
                  </a:lnTo>
                  <a:lnTo>
                    <a:pt x="91279" y="1540161"/>
                  </a:lnTo>
                  <a:lnTo>
                    <a:pt x="80427" y="1585325"/>
                  </a:lnTo>
                  <a:lnTo>
                    <a:pt x="70236" y="1630742"/>
                  </a:lnTo>
                  <a:lnTo>
                    <a:pt x="60711" y="1676407"/>
                  </a:lnTo>
                  <a:lnTo>
                    <a:pt x="51859" y="1722315"/>
                  </a:lnTo>
                  <a:lnTo>
                    <a:pt x="43684" y="1768461"/>
                  </a:lnTo>
                  <a:lnTo>
                    <a:pt x="36192" y="1814839"/>
                  </a:lnTo>
                  <a:lnTo>
                    <a:pt x="29388" y="1861444"/>
                  </a:lnTo>
                  <a:lnTo>
                    <a:pt x="23277" y="1908271"/>
                  </a:lnTo>
                  <a:lnTo>
                    <a:pt x="17865" y="1955314"/>
                  </a:lnTo>
                  <a:lnTo>
                    <a:pt x="13157" y="2002567"/>
                  </a:lnTo>
                  <a:lnTo>
                    <a:pt x="9159" y="2050026"/>
                  </a:lnTo>
                  <a:lnTo>
                    <a:pt x="5876" y="2097685"/>
                  </a:lnTo>
                  <a:lnTo>
                    <a:pt x="3313" y="2145538"/>
                  </a:lnTo>
                  <a:lnTo>
                    <a:pt x="1476" y="2193581"/>
                  </a:lnTo>
                  <a:lnTo>
                    <a:pt x="369" y="2241808"/>
                  </a:lnTo>
                  <a:lnTo>
                    <a:pt x="0" y="2290214"/>
                  </a:lnTo>
                  <a:lnTo>
                    <a:pt x="369" y="2338619"/>
                  </a:lnTo>
                  <a:lnTo>
                    <a:pt x="1476" y="2386846"/>
                  </a:lnTo>
                  <a:lnTo>
                    <a:pt x="3313" y="2434889"/>
                  </a:lnTo>
                  <a:lnTo>
                    <a:pt x="5876" y="2482743"/>
                  </a:lnTo>
                  <a:lnTo>
                    <a:pt x="9159" y="2530402"/>
                  </a:lnTo>
                  <a:lnTo>
                    <a:pt x="13157" y="2577861"/>
                  </a:lnTo>
                  <a:lnTo>
                    <a:pt x="17865" y="2625114"/>
                  </a:lnTo>
                  <a:lnTo>
                    <a:pt x="23277" y="2672157"/>
                  </a:lnTo>
                  <a:lnTo>
                    <a:pt x="29388" y="2718983"/>
                  </a:lnTo>
                  <a:lnTo>
                    <a:pt x="36192" y="2765588"/>
                  </a:lnTo>
                  <a:lnTo>
                    <a:pt x="43684" y="2811967"/>
                  </a:lnTo>
                  <a:lnTo>
                    <a:pt x="51859" y="2858113"/>
                  </a:lnTo>
                  <a:lnTo>
                    <a:pt x="60711" y="2904021"/>
                  </a:lnTo>
                  <a:lnTo>
                    <a:pt x="70236" y="2949686"/>
                  </a:lnTo>
                  <a:lnTo>
                    <a:pt x="80427" y="2995103"/>
                  </a:lnTo>
                  <a:lnTo>
                    <a:pt x="91279" y="3040267"/>
                  </a:lnTo>
                  <a:lnTo>
                    <a:pt x="102787" y="3085171"/>
                  </a:lnTo>
                  <a:lnTo>
                    <a:pt x="114946" y="3129811"/>
                  </a:lnTo>
                  <a:lnTo>
                    <a:pt x="127750" y="3174181"/>
                  </a:lnTo>
                  <a:lnTo>
                    <a:pt x="141193" y="3218276"/>
                  </a:lnTo>
                  <a:lnTo>
                    <a:pt x="155272" y="3262091"/>
                  </a:lnTo>
                  <a:lnTo>
                    <a:pt x="169979" y="3305619"/>
                  </a:lnTo>
                  <a:lnTo>
                    <a:pt x="185310" y="3348857"/>
                  </a:lnTo>
                  <a:lnTo>
                    <a:pt x="201259" y="3391798"/>
                  </a:lnTo>
                  <a:lnTo>
                    <a:pt x="217822" y="3434437"/>
                  </a:lnTo>
                  <a:lnTo>
                    <a:pt x="234992" y="3476768"/>
                  </a:lnTo>
                  <a:lnTo>
                    <a:pt x="252764" y="3518787"/>
                  </a:lnTo>
                  <a:lnTo>
                    <a:pt x="271134" y="3560488"/>
                  </a:lnTo>
                  <a:lnTo>
                    <a:pt x="290094" y="3601866"/>
                  </a:lnTo>
                  <a:lnTo>
                    <a:pt x="309642" y="3642914"/>
                  </a:lnTo>
                  <a:lnTo>
                    <a:pt x="329769" y="3683629"/>
                  </a:lnTo>
                  <a:lnTo>
                    <a:pt x="350473" y="3724004"/>
                  </a:lnTo>
                  <a:lnTo>
                    <a:pt x="371746" y="3764034"/>
                  </a:lnTo>
                  <a:lnTo>
                    <a:pt x="393584" y="3803714"/>
                  </a:lnTo>
                  <a:lnTo>
                    <a:pt x="415982" y="3843038"/>
                  </a:lnTo>
                  <a:lnTo>
                    <a:pt x="438934" y="3882002"/>
                  </a:lnTo>
                  <a:lnTo>
                    <a:pt x="462434" y="3920599"/>
                  </a:lnTo>
                  <a:lnTo>
                    <a:pt x="486478" y="3958825"/>
                  </a:lnTo>
                  <a:lnTo>
                    <a:pt x="511059" y="3996673"/>
                  </a:lnTo>
                  <a:lnTo>
                    <a:pt x="536173" y="4034139"/>
                  </a:lnTo>
                  <a:lnTo>
                    <a:pt x="561814" y="4071217"/>
                  </a:lnTo>
                  <a:lnTo>
                    <a:pt x="587978" y="4107903"/>
                  </a:lnTo>
                  <a:lnTo>
                    <a:pt x="614657" y="4144189"/>
                  </a:lnTo>
                  <a:lnTo>
                    <a:pt x="641848" y="4180072"/>
                  </a:lnTo>
                  <a:lnTo>
                    <a:pt x="669544" y="4215546"/>
                  </a:lnTo>
                  <a:lnTo>
                    <a:pt x="697741" y="4250605"/>
                  </a:lnTo>
                  <a:lnTo>
                    <a:pt x="726433" y="4285244"/>
                  </a:lnTo>
                  <a:lnTo>
                    <a:pt x="755615" y="4319458"/>
                  </a:lnTo>
                  <a:lnTo>
                    <a:pt x="785281" y="4353241"/>
                  </a:lnTo>
                  <a:lnTo>
                    <a:pt x="815425" y="4386588"/>
                  </a:lnTo>
                  <a:lnTo>
                    <a:pt x="846044" y="4419494"/>
                  </a:lnTo>
                  <a:lnTo>
                    <a:pt x="877130" y="4451953"/>
                  </a:lnTo>
                  <a:lnTo>
                    <a:pt x="908680" y="4483959"/>
                  </a:lnTo>
                  <a:lnTo>
                    <a:pt x="940687" y="4515509"/>
                  </a:lnTo>
                  <a:lnTo>
                    <a:pt x="973146" y="4546595"/>
                  </a:lnTo>
                  <a:lnTo>
                    <a:pt x="1006052" y="4577214"/>
                  </a:lnTo>
                  <a:lnTo>
                    <a:pt x="1009611" y="4580432"/>
                  </a:lnTo>
                  <a:lnTo>
                    <a:pt x="1009611" y="0"/>
                  </a:lnTo>
                  <a:close/>
                </a:path>
              </a:pathLst>
            </a:custGeom>
            <a:solidFill>
              <a:srgbClr val="F6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63630" y="1384849"/>
              <a:ext cx="1128395" cy="4519295"/>
            </a:xfrm>
            <a:custGeom>
              <a:avLst/>
              <a:gdLst/>
              <a:ahLst/>
              <a:cxnLst/>
              <a:rect l="l" t="t" r="r" b="b"/>
              <a:pathLst>
                <a:path w="1128395" h="4519295">
                  <a:moveTo>
                    <a:pt x="0" y="2259540"/>
                  </a:moveTo>
                  <a:lnTo>
                    <a:pt x="402" y="2211358"/>
                  </a:lnTo>
                  <a:lnTo>
                    <a:pt x="1605" y="2163372"/>
                  </a:lnTo>
                  <a:lnTo>
                    <a:pt x="3602" y="2115587"/>
                  </a:lnTo>
                  <a:lnTo>
                    <a:pt x="6387" y="2068009"/>
                  </a:lnTo>
                  <a:lnTo>
                    <a:pt x="9953" y="2020646"/>
                  </a:lnTo>
                  <a:lnTo>
                    <a:pt x="14295" y="1973503"/>
                  </a:lnTo>
                  <a:lnTo>
                    <a:pt x="19405" y="1926586"/>
                  </a:lnTo>
                  <a:lnTo>
                    <a:pt x="25277" y="1879903"/>
                  </a:lnTo>
                  <a:lnTo>
                    <a:pt x="31905" y="1833459"/>
                  </a:lnTo>
                  <a:lnTo>
                    <a:pt x="39283" y="1787261"/>
                  </a:lnTo>
                  <a:lnTo>
                    <a:pt x="47404" y="1741315"/>
                  </a:lnTo>
                  <a:lnTo>
                    <a:pt x="56262" y="1695627"/>
                  </a:lnTo>
                  <a:lnTo>
                    <a:pt x="65850" y="1650205"/>
                  </a:lnTo>
                  <a:lnTo>
                    <a:pt x="76162" y="1605054"/>
                  </a:lnTo>
                  <a:lnTo>
                    <a:pt x="87192" y="1560181"/>
                  </a:lnTo>
                  <a:lnTo>
                    <a:pt x="98933" y="1515592"/>
                  </a:lnTo>
                  <a:lnTo>
                    <a:pt x="111379" y="1471293"/>
                  </a:lnTo>
                  <a:lnTo>
                    <a:pt x="124524" y="1427292"/>
                  </a:lnTo>
                  <a:lnTo>
                    <a:pt x="138361" y="1383593"/>
                  </a:lnTo>
                  <a:lnTo>
                    <a:pt x="152883" y="1340204"/>
                  </a:lnTo>
                  <a:lnTo>
                    <a:pt x="168085" y="1297131"/>
                  </a:lnTo>
                  <a:lnTo>
                    <a:pt x="183960" y="1254381"/>
                  </a:lnTo>
                  <a:lnTo>
                    <a:pt x="200502" y="1211959"/>
                  </a:lnTo>
                  <a:lnTo>
                    <a:pt x="217704" y="1169872"/>
                  </a:lnTo>
                  <a:lnTo>
                    <a:pt x="235559" y="1128127"/>
                  </a:lnTo>
                  <a:lnTo>
                    <a:pt x="254063" y="1086729"/>
                  </a:lnTo>
                  <a:lnTo>
                    <a:pt x="273207" y="1045686"/>
                  </a:lnTo>
                  <a:lnTo>
                    <a:pt x="292987" y="1005004"/>
                  </a:lnTo>
                  <a:lnTo>
                    <a:pt x="313394" y="964688"/>
                  </a:lnTo>
                  <a:lnTo>
                    <a:pt x="334424" y="924746"/>
                  </a:lnTo>
                  <a:lnTo>
                    <a:pt x="356069" y="885184"/>
                  </a:lnTo>
                  <a:lnTo>
                    <a:pt x="378324" y="846007"/>
                  </a:lnTo>
                  <a:lnTo>
                    <a:pt x="401181" y="807224"/>
                  </a:lnTo>
                  <a:lnTo>
                    <a:pt x="424635" y="768839"/>
                  </a:lnTo>
                  <a:lnTo>
                    <a:pt x="448680" y="730859"/>
                  </a:lnTo>
                  <a:lnTo>
                    <a:pt x="473308" y="693291"/>
                  </a:lnTo>
                  <a:lnTo>
                    <a:pt x="498513" y="656141"/>
                  </a:lnTo>
                  <a:lnTo>
                    <a:pt x="524289" y="619415"/>
                  </a:lnTo>
                  <a:lnTo>
                    <a:pt x="550630" y="583120"/>
                  </a:lnTo>
                  <a:lnTo>
                    <a:pt x="577530" y="547263"/>
                  </a:lnTo>
                  <a:lnTo>
                    <a:pt x="604981" y="511848"/>
                  </a:lnTo>
                  <a:lnTo>
                    <a:pt x="632977" y="476884"/>
                  </a:lnTo>
                  <a:lnTo>
                    <a:pt x="661513" y="442376"/>
                  </a:lnTo>
                  <a:lnTo>
                    <a:pt x="690582" y="408330"/>
                  </a:lnTo>
                  <a:lnTo>
                    <a:pt x="720177" y="374754"/>
                  </a:lnTo>
                  <a:lnTo>
                    <a:pt x="750292" y="341652"/>
                  </a:lnTo>
                  <a:lnTo>
                    <a:pt x="780920" y="309033"/>
                  </a:lnTo>
                  <a:lnTo>
                    <a:pt x="812056" y="276902"/>
                  </a:lnTo>
                  <a:lnTo>
                    <a:pt x="843693" y="245265"/>
                  </a:lnTo>
                  <a:lnTo>
                    <a:pt x="875824" y="214129"/>
                  </a:lnTo>
                  <a:lnTo>
                    <a:pt x="908444" y="183500"/>
                  </a:lnTo>
                  <a:lnTo>
                    <a:pt x="941545" y="153385"/>
                  </a:lnTo>
                  <a:lnTo>
                    <a:pt x="975121" y="123791"/>
                  </a:lnTo>
                  <a:lnTo>
                    <a:pt x="1009167" y="94722"/>
                  </a:lnTo>
                  <a:lnTo>
                    <a:pt x="1043675" y="66186"/>
                  </a:lnTo>
                  <a:lnTo>
                    <a:pt x="1078640" y="38189"/>
                  </a:lnTo>
                  <a:lnTo>
                    <a:pt x="1114054" y="10738"/>
                  </a:lnTo>
                  <a:lnTo>
                    <a:pt x="1128369" y="0"/>
                  </a:lnTo>
                </a:path>
                <a:path w="1128395" h="4519295">
                  <a:moveTo>
                    <a:pt x="1128369" y="4519071"/>
                  </a:moveTo>
                  <a:lnTo>
                    <a:pt x="1078640" y="4480881"/>
                  </a:lnTo>
                  <a:lnTo>
                    <a:pt x="1043675" y="4452884"/>
                  </a:lnTo>
                  <a:lnTo>
                    <a:pt x="1009167" y="4424348"/>
                  </a:lnTo>
                  <a:lnTo>
                    <a:pt x="975121" y="4395280"/>
                  </a:lnTo>
                  <a:lnTo>
                    <a:pt x="941545" y="4365685"/>
                  </a:lnTo>
                  <a:lnTo>
                    <a:pt x="908444" y="4335570"/>
                  </a:lnTo>
                  <a:lnTo>
                    <a:pt x="875824" y="4304941"/>
                  </a:lnTo>
                  <a:lnTo>
                    <a:pt x="843693" y="4273806"/>
                  </a:lnTo>
                  <a:lnTo>
                    <a:pt x="812056" y="4242169"/>
                  </a:lnTo>
                  <a:lnTo>
                    <a:pt x="780920" y="4210038"/>
                  </a:lnTo>
                  <a:lnTo>
                    <a:pt x="750292" y="4177418"/>
                  </a:lnTo>
                  <a:lnTo>
                    <a:pt x="720177" y="4144317"/>
                  </a:lnTo>
                  <a:lnTo>
                    <a:pt x="690582" y="4110741"/>
                  </a:lnTo>
                  <a:lnTo>
                    <a:pt x="661513" y="4076695"/>
                  </a:lnTo>
                  <a:lnTo>
                    <a:pt x="632977" y="4042187"/>
                  </a:lnTo>
                  <a:lnTo>
                    <a:pt x="604981" y="4007223"/>
                  </a:lnTo>
                  <a:lnTo>
                    <a:pt x="577530" y="3971809"/>
                  </a:lnTo>
                  <a:lnTo>
                    <a:pt x="550630" y="3935951"/>
                  </a:lnTo>
                  <a:lnTo>
                    <a:pt x="524289" y="3899656"/>
                  </a:lnTo>
                  <a:lnTo>
                    <a:pt x="498513" y="3862931"/>
                  </a:lnTo>
                  <a:lnTo>
                    <a:pt x="473308" y="3825781"/>
                  </a:lnTo>
                  <a:lnTo>
                    <a:pt x="448680" y="3788213"/>
                  </a:lnTo>
                  <a:lnTo>
                    <a:pt x="424635" y="3750233"/>
                  </a:lnTo>
                  <a:lnTo>
                    <a:pt x="401181" y="3711849"/>
                  </a:lnTo>
                  <a:lnTo>
                    <a:pt x="378324" y="3673065"/>
                  </a:lnTo>
                  <a:lnTo>
                    <a:pt x="356069" y="3633889"/>
                  </a:lnTo>
                  <a:lnTo>
                    <a:pt x="334424" y="3594327"/>
                  </a:lnTo>
                  <a:lnTo>
                    <a:pt x="313394" y="3554385"/>
                  </a:lnTo>
                  <a:lnTo>
                    <a:pt x="292987" y="3514069"/>
                  </a:lnTo>
                  <a:lnTo>
                    <a:pt x="273207" y="3473387"/>
                  </a:lnTo>
                  <a:lnTo>
                    <a:pt x="254063" y="3432344"/>
                  </a:lnTo>
                  <a:lnTo>
                    <a:pt x="235559" y="3390947"/>
                  </a:lnTo>
                  <a:lnTo>
                    <a:pt x="217704" y="3349202"/>
                  </a:lnTo>
                  <a:lnTo>
                    <a:pt x="200502" y="3307115"/>
                  </a:lnTo>
                  <a:lnTo>
                    <a:pt x="183960" y="3264693"/>
                  </a:lnTo>
                  <a:lnTo>
                    <a:pt x="168085" y="3221943"/>
                  </a:lnTo>
                  <a:lnTo>
                    <a:pt x="152883" y="3178870"/>
                  </a:lnTo>
                  <a:lnTo>
                    <a:pt x="138361" y="3135482"/>
                  </a:lnTo>
                  <a:lnTo>
                    <a:pt x="124524" y="3091783"/>
                  </a:lnTo>
                  <a:lnTo>
                    <a:pt x="111379" y="3047782"/>
                  </a:lnTo>
                  <a:lnTo>
                    <a:pt x="98933" y="3003483"/>
                  </a:lnTo>
                  <a:lnTo>
                    <a:pt x="87192" y="2958894"/>
                  </a:lnTo>
                  <a:lnTo>
                    <a:pt x="76162" y="2914021"/>
                  </a:lnTo>
                  <a:lnTo>
                    <a:pt x="65850" y="2868871"/>
                  </a:lnTo>
                  <a:lnTo>
                    <a:pt x="56262" y="2823449"/>
                  </a:lnTo>
                  <a:lnTo>
                    <a:pt x="47404" y="2777762"/>
                  </a:lnTo>
                  <a:lnTo>
                    <a:pt x="39283" y="2731816"/>
                  </a:lnTo>
                  <a:lnTo>
                    <a:pt x="31905" y="2685618"/>
                  </a:lnTo>
                  <a:lnTo>
                    <a:pt x="25277" y="2639175"/>
                  </a:lnTo>
                  <a:lnTo>
                    <a:pt x="19405" y="2592491"/>
                  </a:lnTo>
                  <a:lnTo>
                    <a:pt x="14295" y="2545575"/>
                  </a:lnTo>
                  <a:lnTo>
                    <a:pt x="9953" y="2498432"/>
                  </a:lnTo>
                  <a:lnTo>
                    <a:pt x="6387" y="2451069"/>
                  </a:lnTo>
                  <a:lnTo>
                    <a:pt x="3602" y="2403492"/>
                  </a:lnTo>
                  <a:lnTo>
                    <a:pt x="1605" y="2355707"/>
                  </a:lnTo>
                  <a:lnTo>
                    <a:pt x="402" y="2307721"/>
                  </a:lnTo>
                  <a:lnTo>
                    <a:pt x="0" y="2259540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13654" y="1787447"/>
              <a:ext cx="178435" cy="1980564"/>
            </a:xfrm>
            <a:custGeom>
              <a:avLst/>
              <a:gdLst/>
              <a:ahLst/>
              <a:cxnLst/>
              <a:rect l="l" t="t" r="r" b="b"/>
              <a:pathLst>
                <a:path w="178434" h="1980564">
                  <a:moveTo>
                    <a:pt x="0" y="990039"/>
                  </a:moveTo>
                  <a:lnTo>
                    <a:pt x="402" y="941858"/>
                  </a:lnTo>
                  <a:lnTo>
                    <a:pt x="1605" y="893872"/>
                  </a:lnTo>
                  <a:lnTo>
                    <a:pt x="3602" y="846086"/>
                  </a:lnTo>
                  <a:lnTo>
                    <a:pt x="6387" y="798509"/>
                  </a:lnTo>
                  <a:lnTo>
                    <a:pt x="9953" y="751145"/>
                  </a:lnTo>
                  <a:lnTo>
                    <a:pt x="14295" y="704002"/>
                  </a:lnTo>
                  <a:lnTo>
                    <a:pt x="19405" y="657085"/>
                  </a:lnTo>
                  <a:lnTo>
                    <a:pt x="25277" y="610402"/>
                  </a:lnTo>
                  <a:lnTo>
                    <a:pt x="31905" y="563958"/>
                  </a:lnTo>
                  <a:lnTo>
                    <a:pt x="39283" y="517760"/>
                  </a:lnTo>
                  <a:lnTo>
                    <a:pt x="47404" y="471814"/>
                  </a:lnTo>
                  <a:lnTo>
                    <a:pt x="56262" y="426127"/>
                  </a:lnTo>
                  <a:lnTo>
                    <a:pt x="65850" y="380705"/>
                  </a:lnTo>
                  <a:lnTo>
                    <a:pt x="76162" y="335554"/>
                  </a:lnTo>
                  <a:lnTo>
                    <a:pt x="87192" y="290680"/>
                  </a:lnTo>
                  <a:lnTo>
                    <a:pt x="98933" y="246091"/>
                  </a:lnTo>
                  <a:lnTo>
                    <a:pt x="111379" y="201793"/>
                  </a:lnTo>
                  <a:lnTo>
                    <a:pt x="124524" y="157791"/>
                  </a:lnTo>
                  <a:lnTo>
                    <a:pt x="138361" y="114092"/>
                  </a:lnTo>
                  <a:lnTo>
                    <a:pt x="152883" y="70704"/>
                  </a:lnTo>
                  <a:lnTo>
                    <a:pt x="168085" y="27631"/>
                  </a:lnTo>
                  <a:lnTo>
                    <a:pt x="178346" y="0"/>
                  </a:lnTo>
                </a:path>
                <a:path w="178434" h="1980564">
                  <a:moveTo>
                    <a:pt x="178346" y="1980073"/>
                  </a:moveTo>
                  <a:lnTo>
                    <a:pt x="152883" y="1909370"/>
                  </a:lnTo>
                  <a:lnTo>
                    <a:pt x="138361" y="1865981"/>
                  </a:lnTo>
                  <a:lnTo>
                    <a:pt x="124524" y="1822283"/>
                  </a:lnTo>
                  <a:lnTo>
                    <a:pt x="111379" y="1778281"/>
                  </a:lnTo>
                  <a:lnTo>
                    <a:pt x="98933" y="1733983"/>
                  </a:lnTo>
                  <a:lnTo>
                    <a:pt x="87192" y="1689394"/>
                  </a:lnTo>
                  <a:lnTo>
                    <a:pt x="76162" y="1644521"/>
                  </a:lnTo>
                  <a:lnTo>
                    <a:pt x="65850" y="1599370"/>
                  </a:lnTo>
                  <a:lnTo>
                    <a:pt x="56262" y="1553948"/>
                  </a:lnTo>
                  <a:lnTo>
                    <a:pt x="47404" y="1508261"/>
                  </a:lnTo>
                  <a:lnTo>
                    <a:pt x="39283" y="1462315"/>
                  </a:lnTo>
                  <a:lnTo>
                    <a:pt x="31905" y="1416118"/>
                  </a:lnTo>
                  <a:lnTo>
                    <a:pt x="25277" y="1369674"/>
                  </a:lnTo>
                  <a:lnTo>
                    <a:pt x="19405" y="1322991"/>
                  </a:lnTo>
                  <a:lnTo>
                    <a:pt x="14295" y="1276075"/>
                  </a:lnTo>
                  <a:lnTo>
                    <a:pt x="9953" y="1228932"/>
                  </a:lnTo>
                  <a:lnTo>
                    <a:pt x="6387" y="1181568"/>
                  </a:lnTo>
                  <a:lnTo>
                    <a:pt x="3602" y="1133991"/>
                  </a:lnTo>
                  <a:lnTo>
                    <a:pt x="1605" y="1086206"/>
                  </a:lnTo>
                  <a:lnTo>
                    <a:pt x="402" y="1038220"/>
                  </a:lnTo>
                  <a:lnTo>
                    <a:pt x="0" y="990039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3990" y="2395198"/>
            <a:ext cx="1362900" cy="5152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2903" y="2779411"/>
            <a:ext cx="710525" cy="72401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94741" y="2615234"/>
            <a:ext cx="2294890" cy="719455"/>
            <a:chOff x="494741" y="2783192"/>
            <a:chExt cx="2294890" cy="7194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7489" y="2836176"/>
              <a:ext cx="1231582" cy="6659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741" y="2783192"/>
              <a:ext cx="1061144" cy="718921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81973" y="1668501"/>
            <a:ext cx="616226" cy="6484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7388" y="1742223"/>
            <a:ext cx="691460" cy="7329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5717" y="1567763"/>
            <a:ext cx="761174" cy="93682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627839" y="3577844"/>
            <a:ext cx="221551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72085">
              <a:lnSpc>
                <a:spcPct val="103299"/>
              </a:lnSpc>
              <a:spcBef>
                <a:spcPts val="50"/>
              </a:spcBef>
              <a:buFont typeface="Arial MT"/>
              <a:buChar char="•"/>
              <a:tabLst>
                <a:tab pos="184785" algn="l"/>
              </a:tabLst>
            </a:pPr>
            <a:r>
              <a:rPr sz="1200" spc="-40" dirty="0">
                <a:solidFill>
                  <a:srgbClr val="033A8D"/>
                </a:solidFill>
                <a:latin typeface="Roboto Th"/>
                <a:cs typeface="Roboto Th"/>
              </a:rPr>
              <a:t>Индо-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Российская</a:t>
            </a:r>
            <a:r>
              <a:rPr sz="12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30" dirty="0">
                <a:solidFill>
                  <a:srgbClr val="033A8D"/>
                </a:solidFill>
                <a:latin typeface="Roboto Th"/>
                <a:cs typeface="Roboto Th"/>
              </a:rPr>
              <a:t>федерация 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молодежных</a:t>
            </a:r>
            <a:r>
              <a:rPr sz="1200" spc="-4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клубов</a:t>
            </a:r>
            <a:r>
              <a:rPr sz="1200" spc="-4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(Индия)</a:t>
            </a:r>
            <a:endParaRPr sz="1200">
              <a:latin typeface="Roboto Th"/>
              <a:cs typeface="Roboto 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27839" y="4135628"/>
            <a:ext cx="2387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Союз</a:t>
            </a:r>
            <a:r>
              <a:rPr sz="1200" spc="-4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молодежи</a:t>
            </a:r>
            <a:r>
              <a:rPr sz="1200" spc="-4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Таджикистана</a:t>
            </a:r>
            <a:endParaRPr sz="1200">
              <a:latin typeface="Roboto Th"/>
              <a:cs typeface="Roboto 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27839" y="4492244"/>
            <a:ext cx="220789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72085">
              <a:lnSpc>
                <a:spcPct val="103299"/>
              </a:lnSpc>
              <a:spcBef>
                <a:spcPts val="50"/>
              </a:spcBef>
              <a:buFont typeface="Arial MT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Молодежный</a:t>
            </a:r>
            <a:r>
              <a:rPr sz="12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общественный совет</a:t>
            </a:r>
            <a:r>
              <a:rPr sz="1200" spc="-3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Кыргызстана</a:t>
            </a:r>
            <a:endParaRPr sz="1200">
              <a:latin typeface="Roboto Th"/>
              <a:cs typeface="Roboto 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27839" y="5050028"/>
            <a:ext cx="2265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Союз</a:t>
            </a:r>
            <a:r>
              <a:rPr sz="1200" spc="-4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молодежи</a:t>
            </a:r>
            <a:r>
              <a:rPr sz="1200" spc="-4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Узбекистана</a:t>
            </a:r>
            <a:endParaRPr sz="1200">
              <a:latin typeface="Roboto Th"/>
              <a:cs typeface="Roboto 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27839" y="5406644"/>
            <a:ext cx="21628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Global</a:t>
            </a:r>
            <a:r>
              <a:rPr sz="1200" spc="-3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Youth</a:t>
            </a:r>
            <a:r>
              <a:rPr sz="12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Clan</a:t>
            </a:r>
            <a:r>
              <a:rPr sz="12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(Пакистан)</a:t>
            </a:r>
            <a:endParaRPr sz="1200">
              <a:latin typeface="Roboto Th"/>
              <a:cs typeface="Roboto 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4063" y="3165573"/>
            <a:ext cx="5639435" cy="341054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dirty="0">
                <a:solidFill>
                  <a:srgbClr val="F39D30"/>
                </a:solidFill>
                <a:latin typeface="Roboto Lt"/>
                <a:cs typeface="Roboto Lt"/>
              </a:rPr>
              <a:t>С</a:t>
            </a:r>
            <a:r>
              <a:rPr sz="1550" spc="24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550" dirty="0">
                <a:solidFill>
                  <a:srgbClr val="F39D30"/>
                </a:solidFill>
                <a:latin typeface="Roboto Lt"/>
                <a:cs typeface="Roboto Lt"/>
              </a:rPr>
              <a:t>международными</a:t>
            </a:r>
            <a:r>
              <a:rPr sz="1550" spc="254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550" dirty="0">
                <a:solidFill>
                  <a:srgbClr val="F39D30"/>
                </a:solidFill>
                <a:latin typeface="Roboto Lt"/>
                <a:cs typeface="Roboto Lt"/>
              </a:rPr>
              <a:t>молодежными</a:t>
            </a:r>
            <a:r>
              <a:rPr sz="1550" spc="254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550" spc="-10" dirty="0">
                <a:solidFill>
                  <a:srgbClr val="F39D30"/>
                </a:solidFill>
                <a:latin typeface="Roboto Lt"/>
                <a:cs typeface="Roboto Lt"/>
              </a:rPr>
              <a:t>организациями:</a:t>
            </a:r>
            <a:endParaRPr sz="1550" dirty="0">
              <a:latin typeface="Roboto Lt"/>
              <a:cs typeface="Roboto Lt"/>
            </a:endParaRPr>
          </a:p>
          <a:p>
            <a:pPr marL="3090545" indent="-172085">
              <a:lnSpc>
                <a:spcPct val="100000"/>
              </a:lnSpc>
              <a:spcBef>
                <a:spcPts val="1635"/>
              </a:spcBef>
              <a:buFont typeface="Arial MT"/>
              <a:buChar char="•"/>
              <a:tabLst>
                <a:tab pos="3090545" algn="l"/>
              </a:tabLst>
            </a:pP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Generation</a:t>
            </a:r>
            <a:r>
              <a:rPr sz="1200" spc="-1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Next</a:t>
            </a:r>
            <a:r>
              <a:rPr sz="12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Institute</a:t>
            </a:r>
            <a:r>
              <a:rPr sz="12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20" dirty="0">
                <a:solidFill>
                  <a:srgbClr val="033A8D"/>
                </a:solidFill>
                <a:latin typeface="Roboto Th"/>
                <a:cs typeface="Roboto Th"/>
              </a:rPr>
              <a:t>(ЮАР)</a:t>
            </a:r>
            <a:endParaRPr sz="1200" dirty="0">
              <a:latin typeface="Roboto Th"/>
              <a:cs typeface="Roboto Th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33A8D"/>
              </a:buClr>
              <a:buFont typeface="Arial MT"/>
              <a:buChar char="•"/>
            </a:pPr>
            <a:endParaRPr sz="1200" dirty="0">
              <a:latin typeface="Roboto Th"/>
              <a:cs typeface="Roboto Th"/>
            </a:endParaRPr>
          </a:p>
          <a:p>
            <a:pPr marL="3090545" indent="-172085">
              <a:lnSpc>
                <a:spcPct val="100000"/>
              </a:lnSpc>
              <a:buFont typeface="Arial MT"/>
              <a:buChar char="•"/>
              <a:tabLst>
                <a:tab pos="3090545" algn="l"/>
              </a:tabLst>
            </a:pP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Конгресс</a:t>
            </a:r>
            <a:r>
              <a:rPr sz="1200" spc="-2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молодежи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 Казахстана</a:t>
            </a:r>
            <a:endParaRPr sz="1200" dirty="0">
              <a:latin typeface="Roboto Th"/>
              <a:cs typeface="Roboto Th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033A8D"/>
              </a:buClr>
              <a:buFont typeface="Arial MT"/>
              <a:buChar char="•"/>
            </a:pPr>
            <a:endParaRPr sz="1200" dirty="0">
              <a:latin typeface="Roboto Th"/>
              <a:cs typeface="Roboto Th"/>
            </a:endParaRPr>
          </a:p>
          <a:p>
            <a:pPr marL="2918460" marR="396875" indent="172085">
              <a:lnSpc>
                <a:spcPts val="1390"/>
              </a:lnSpc>
              <a:buFont typeface="Arial MT"/>
              <a:buChar char="•"/>
              <a:tabLst>
                <a:tab pos="3090545" algn="l"/>
              </a:tabLst>
            </a:pP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Белорусский</a:t>
            </a:r>
            <a:r>
              <a:rPr sz="1200" spc="-7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республиканский союз</a:t>
            </a:r>
            <a:r>
              <a:rPr sz="1200" spc="-4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молодежи</a:t>
            </a:r>
            <a:endParaRPr sz="1200" dirty="0">
              <a:latin typeface="Roboto Th"/>
              <a:cs typeface="Roboto Th"/>
            </a:endParaRPr>
          </a:p>
          <a:p>
            <a:pPr marL="3090545" indent="-172085">
              <a:lnSpc>
                <a:spcPct val="100000"/>
              </a:lnSpc>
              <a:spcBef>
                <a:spcPts val="1425"/>
              </a:spcBef>
              <a:buFont typeface="Arial MT"/>
              <a:buChar char="•"/>
              <a:tabLst>
                <a:tab pos="3090545" algn="l"/>
              </a:tabLst>
            </a:pP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Всекитайская</a:t>
            </a:r>
            <a:r>
              <a:rPr sz="12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Федерация</a:t>
            </a:r>
            <a:r>
              <a:rPr sz="12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Молодежи</a:t>
            </a:r>
            <a:endParaRPr sz="1200" dirty="0">
              <a:latin typeface="Roboto Th"/>
              <a:cs typeface="Roboto Th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033A8D"/>
              </a:buClr>
              <a:buFont typeface="Arial MT"/>
              <a:buChar char="•"/>
            </a:pPr>
            <a:endParaRPr sz="1200" dirty="0">
              <a:latin typeface="Roboto Th"/>
              <a:cs typeface="Roboto Th"/>
            </a:endParaRPr>
          </a:p>
          <a:p>
            <a:pPr marL="2918460" marR="783590" indent="172085">
              <a:lnSpc>
                <a:spcPts val="1390"/>
              </a:lnSpc>
              <a:buFont typeface="Arial MT"/>
              <a:buChar char="•"/>
              <a:tabLst>
                <a:tab pos="3090545" algn="l"/>
              </a:tabLst>
            </a:pP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Европейская</a:t>
            </a:r>
            <a:r>
              <a:rPr sz="1200" spc="-4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ассоциация </a:t>
            </a:r>
            <a:r>
              <a:rPr sz="1200" dirty="0">
                <a:solidFill>
                  <a:srgbClr val="033A8D"/>
                </a:solidFill>
                <a:latin typeface="Roboto Th"/>
                <a:cs typeface="Roboto Th"/>
              </a:rPr>
              <a:t>молодежных</a:t>
            </a:r>
            <a:r>
              <a:rPr sz="1200" spc="-3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карт</a:t>
            </a:r>
            <a:r>
              <a:rPr sz="1200" spc="-3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200" spc="-10" dirty="0">
                <a:solidFill>
                  <a:srgbClr val="033A8D"/>
                </a:solidFill>
                <a:latin typeface="Roboto Th"/>
                <a:cs typeface="Roboto Th"/>
              </a:rPr>
              <a:t>(EYCA</a:t>
            </a:r>
            <a:r>
              <a:rPr sz="1200" spc="-10" dirty="0" smtClean="0">
                <a:solidFill>
                  <a:srgbClr val="033A8D"/>
                </a:solidFill>
                <a:latin typeface="Roboto Th"/>
                <a:cs typeface="Roboto Th"/>
              </a:rPr>
              <a:t>)</a:t>
            </a:r>
            <a:endParaRPr lang="ru-RU" sz="1200" spc="-10" dirty="0" smtClean="0">
              <a:solidFill>
                <a:srgbClr val="033A8D"/>
              </a:solidFill>
              <a:latin typeface="Roboto Th"/>
              <a:cs typeface="Roboto Th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Clr>
                <a:srgbClr val="033A8D"/>
              </a:buClr>
              <a:buFont typeface="Arial MT"/>
              <a:buChar char="•"/>
            </a:pPr>
            <a:endParaRPr lang="ru-RU" sz="1200" dirty="0">
              <a:latin typeface="Roboto Th"/>
              <a:cs typeface="Roboto Th"/>
            </a:endParaRPr>
          </a:p>
          <a:p>
            <a:pPr marL="2918460" marR="783590" indent="172085">
              <a:lnSpc>
                <a:spcPts val="1390"/>
              </a:lnSpc>
              <a:buFont typeface="Arial MT"/>
              <a:buChar char="•"/>
              <a:tabLst>
                <a:tab pos="3090545" algn="l"/>
              </a:tabLst>
            </a:pPr>
            <a:r>
              <a:rPr lang="ru-RU" sz="1200" dirty="0" smtClean="0">
                <a:solidFill>
                  <a:srgbClr val="033A8D"/>
                </a:solidFill>
                <a:latin typeface="Roboto Th"/>
                <a:cs typeface="Roboto Th"/>
              </a:rPr>
              <a:t>И прочие</a:t>
            </a:r>
            <a:endParaRPr lang="ru-RU" sz="1200" dirty="0">
              <a:latin typeface="Roboto Th"/>
              <a:cs typeface="Roboto Th"/>
            </a:endParaRPr>
          </a:p>
          <a:p>
            <a:pPr marL="2918460" marR="783590" indent="172085">
              <a:lnSpc>
                <a:spcPts val="1390"/>
              </a:lnSpc>
              <a:buFont typeface="Arial MT"/>
              <a:buChar char="•"/>
              <a:tabLst>
                <a:tab pos="3090545" algn="l"/>
              </a:tabLst>
            </a:pPr>
            <a:endParaRPr sz="1200" dirty="0">
              <a:latin typeface="Roboto Th"/>
              <a:cs typeface="Roboto Th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8089" y="6286500"/>
            <a:ext cx="1224239" cy="50311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45717" y="1006685"/>
            <a:ext cx="36004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39D30"/>
                </a:solidFill>
                <a:latin typeface="Roboto"/>
                <a:cs typeface="Roboto"/>
              </a:rPr>
              <a:t>С</a:t>
            </a:r>
            <a:r>
              <a:rPr sz="1600" b="1" spc="-5" dirty="0">
                <a:solidFill>
                  <a:srgbClr val="F39D30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F39D30"/>
                </a:solidFill>
                <a:latin typeface="Roboto"/>
                <a:cs typeface="Roboto"/>
              </a:rPr>
              <a:t>органами</a:t>
            </a:r>
            <a:r>
              <a:rPr sz="1600" b="1" spc="5" dirty="0">
                <a:solidFill>
                  <a:srgbClr val="F39D30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F39D30"/>
                </a:solidFill>
                <a:latin typeface="Roboto"/>
                <a:cs typeface="Roboto"/>
              </a:rPr>
              <a:t>государственной</a:t>
            </a:r>
            <a:r>
              <a:rPr sz="1600" b="1" spc="5" dirty="0">
                <a:solidFill>
                  <a:srgbClr val="F39D30"/>
                </a:solidFill>
                <a:latin typeface="Roboto"/>
                <a:cs typeface="Roboto"/>
              </a:rPr>
              <a:t> </a:t>
            </a:r>
            <a:r>
              <a:rPr sz="1600" b="1" spc="-10" dirty="0">
                <a:solidFill>
                  <a:srgbClr val="F39D30"/>
                </a:solidFill>
                <a:latin typeface="Roboto"/>
                <a:cs typeface="Roboto"/>
              </a:rPr>
              <a:t>власти:</a:t>
            </a:r>
            <a:endParaRPr sz="1600" b="1" dirty="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40049" y="1852929"/>
            <a:ext cx="526859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dirty="0">
                <a:solidFill>
                  <a:srgbClr val="F39D30"/>
                </a:solidFill>
                <a:latin typeface="Roboto Lt"/>
                <a:cs typeface="Roboto Lt"/>
              </a:rPr>
              <a:t>С</a:t>
            </a:r>
            <a:r>
              <a:rPr sz="1550" spc="17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550" dirty="0">
                <a:solidFill>
                  <a:srgbClr val="F39D30"/>
                </a:solidFill>
                <a:latin typeface="Roboto Lt"/>
                <a:cs typeface="Roboto Lt"/>
              </a:rPr>
              <a:t>некоммерческими</a:t>
            </a:r>
            <a:r>
              <a:rPr sz="1550" spc="18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550" dirty="0">
                <a:solidFill>
                  <a:srgbClr val="F39D30"/>
                </a:solidFill>
                <a:latin typeface="Roboto Lt"/>
                <a:cs typeface="Roboto Lt"/>
              </a:rPr>
              <a:t>и</a:t>
            </a:r>
            <a:r>
              <a:rPr sz="1550" spc="17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550" dirty="0">
                <a:solidFill>
                  <a:srgbClr val="F39D30"/>
                </a:solidFill>
                <a:latin typeface="Roboto Lt"/>
                <a:cs typeface="Roboto Lt"/>
              </a:rPr>
              <a:t>коммерческими</a:t>
            </a:r>
            <a:r>
              <a:rPr sz="1550" spc="18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550" spc="-10" dirty="0">
                <a:solidFill>
                  <a:srgbClr val="F39D30"/>
                </a:solidFill>
                <a:latin typeface="Roboto Lt"/>
                <a:cs typeface="Roboto Lt"/>
              </a:rPr>
              <a:t>организациями:</a:t>
            </a:r>
            <a:endParaRPr sz="1550" dirty="0">
              <a:latin typeface="Roboto Lt"/>
              <a:cs typeface="Roboto L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2614" y="2278062"/>
            <a:ext cx="1064895" cy="4006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68580">
              <a:lnSpc>
                <a:spcPct val="105000"/>
              </a:lnSpc>
              <a:spcBef>
                <a:spcPts val="50"/>
              </a:spcBef>
            </a:pPr>
            <a:r>
              <a:rPr sz="800" spc="-10" dirty="0">
                <a:latin typeface="Calibri"/>
                <a:cs typeface="Calibri"/>
              </a:rPr>
              <a:t>Министерство</a:t>
            </a:r>
            <a:r>
              <a:rPr sz="800" spc="5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науки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и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высшего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образования</a:t>
            </a:r>
            <a:endParaRPr sz="800">
              <a:latin typeface="Calibri"/>
              <a:cs typeface="Calibri"/>
            </a:endParaRPr>
          </a:p>
          <a:p>
            <a:pPr marL="379730">
              <a:lnSpc>
                <a:spcPct val="100000"/>
              </a:lnSpc>
              <a:spcBef>
                <a:spcPts val="25"/>
              </a:spcBef>
            </a:pPr>
            <a:r>
              <a:rPr sz="800" spc="-10" dirty="0">
                <a:latin typeface="Calibri"/>
                <a:cs typeface="Calibri"/>
              </a:rPr>
              <a:t>России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3647" y="3293045"/>
            <a:ext cx="75565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>
              <a:lnSpc>
                <a:spcPct val="105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Министерство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Обороны</a:t>
            </a:r>
            <a:r>
              <a:rPr sz="800" spc="-4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России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21164" y="1628043"/>
            <a:ext cx="1046048" cy="1046055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655851" y="3293045"/>
            <a:ext cx="103505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1770">
              <a:lnSpc>
                <a:spcPct val="105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Министерство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внутренних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дел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России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424503" y="2036177"/>
            <a:ext cx="2790190" cy="1150620"/>
            <a:chOff x="7098613" y="1547380"/>
            <a:chExt cx="2790190" cy="115062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38196" y="1547380"/>
              <a:ext cx="1150132" cy="11501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98613" y="1858298"/>
              <a:ext cx="1702396" cy="58477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25184" y="4763997"/>
            <a:ext cx="4725670" cy="1385570"/>
          </a:xfrm>
          <a:prstGeom prst="rect">
            <a:avLst/>
          </a:prstGeom>
          <a:ln w="9525">
            <a:solidFill>
              <a:srgbClr val="F39D3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 marR="351790">
              <a:lnSpc>
                <a:spcPct val="101400"/>
              </a:lnSpc>
              <a:spcBef>
                <a:spcPts val="225"/>
              </a:spcBef>
            </a:pP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РСМ</a:t>
            </a:r>
            <a:r>
              <a:rPr sz="14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представлен</a:t>
            </a:r>
            <a:r>
              <a:rPr sz="14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400" spc="-2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Общественной</a:t>
            </a:r>
            <a:r>
              <a:rPr sz="14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палате</a:t>
            </a:r>
            <a:r>
              <a:rPr sz="1400" spc="-3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России</a:t>
            </a:r>
            <a:r>
              <a:rPr sz="14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50" dirty="0">
                <a:solidFill>
                  <a:srgbClr val="033A8D"/>
                </a:solidFill>
                <a:latin typeface="Roboto Lt"/>
                <a:cs typeface="Roboto Lt"/>
              </a:rPr>
              <a:t>и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палатах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регионов,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в</a:t>
            </a:r>
            <a:r>
              <a:rPr sz="1400" spc="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общественных советах</a:t>
            </a:r>
            <a:r>
              <a:rPr sz="1400" spc="-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25" dirty="0">
                <a:solidFill>
                  <a:srgbClr val="033A8D"/>
                </a:solidFill>
                <a:latin typeface="Roboto Lt"/>
                <a:cs typeface="Roboto Lt"/>
              </a:rPr>
              <a:t>при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органах</a:t>
            </a:r>
            <a:r>
              <a:rPr sz="14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власти,</a:t>
            </a:r>
            <a:r>
              <a:rPr sz="14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коллегиях</a:t>
            </a:r>
            <a:r>
              <a:rPr sz="14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4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экспертных</a:t>
            </a:r>
            <a:r>
              <a:rPr sz="1400" spc="-3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советах.</a:t>
            </a:r>
            <a:endParaRPr sz="1400" dirty="0">
              <a:latin typeface="Roboto Lt"/>
              <a:cs typeface="Roboto Lt"/>
            </a:endParaRPr>
          </a:p>
          <a:p>
            <a:pPr marL="90805">
              <a:lnSpc>
                <a:spcPct val="100000"/>
              </a:lnSpc>
              <a:spcBef>
                <a:spcPts val="25"/>
              </a:spcBef>
            </a:pPr>
            <a:r>
              <a:rPr sz="1400" dirty="0" err="1" smtClean="0">
                <a:solidFill>
                  <a:srgbClr val="033A8D"/>
                </a:solidFill>
                <a:latin typeface="Roboto Lt"/>
                <a:cs typeface="Roboto Lt"/>
              </a:rPr>
              <a:t>Около</a:t>
            </a:r>
            <a:r>
              <a:rPr lang="ru-RU" sz="1400" dirty="0" smtClean="0">
                <a:solidFill>
                  <a:srgbClr val="033A8D"/>
                </a:solidFill>
                <a:latin typeface="Roboto Lt"/>
                <a:cs typeface="Roboto Lt"/>
              </a:rPr>
              <a:t> 25</a:t>
            </a:r>
            <a:r>
              <a:rPr sz="1400" dirty="0" smtClean="0">
                <a:solidFill>
                  <a:srgbClr val="033A8D"/>
                </a:solidFill>
                <a:latin typeface="Roboto Lt"/>
                <a:cs typeface="Roboto Lt"/>
              </a:rPr>
              <a:t>0</a:t>
            </a:r>
            <a:r>
              <a:rPr sz="1400" spc="-35" dirty="0" smtClean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заключенных</a:t>
            </a:r>
            <a:r>
              <a:rPr sz="14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соглашений</a:t>
            </a:r>
            <a:endParaRPr sz="1400" dirty="0">
              <a:latin typeface="Roboto Lt"/>
              <a:cs typeface="Roboto Lt"/>
            </a:endParaRPr>
          </a:p>
          <a:p>
            <a:pPr marL="90805" marR="744220">
              <a:lnSpc>
                <a:spcPts val="1580"/>
              </a:lnSpc>
              <a:spcBef>
                <a:spcPts val="160"/>
              </a:spcBef>
            </a:pP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с</a:t>
            </a:r>
            <a:r>
              <a:rPr sz="1400" spc="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губернаторами</a:t>
            </a:r>
            <a:r>
              <a:rPr sz="1400" spc="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и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правительствами</a:t>
            </a:r>
            <a:r>
              <a:rPr sz="1400" spc="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регионов,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общероссийскими</a:t>
            </a:r>
            <a:r>
              <a:rPr sz="1400" spc="-6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организациями.</a:t>
            </a:r>
            <a:endParaRPr sz="1400" dirty="0">
              <a:latin typeface="Roboto Lt"/>
              <a:cs typeface="Roboto Lt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56" y="1767739"/>
            <a:ext cx="606212" cy="7618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9" y="3691076"/>
            <a:ext cx="791418" cy="895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543" y="2295242"/>
            <a:ext cx="388485" cy="76700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10" y="3492379"/>
            <a:ext cx="1215595" cy="109433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64" y="3642398"/>
            <a:ext cx="966740" cy="9826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17" y="3652743"/>
            <a:ext cx="943086" cy="9430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69" y="2723098"/>
            <a:ext cx="869887" cy="8698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7" y="2833724"/>
            <a:ext cx="796740" cy="7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975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916" y="266086"/>
            <a:ext cx="11257672" cy="668131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4000" dirty="0">
                <a:solidFill>
                  <a:srgbClr val="FFC000"/>
                </a:solidFill>
                <a:latin typeface="Arial Black" panose="020B0A04020102020204" pitchFamily="34" charset="0"/>
              </a:rPr>
              <a:t>Основные</a:t>
            </a:r>
            <a:r>
              <a:rPr sz="4000" spc="5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4000" dirty="0" err="1">
                <a:solidFill>
                  <a:srgbClr val="FFC000"/>
                </a:solidFill>
                <a:latin typeface="Arial Black" panose="020B0A04020102020204" pitchFamily="34" charset="0"/>
              </a:rPr>
              <a:t>направления</a:t>
            </a:r>
            <a:r>
              <a:rPr sz="4000" spc="45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z="4000" spc="-1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деятельности</a:t>
            </a:r>
            <a:endParaRPr sz="4000" spc="-1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2916" y="3748532"/>
            <a:ext cx="5277485" cy="18313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715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solidFill>
                  <a:srgbClr val="F39D30"/>
                </a:solidFill>
                <a:latin typeface="Roboto Lt"/>
                <a:cs typeface="Roboto Lt"/>
              </a:rPr>
              <a:t>Проекты</a:t>
            </a:r>
            <a:r>
              <a:rPr sz="1800" spc="-5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F39D30"/>
                </a:solidFill>
                <a:latin typeface="Roboto Lt"/>
                <a:cs typeface="Roboto Lt"/>
              </a:rPr>
              <a:t>РСМ</a:t>
            </a:r>
            <a:r>
              <a:rPr sz="1800" spc="-4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F39D30"/>
                </a:solidFill>
                <a:latin typeface="Roboto Lt"/>
                <a:cs typeface="Roboto Lt"/>
              </a:rPr>
              <a:t>также</a:t>
            </a:r>
            <a:r>
              <a:rPr sz="1800" spc="-4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F39D30"/>
                </a:solidFill>
                <a:latin typeface="Roboto Lt"/>
                <a:cs typeface="Roboto Lt"/>
              </a:rPr>
              <a:t>реализуются</a:t>
            </a:r>
            <a:r>
              <a:rPr sz="1800" spc="-4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F39D30"/>
                </a:solidFill>
                <a:latin typeface="Roboto Lt"/>
                <a:cs typeface="Roboto Lt"/>
              </a:rPr>
              <a:t>по</a:t>
            </a:r>
            <a:r>
              <a:rPr sz="1800" spc="-4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F39D30"/>
                </a:solidFill>
                <a:latin typeface="Roboto Lt"/>
                <a:cs typeface="Roboto Lt"/>
              </a:rPr>
              <a:t>следующим </a:t>
            </a:r>
            <a:r>
              <a:rPr sz="1800" dirty="0">
                <a:solidFill>
                  <a:srgbClr val="F39D30"/>
                </a:solidFill>
                <a:latin typeface="Roboto Lt"/>
                <a:cs typeface="Roboto Lt"/>
              </a:rPr>
              <a:t>направлениям</a:t>
            </a:r>
            <a:r>
              <a:rPr sz="1800" spc="-40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F39D30"/>
                </a:solidFill>
                <a:latin typeface="Roboto Lt"/>
                <a:cs typeface="Roboto Lt"/>
              </a:rPr>
              <a:t>деятельности</a:t>
            </a:r>
            <a:r>
              <a:rPr sz="1800" spc="-35" dirty="0">
                <a:solidFill>
                  <a:srgbClr val="F39D30"/>
                </a:solidFill>
                <a:latin typeface="Roboto Lt"/>
                <a:cs typeface="Roboto Lt"/>
              </a:rPr>
              <a:t> </a:t>
            </a:r>
            <a:r>
              <a:rPr sz="1800" spc="-50" dirty="0">
                <a:solidFill>
                  <a:srgbClr val="F39D30"/>
                </a:solidFill>
                <a:latin typeface="Roboto Lt"/>
                <a:cs typeface="Roboto Lt"/>
              </a:rPr>
              <a:t>:</a:t>
            </a:r>
            <a:endParaRPr sz="1800">
              <a:latin typeface="Roboto Lt"/>
              <a:cs typeface="Roboto Lt"/>
            </a:endParaRPr>
          </a:p>
          <a:p>
            <a:pPr marL="297815" indent="-285115">
              <a:lnSpc>
                <a:spcPts val="1910"/>
              </a:lnSpc>
              <a:spcBef>
                <a:spcPts val="2145"/>
              </a:spcBef>
              <a:buFont typeface="Arial MT"/>
              <a:buChar char="•"/>
              <a:tabLst>
                <a:tab pos="297815" algn="l"/>
              </a:tabLst>
            </a:pP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Содействие</a:t>
            </a:r>
            <a:r>
              <a:rPr sz="1600" spc="-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профессиональной</a:t>
            </a:r>
            <a:r>
              <a:rPr sz="1600" spc="-1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20" dirty="0">
                <a:solidFill>
                  <a:srgbClr val="033A8D"/>
                </a:solidFill>
                <a:latin typeface="Roboto Th"/>
                <a:cs typeface="Roboto Th"/>
              </a:rPr>
              <a:t>занятости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 молодежи;</a:t>
            </a:r>
            <a:endParaRPr sz="1600">
              <a:latin typeface="Roboto Th"/>
              <a:cs typeface="Roboto Th"/>
            </a:endParaRPr>
          </a:p>
          <a:p>
            <a:pPr marL="297815" indent="-285115">
              <a:lnSpc>
                <a:spcPts val="1895"/>
              </a:lnSpc>
              <a:buFont typeface="Arial MT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Международное</a:t>
            </a:r>
            <a:r>
              <a:rPr sz="1600" spc="-2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молодежное</a:t>
            </a:r>
            <a:r>
              <a:rPr sz="1600" spc="-1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сотрудничество;</a:t>
            </a:r>
            <a:endParaRPr sz="1600">
              <a:latin typeface="Roboto Th"/>
              <a:cs typeface="Roboto Th"/>
            </a:endParaRPr>
          </a:p>
          <a:p>
            <a:pPr marL="297815" indent="-285115">
              <a:lnSpc>
                <a:spcPts val="1910"/>
              </a:lnSpc>
              <a:buFont typeface="Arial MT"/>
              <a:buChar char="•"/>
              <a:tabLst>
                <a:tab pos="297815" algn="l"/>
              </a:tabLst>
            </a:pP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Развитие</a:t>
            </a:r>
            <a:r>
              <a:rPr sz="1600" spc="-5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кадрового</a:t>
            </a:r>
            <a:r>
              <a:rPr sz="1600" spc="-6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потенциала</a:t>
            </a:r>
            <a:r>
              <a:rPr sz="1600" spc="-40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молодежи;</a:t>
            </a:r>
            <a:endParaRPr sz="1600">
              <a:latin typeface="Roboto Th"/>
              <a:cs typeface="Roboto Th"/>
            </a:endParaRPr>
          </a:p>
          <a:p>
            <a:pPr marL="297815" indent="-28511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97815" algn="l"/>
              </a:tabLst>
            </a:pP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Развитие</a:t>
            </a:r>
            <a:r>
              <a:rPr sz="1600" spc="-2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внутреннего</a:t>
            </a:r>
            <a:r>
              <a:rPr sz="1600" spc="-3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dirty="0">
                <a:solidFill>
                  <a:srgbClr val="033A8D"/>
                </a:solidFill>
                <a:latin typeface="Roboto Th"/>
                <a:cs typeface="Roboto Th"/>
              </a:rPr>
              <a:t>молодежного</a:t>
            </a:r>
            <a:r>
              <a:rPr sz="1600" spc="-35" dirty="0">
                <a:solidFill>
                  <a:srgbClr val="033A8D"/>
                </a:solidFill>
                <a:latin typeface="Roboto Th"/>
                <a:cs typeface="Roboto Th"/>
              </a:rPr>
              <a:t> </a:t>
            </a:r>
            <a:r>
              <a:rPr sz="1600" spc="-10" dirty="0">
                <a:solidFill>
                  <a:srgbClr val="033A8D"/>
                </a:solidFill>
                <a:latin typeface="Roboto Th"/>
                <a:cs typeface="Roboto Th"/>
              </a:rPr>
              <a:t>туризма.</a:t>
            </a:r>
            <a:endParaRPr sz="1600">
              <a:latin typeface="Roboto Th"/>
              <a:cs typeface="Roboto Th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52632" y="4296841"/>
            <a:ext cx="6146165" cy="2567940"/>
            <a:chOff x="6052632" y="4296841"/>
            <a:chExt cx="6146165" cy="2567940"/>
          </a:xfrm>
        </p:grpSpPr>
        <p:sp>
          <p:nvSpPr>
            <p:cNvPr id="5" name="object 5"/>
            <p:cNvSpPr/>
            <p:nvPr/>
          </p:nvSpPr>
          <p:spPr>
            <a:xfrm>
              <a:off x="6052632" y="4392256"/>
              <a:ext cx="6074410" cy="2466340"/>
            </a:xfrm>
            <a:custGeom>
              <a:avLst/>
              <a:gdLst/>
              <a:ahLst/>
              <a:cxnLst/>
              <a:rect l="l" t="t" r="r" b="b"/>
              <a:pathLst>
                <a:path w="6074409" h="2466340">
                  <a:moveTo>
                    <a:pt x="3036948" y="0"/>
                  </a:moveTo>
                  <a:lnTo>
                    <a:pt x="2988542" y="369"/>
                  </a:lnTo>
                  <a:lnTo>
                    <a:pt x="2940315" y="1476"/>
                  </a:lnTo>
                  <a:lnTo>
                    <a:pt x="2892271" y="3313"/>
                  </a:lnTo>
                  <a:lnTo>
                    <a:pt x="2844417" y="5876"/>
                  </a:lnTo>
                  <a:lnTo>
                    <a:pt x="2796758" y="9159"/>
                  </a:lnTo>
                  <a:lnTo>
                    <a:pt x="2749299" y="13158"/>
                  </a:lnTo>
                  <a:lnTo>
                    <a:pt x="2702045" y="17865"/>
                  </a:lnTo>
                  <a:lnTo>
                    <a:pt x="2655002" y="23277"/>
                  </a:lnTo>
                  <a:lnTo>
                    <a:pt x="2608175" y="29388"/>
                  </a:lnTo>
                  <a:lnTo>
                    <a:pt x="2561570" y="36192"/>
                  </a:lnTo>
                  <a:lnTo>
                    <a:pt x="2515191" y="43684"/>
                  </a:lnTo>
                  <a:lnTo>
                    <a:pt x="2469045" y="51859"/>
                  </a:lnTo>
                  <a:lnTo>
                    <a:pt x="2423137" y="60712"/>
                  </a:lnTo>
                  <a:lnTo>
                    <a:pt x="2377471" y="70236"/>
                  </a:lnTo>
                  <a:lnTo>
                    <a:pt x="2332054" y="80427"/>
                  </a:lnTo>
                  <a:lnTo>
                    <a:pt x="2286890" y="91279"/>
                  </a:lnTo>
                  <a:lnTo>
                    <a:pt x="2241986" y="102788"/>
                  </a:lnTo>
                  <a:lnTo>
                    <a:pt x="2197345" y="114946"/>
                  </a:lnTo>
                  <a:lnTo>
                    <a:pt x="2152975" y="127750"/>
                  </a:lnTo>
                  <a:lnTo>
                    <a:pt x="2108880" y="141194"/>
                  </a:lnTo>
                  <a:lnTo>
                    <a:pt x="2065065" y="155273"/>
                  </a:lnTo>
                  <a:lnTo>
                    <a:pt x="2021536" y="169980"/>
                  </a:lnTo>
                  <a:lnTo>
                    <a:pt x="1978299" y="185311"/>
                  </a:lnTo>
                  <a:lnTo>
                    <a:pt x="1935358" y="201260"/>
                  </a:lnTo>
                  <a:lnTo>
                    <a:pt x="1892719" y="217823"/>
                  </a:lnTo>
                  <a:lnTo>
                    <a:pt x="1850387" y="234993"/>
                  </a:lnTo>
                  <a:lnTo>
                    <a:pt x="1808368" y="252766"/>
                  </a:lnTo>
                  <a:lnTo>
                    <a:pt x="1766667" y="271135"/>
                  </a:lnTo>
                  <a:lnTo>
                    <a:pt x="1725289" y="290096"/>
                  </a:lnTo>
                  <a:lnTo>
                    <a:pt x="1684240" y="309643"/>
                  </a:lnTo>
                  <a:lnTo>
                    <a:pt x="1643526" y="329771"/>
                  </a:lnTo>
                  <a:lnTo>
                    <a:pt x="1603151" y="350474"/>
                  </a:lnTo>
                  <a:lnTo>
                    <a:pt x="1563120" y="371748"/>
                  </a:lnTo>
                  <a:lnTo>
                    <a:pt x="1523440" y="393586"/>
                  </a:lnTo>
                  <a:lnTo>
                    <a:pt x="1484116" y="415984"/>
                  </a:lnTo>
                  <a:lnTo>
                    <a:pt x="1445152" y="438936"/>
                  </a:lnTo>
                  <a:lnTo>
                    <a:pt x="1406555" y="462436"/>
                  </a:lnTo>
                  <a:lnTo>
                    <a:pt x="1368329" y="486479"/>
                  </a:lnTo>
                  <a:lnTo>
                    <a:pt x="1330481" y="511061"/>
                  </a:lnTo>
                  <a:lnTo>
                    <a:pt x="1293015" y="536175"/>
                  </a:lnTo>
                  <a:lnTo>
                    <a:pt x="1255936" y="561816"/>
                  </a:lnTo>
                  <a:lnTo>
                    <a:pt x="1219251" y="587980"/>
                  </a:lnTo>
                  <a:lnTo>
                    <a:pt x="1182964" y="614659"/>
                  </a:lnTo>
                  <a:lnTo>
                    <a:pt x="1147082" y="641850"/>
                  </a:lnTo>
                  <a:lnTo>
                    <a:pt x="1111608" y="669547"/>
                  </a:lnTo>
                  <a:lnTo>
                    <a:pt x="1076549" y="697743"/>
                  </a:lnTo>
                  <a:lnTo>
                    <a:pt x="1041910" y="726435"/>
                  </a:lnTo>
                  <a:lnTo>
                    <a:pt x="1007696" y="755617"/>
                  </a:lnTo>
                  <a:lnTo>
                    <a:pt x="973913" y="785283"/>
                  </a:lnTo>
                  <a:lnTo>
                    <a:pt x="940566" y="815428"/>
                  </a:lnTo>
                  <a:lnTo>
                    <a:pt x="907660" y="846046"/>
                  </a:lnTo>
                  <a:lnTo>
                    <a:pt x="875201" y="877133"/>
                  </a:lnTo>
                  <a:lnTo>
                    <a:pt x="843194" y="908682"/>
                  </a:lnTo>
                  <a:lnTo>
                    <a:pt x="811645" y="940689"/>
                  </a:lnTo>
                  <a:lnTo>
                    <a:pt x="780558" y="973148"/>
                  </a:lnTo>
                  <a:lnTo>
                    <a:pt x="749940" y="1006054"/>
                  </a:lnTo>
                  <a:lnTo>
                    <a:pt x="719795" y="1039401"/>
                  </a:lnTo>
                  <a:lnTo>
                    <a:pt x="690129" y="1073184"/>
                  </a:lnTo>
                  <a:lnTo>
                    <a:pt x="660948" y="1107398"/>
                  </a:lnTo>
                  <a:lnTo>
                    <a:pt x="632256" y="1142037"/>
                  </a:lnTo>
                  <a:lnTo>
                    <a:pt x="604059" y="1177096"/>
                  </a:lnTo>
                  <a:lnTo>
                    <a:pt x="576363" y="1212570"/>
                  </a:lnTo>
                  <a:lnTo>
                    <a:pt x="549172" y="1248453"/>
                  </a:lnTo>
                  <a:lnTo>
                    <a:pt x="522493" y="1284740"/>
                  </a:lnTo>
                  <a:lnTo>
                    <a:pt x="496330" y="1321425"/>
                  </a:lnTo>
                  <a:lnTo>
                    <a:pt x="470688" y="1358503"/>
                  </a:lnTo>
                  <a:lnTo>
                    <a:pt x="445574" y="1395969"/>
                  </a:lnTo>
                  <a:lnTo>
                    <a:pt x="420993" y="1433818"/>
                  </a:lnTo>
                  <a:lnTo>
                    <a:pt x="396949" y="1472044"/>
                  </a:lnTo>
                  <a:lnTo>
                    <a:pt x="373449" y="1510641"/>
                  </a:lnTo>
                  <a:lnTo>
                    <a:pt x="350498" y="1549604"/>
                  </a:lnTo>
                  <a:lnTo>
                    <a:pt x="328100" y="1588929"/>
                  </a:lnTo>
                  <a:lnTo>
                    <a:pt x="306262" y="1628609"/>
                  </a:lnTo>
                  <a:lnTo>
                    <a:pt x="284988" y="1668639"/>
                  </a:lnTo>
                  <a:lnTo>
                    <a:pt x="264285" y="1709014"/>
                  </a:lnTo>
                  <a:lnTo>
                    <a:pt x="244157" y="1749729"/>
                  </a:lnTo>
                  <a:lnTo>
                    <a:pt x="224610" y="1790778"/>
                  </a:lnTo>
                  <a:lnTo>
                    <a:pt x="205649" y="1832155"/>
                  </a:lnTo>
                  <a:lnTo>
                    <a:pt x="187280" y="1873856"/>
                  </a:lnTo>
                  <a:lnTo>
                    <a:pt x="169508" y="1915875"/>
                  </a:lnTo>
                  <a:lnTo>
                    <a:pt x="152338" y="1958207"/>
                  </a:lnTo>
                  <a:lnTo>
                    <a:pt x="135775" y="2000846"/>
                  </a:lnTo>
                  <a:lnTo>
                    <a:pt x="119826" y="2043787"/>
                  </a:lnTo>
                  <a:lnTo>
                    <a:pt x="104495" y="2087024"/>
                  </a:lnTo>
                  <a:lnTo>
                    <a:pt x="89788" y="2130553"/>
                  </a:lnTo>
                  <a:lnTo>
                    <a:pt x="75709" y="2174368"/>
                  </a:lnTo>
                  <a:lnTo>
                    <a:pt x="62266" y="2218463"/>
                  </a:lnTo>
                  <a:lnTo>
                    <a:pt x="49462" y="2262833"/>
                  </a:lnTo>
                  <a:lnTo>
                    <a:pt x="37303" y="2307473"/>
                  </a:lnTo>
                  <a:lnTo>
                    <a:pt x="25795" y="2352377"/>
                  </a:lnTo>
                  <a:lnTo>
                    <a:pt x="14943" y="2397541"/>
                  </a:lnTo>
                  <a:lnTo>
                    <a:pt x="4752" y="2442958"/>
                  </a:lnTo>
                  <a:lnTo>
                    <a:pt x="0" y="2465743"/>
                  </a:lnTo>
                  <a:lnTo>
                    <a:pt x="6073883" y="2465743"/>
                  </a:lnTo>
                  <a:lnTo>
                    <a:pt x="6058940" y="2397541"/>
                  </a:lnTo>
                  <a:lnTo>
                    <a:pt x="6048088" y="2352377"/>
                  </a:lnTo>
                  <a:lnTo>
                    <a:pt x="6036580" y="2307473"/>
                  </a:lnTo>
                  <a:lnTo>
                    <a:pt x="6024421" y="2262833"/>
                  </a:lnTo>
                  <a:lnTo>
                    <a:pt x="6011617" y="2218463"/>
                  </a:lnTo>
                  <a:lnTo>
                    <a:pt x="5998173" y="2174368"/>
                  </a:lnTo>
                  <a:lnTo>
                    <a:pt x="5984095" y="2130553"/>
                  </a:lnTo>
                  <a:lnTo>
                    <a:pt x="5969388" y="2087024"/>
                  </a:lnTo>
                  <a:lnTo>
                    <a:pt x="5954057" y="2043787"/>
                  </a:lnTo>
                  <a:lnTo>
                    <a:pt x="5938108" y="2000846"/>
                  </a:lnTo>
                  <a:lnTo>
                    <a:pt x="5921545" y="1958207"/>
                  </a:lnTo>
                  <a:lnTo>
                    <a:pt x="5904375" y="1915875"/>
                  </a:lnTo>
                  <a:lnTo>
                    <a:pt x="5886603" y="1873856"/>
                  </a:lnTo>
                  <a:lnTo>
                    <a:pt x="5868234" y="1832155"/>
                  </a:lnTo>
                  <a:lnTo>
                    <a:pt x="5849273" y="1790778"/>
                  </a:lnTo>
                  <a:lnTo>
                    <a:pt x="5829726" y="1749729"/>
                  </a:lnTo>
                  <a:lnTo>
                    <a:pt x="5809598" y="1709014"/>
                  </a:lnTo>
                  <a:lnTo>
                    <a:pt x="5788895" y="1668639"/>
                  </a:lnTo>
                  <a:lnTo>
                    <a:pt x="5767621" y="1628609"/>
                  </a:lnTo>
                  <a:lnTo>
                    <a:pt x="5745783" y="1588929"/>
                  </a:lnTo>
                  <a:lnTo>
                    <a:pt x="5723386" y="1549604"/>
                  </a:lnTo>
                  <a:lnTo>
                    <a:pt x="5700434" y="1510641"/>
                  </a:lnTo>
                  <a:lnTo>
                    <a:pt x="5676934" y="1472044"/>
                  </a:lnTo>
                  <a:lnTo>
                    <a:pt x="5652890" y="1433818"/>
                  </a:lnTo>
                  <a:lnTo>
                    <a:pt x="5628309" y="1395969"/>
                  </a:lnTo>
                  <a:lnTo>
                    <a:pt x="5603195" y="1358503"/>
                  </a:lnTo>
                  <a:lnTo>
                    <a:pt x="5577554" y="1321425"/>
                  </a:lnTo>
                  <a:lnTo>
                    <a:pt x="5551391" y="1284740"/>
                  </a:lnTo>
                  <a:lnTo>
                    <a:pt x="5524711" y="1248453"/>
                  </a:lnTo>
                  <a:lnTo>
                    <a:pt x="5497521" y="1212570"/>
                  </a:lnTo>
                  <a:lnTo>
                    <a:pt x="5469824" y="1177096"/>
                  </a:lnTo>
                  <a:lnTo>
                    <a:pt x="5441628" y="1142037"/>
                  </a:lnTo>
                  <a:lnTo>
                    <a:pt x="5412936" y="1107398"/>
                  </a:lnTo>
                  <a:lnTo>
                    <a:pt x="5383754" y="1073184"/>
                  </a:lnTo>
                  <a:lnTo>
                    <a:pt x="5354089" y="1039401"/>
                  </a:lnTo>
                  <a:lnTo>
                    <a:pt x="5323944" y="1006054"/>
                  </a:lnTo>
                  <a:lnTo>
                    <a:pt x="5293326" y="973148"/>
                  </a:lnTo>
                  <a:lnTo>
                    <a:pt x="5262239" y="940689"/>
                  </a:lnTo>
                  <a:lnTo>
                    <a:pt x="5230690" y="908682"/>
                  </a:lnTo>
                  <a:lnTo>
                    <a:pt x="5198683" y="877133"/>
                  </a:lnTo>
                  <a:lnTo>
                    <a:pt x="5166224" y="846046"/>
                  </a:lnTo>
                  <a:lnTo>
                    <a:pt x="5133319" y="815428"/>
                  </a:lnTo>
                  <a:lnTo>
                    <a:pt x="5099972" y="785283"/>
                  </a:lnTo>
                  <a:lnTo>
                    <a:pt x="5066189" y="755617"/>
                  </a:lnTo>
                  <a:lnTo>
                    <a:pt x="5031975" y="726435"/>
                  </a:lnTo>
                  <a:lnTo>
                    <a:pt x="4997336" y="697743"/>
                  </a:lnTo>
                  <a:lnTo>
                    <a:pt x="4962277" y="669547"/>
                  </a:lnTo>
                  <a:lnTo>
                    <a:pt x="4926804" y="641850"/>
                  </a:lnTo>
                  <a:lnTo>
                    <a:pt x="4890921" y="614659"/>
                  </a:lnTo>
                  <a:lnTo>
                    <a:pt x="4854634" y="587980"/>
                  </a:lnTo>
                  <a:lnTo>
                    <a:pt x="4817949" y="561816"/>
                  </a:lnTo>
                  <a:lnTo>
                    <a:pt x="4780871" y="536175"/>
                  </a:lnTo>
                  <a:lnTo>
                    <a:pt x="4743405" y="511061"/>
                  </a:lnTo>
                  <a:lnTo>
                    <a:pt x="4705557" y="486479"/>
                  </a:lnTo>
                  <a:lnTo>
                    <a:pt x="4667331" y="462436"/>
                  </a:lnTo>
                  <a:lnTo>
                    <a:pt x="4628734" y="438936"/>
                  </a:lnTo>
                  <a:lnTo>
                    <a:pt x="4589771" y="415984"/>
                  </a:lnTo>
                  <a:lnTo>
                    <a:pt x="4550446" y="393586"/>
                  </a:lnTo>
                  <a:lnTo>
                    <a:pt x="4510766" y="371748"/>
                  </a:lnTo>
                  <a:lnTo>
                    <a:pt x="4470736" y="350474"/>
                  </a:lnTo>
                  <a:lnTo>
                    <a:pt x="4430361" y="329771"/>
                  </a:lnTo>
                  <a:lnTo>
                    <a:pt x="4389647" y="309643"/>
                  </a:lnTo>
                  <a:lnTo>
                    <a:pt x="4348598" y="290096"/>
                  </a:lnTo>
                  <a:lnTo>
                    <a:pt x="4307221" y="271135"/>
                  </a:lnTo>
                  <a:lnTo>
                    <a:pt x="4265520" y="252766"/>
                  </a:lnTo>
                  <a:lnTo>
                    <a:pt x="4223501" y="234993"/>
                  </a:lnTo>
                  <a:lnTo>
                    <a:pt x="4181170" y="217823"/>
                  </a:lnTo>
                  <a:lnTo>
                    <a:pt x="4138531" y="201260"/>
                  </a:lnTo>
                  <a:lnTo>
                    <a:pt x="4095590" y="185311"/>
                  </a:lnTo>
                  <a:lnTo>
                    <a:pt x="4052353" y="169980"/>
                  </a:lnTo>
                  <a:lnTo>
                    <a:pt x="4008824" y="155273"/>
                  </a:lnTo>
                  <a:lnTo>
                    <a:pt x="3965010" y="141194"/>
                  </a:lnTo>
                  <a:lnTo>
                    <a:pt x="3920915" y="127750"/>
                  </a:lnTo>
                  <a:lnTo>
                    <a:pt x="3876544" y="114946"/>
                  </a:lnTo>
                  <a:lnTo>
                    <a:pt x="3831905" y="102788"/>
                  </a:lnTo>
                  <a:lnTo>
                    <a:pt x="3787000" y="91279"/>
                  </a:lnTo>
                  <a:lnTo>
                    <a:pt x="3741837" y="80427"/>
                  </a:lnTo>
                  <a:lnTo>
                    <a:pt x="3696420" y="70236"/>
                  </a:lnTo>
                  <a:lnTo>
                    <a:pt x="3650755" y="60712"/>
                  </a:lnTo>
                  <a:lnTo>
                    <a:pt x="3604846" y="51859"/>
                  </a:lnTo>
                  <a:lnTo>
                    <a:pt x="3558700" y="43684"/>
                  </a:lnTo>
                  <a:lnTo>
                    <a:pt x="3512322" y="36192"/>
                  </a:lnTo>
                  <a:lnTo>
                    <a:pt x="3465717" y="29388"/>
                  </a:lnTo>
                  <a:lnTo>
                    <a:pt x="3418891" y="23277"/>
                  </a:lnTo>
                  <a:lnTo>
                    <a:pt x="3371848" y="17865"/>
                  </a:lnTo>
                  <a:lnTo>
                    <a:pt x="3324594" y="13158"/>
                  </a:lnTo>
                  <a:lnTo>
                    <a:pt x="3277136" y="9159"/>
                  </a:lnTo>
                  <a:lnTo>
                    <a:pt x="3229477" y="5876"/>
                  </a:lnTo>
                  <a:lnTo>
                    <a:pt x="3181623" y="3313"/>
                  </a:lnTo>
                  <a:lnTo>
                    <a:pt x="3133580" y="1476"/>
                  </a:lnTo>
                  <a:lnTo>
                    <a:pt x="3085353" y="369"/>
                  </a:lnTo>
                  <a:lnTo>
                    <a:pt x="3036948" y="0"/>
                  </a:lnTo>
                  <a:close/>
                </a:path>
              </a:pathLst>
            </a:custGeom>
            <a:solidFill>
              <a:srgbClr val="F6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07084" y="5170093"/>
              <a:ext cx="5175885" cy="1688464"/>
            </a:xfrm>
            <a:custGeom>
              <a:avLst/>
              <a:gdLst/>
              <a:ahLst/>
              <a:cxnLst/>
              <a:rect l="l" t="t" r="r" b="b"/>
              <a:pathLst>
                <a:path w="5175884" h="1688465">
                  <a:moveTo>
                    <a:pt x="0" y="1687906"/>
                  </a:moveTo>
                  <a:lnTo>
                    <a:pt x="34513" y="1612478"/>
                  </a:lnTo>
                  <a:lnTo>
                    <a:pt x="54292" y="1571795"/>
                  </a:lnTo>
                  <a:lnTo>
                    <a:pt x="74700" y="1531480"/>
                  </a:lnTo>
                  <a:lnTo>
                    <a:pt x="95730" y="1491537"/>
                  </a:lnTo>
                  <a:lnTo>
                    <a:pt x="117375" y="1451975"/>
                  </a:lnTo>
                  <a:lnTo>
                    <a:pt x="139630" y="1412799"/>
                  </a:lnTo>
                  <a:lnTo>
                    <a:pt x="162487" y="1374015"/>
                  </a:lnTo>
                  <a:lnTo>
                    <a:pt x="185941" y="1335630"/>
                  </a:lnTo>
                  <a:lnTo>
                    <a:pt x="209985" y="1297650"/>
                  </a:lnTo>
                  <a:lnTo>
                    <a:pt x="234613" y="1260082"/>
                  </a:lnTo>
                  <a:lnTo>
                    <a:pt x="259819" y="1222932"/>
                  </a:lnTo>
                  <a:lnTo>
                    <a:pt x="285595" y="1186207"/>
                  </a:lnTo>
                  <a:lnTo>
                    <a:pt x="311936" y="1149912"/>
                  </a:lnTo>
                  <a:lnTo>
                    <a:pt x="338835" y="1114054"/>
                  </a:lnTo>
                  <a:lnTo>
                    <a:pt x="366286" y="1078640"/>
                  </a:lnTo>
                  <a:lnTo>
                    <a:pt x="394283" y="1043675"/>
                  </a:lnTo>
                  <a:lnTo>
                    <a:pt x="422819" y="1009167"/>
                  </a:lnTo>
                  <a:lnTo>
                    <a:pt x="451888" y="975121"/>
                  </a:lnTo>
                  <a:lnTo>
                    <a:pt x="481483" y="941545"/>
                  </a:lnTo>
                  <a:lnTo>
                    <a:pt x="511597" y="908444"/>
                  </a:lnTo>
                  <a:lnTo>
                    <a:pt x="542226" y="875824"/>
                  </a:lnTo>
                  <a:lnTo>
                    <a:pt x="573362" y="843693"/>
                  </a:lnTo>
                  <a:lnTo>
                    <a:pt x="604999" y="812056"/>
                  </a:lnTo>
                  <a:lnTo>
                    <a:pt x="637130" y="780920"/>
                  </a:lnTo>
                  <a:lnTo>
                    <a:pt x="669749" y="750292"/>
                  </a:lnTo>
                  <a:lnTo>
                    <a:pt x="702851" y="720177"/>
                  </a:lnTo>
                  <a:lnTo>
                    <a:pt x="736427" y="690582"/>
                  </a:lnTo>
                  <a:lnTo>
                    <a:pt x="770473" y="661513"/>
                  </a:lnTo>
                  <a:lnTo>
                    <a:pt x="804981" y="632977"/>
                  </a:lnTo>
                  <a:lnTo>
                    <a:pt x="839945" y="604981"/>
                  </a:lnTo>
                  <a:lnTo>
                    <a:pt x="875360" y="577530"/>
                  </a:lnTo>
                  <a:lnTo>
                    <a:pt x="911217" y="550630"/>
                  </a:lnTo>
                  <a:lnTo>
                    <a:pt x="947512" y="524289"/>
                  </a:lnTo>
                  <a:lnTo>
                    <a:pt x="984238" y="498513"/>
                  </a:lnTo>
                  <a:lnTo>
                    <a:pt x="1021388" y="473308"/>
                  </a:lnTo>
                  <a:lnTo>
                    <a:pt x="1058956" y="448680"/>
                  </a:lnTo>
                  <a:lnTo>
                    <a:pt x="1096936" y="424635"/>
                  </a:lnTo>
                  <a:lnTo>
                    <a:pt x="1135321" y="401181"/>
                  </a:lnTo>
                  <a:lnTo>
                    <a:pt x="1174104" y="378324"/>
                  </a:lnTo>
                  <a:lnTo>
                    <a:pt x="1213281" y="356069"/>
                  </a:lnTo>
                  <a:lnTo>
                    <a:pt x="1252843" y="334424"/>
                  </a:lnTo>
                  <a:lnTo>
                    <a:pt x="1292785" y="313394"/>
                  </a:lnTo>
                  <a:lnTo>
                    <a:pt x="1333101" y="292987"/>
                  </a:lnTo>
                  <a:lnTo>
                    <a:pt x="1373783" y="273207"/>
                  </a:lnTo>
                  <a:lnTo>
                    <a:pt x="1414826" y="254063"/>
                  </a:lnTo>
                  <a:lnTo>
                    <a:pt x="1456224" y="235559"/>
                  </a:lnTo>
                  <a:lnTo>
                    <a:pt x="1497969" y="217704"/>
                  </a:lnTo>
                  <a:lnTo>
                    <a:pt x="1540056" y="200502"/>
                  </a:lnTo>
                  <a:lnTo>
                    <a:pt x="1582478" y="183960"/>
                  </a:lnTo>
                  <a:lnTo>
                    <a:pt x="1625228" y="168085"/>
                  </a:lnTo>
                  <a:lnTo>
                    <a:pt x="1668301" y="152883"/>
                  </a:lnTo>
                  <a:lnTo>
                    <a:pt x="1711690" y="138361"/>
                  </a:lnTo>
                  <a:lnTo>
                    <a:pt x="1755389" y="124524"/>
                  </a:lnTo>
                  <a:lnTo>
                    <a:pt x="1799390" y="111379"/>
                  </a:lnTo>
                  <a:lnTo>
                    <a:pt x="1843689" y="98933"/>
                  </a:lnTo>
                  <a:lnTo>
                    <a:pt x="1888278" y="87192"/>
                  </a:lnTo>
                  <a:lnTo>
                    <a:pt x="1933151" y="76162"/>
                  </a:lnTo>
                  <a:lnTo>
                    <a:pt x="1978302" y="65850"/>
                  </a:lnTo>
                  <a:lnTo>
                    <a:pt x="2023724" y="56262"/>
                  </a:lnTo>
                  <a:lnTo>
                    <a:pt x="2069412" y="47404"/>
                  </a:lnTo>
                  <a:lnTo>
                    <a:pt x="2115358" y="39283"/>
                  </a:lnTo>
                  <a:lnTo>
                    <a:pt x="2161556" y="31905"/>
                  </a:lnTo>
                  <a:lnTo>
                    <a:pt x="2208000" y="25277"/>
                  </a:lnTo>
                  <a:lnTo>
                    <a:pt x="2254683" y="19405"/>
                  </a:lnTo>
                  <a:lnTo>
                    <a:pt x="2301600" y="14295"/>
                  </a:lnTo>
                  <a:lnTo>
                    <a:pt x="2348743" y="9953"/>
                  </a:lnTo>
                  <a:lnTo>
                    <a:pt x="2396106" y="6387"/>
                  </a:lnTo>
                  <a:lnTo>
                    <a:pt x="2443684" y="3602"/>
                  </a:lnTo>
                  <a:lnTo>
                    <a:pt x="2491469" y="1605"/>
                  </a:lnTo>
                  <a:lnTo>
                    <a:pt x="2539455" y="402"/>
                  </a:lnTo>
                  <a:lnTo>
                    <a:pt x="2587637" y="0"/>
                  </a:lnTo>
                  <a:lnTo>
                    <a:pt x="2635818" y="402"/>
                  </a:lnTo>
                  <a:lnTo>
                    <a:pt x="2683804" y="1605"/>
                  </a:lnTo>
                  <a:lnTo>
                    <a:pt x="2731589" y="3602"/>
                  </a:lnTo>
                  <a:lnTo>
                    <a:pt x="2779166" y="6387"/>
                  </a:lnTo>
                  <a:lnTo>
                    <a:pt x="2826529" y="9953"/>
                  </a:lnTo>
                  <a:lnTo>
                    <a:pt x="2873672" y="14295"/>
                  </a:lnTo>
                  <a:lnTo>
                    <a:pt x="2920588" y="19405"/>
                  </a:lnTo>
                  <a:lnTo>
                    <a:pt x="2967272" y="25277"/>
                  </a:lnTo>
                  <a:lnTo>
                    <a:pt x="3013715" y="31905"/>
                  </a:lnTo>
                  <a:lnTo>
                    <a:pt x="3059913" y="39283"/>
                  </a:lnTo>
                  <a:lnTo>
                    <a:pt x="3105859" y="47404"/>
                  </a:lnTo>
                  <a:lnTo>
                    <a:pt x="3151546" y="56262"/>
                  </a:lnTo>
                  <a:lnTo>
                    <a:pt x="3196968" y="65850"/>
                  </a:lnTo>
                  <a:lnTo>
                    <a:pt x="3242118" y="76162"/>
                  </a:lnTo>
                  <a:lnTo>
                    <a:pt x="3286991" y="87192"/>
                  </a:lnTo>
                  <a:lnTo>
                    <a:pt x="3331580" y="98933"/>
                  </a:lnTo>
                  <a:lnTo>
                    <a:pt x="3375879" y="111379"/>
                  </a:lnTo>
                  <a:lnTo>
                    <a:pt x="3419880" y="124524"/>
                  </a:lnTo>
                  <a:lnTo>
                    <a:pt x="3463579" y="138361"/>
                  </a:lnTo>
                  <a:lnTo>
                    <a:pt x="3506967" y="152883"/>
                  </a:lnTo>
                  <a:lnTo>
                    <a:pt x="3550040" y="168085"/>
                  </a:lnTo>
                  <a:lnTo>
                    <a:pt x="3592790" y="183960"/>
                  </a:lnTo>
                  <a:lnTo>
                    <a:pt x="3635212" y="200502"/>
                  </a:lnTo>
                  <a:lnTo>
                    <a:pt x="3677299" y="217704"/>
                  </a:lnTo>
                  <a:lnTo>
                    <a:pt x="3719044" y="235559"/>
                  </a:lnTo>
                  <a:lnTo>
                    <a:pt x="3760441" y="254063"/>
                  </a:lnTo>
                  <a:lnTo>
                    <a:pt x="3801484" y="273207"/>
                  </a:lnTo>
                  <a:lnTo>
                    <a:pt x="3842166" y="292987"/>
                  </a:lnTo>
                  <a:lnTo>
                    <a:pt x="3882482" y="313394"/>
                  </a:lnTo>
                  <a:lnTo>
                    <a:pt x="3922424" y="334424"/>
                  </a:lnTo>
                  <a:lnTo>
                    <a:pt x="3961986" y="356069"/>
                  </a:lnTo>
                  <a:lnTo>
                    <a:pt x="4001162" y="378324"/>
                  </a:lnTo>
                  <a:lnTo>
                    <a:pt x="4039946" y="401181"/>
                  </a:lnTo>
                  <a:lnTo>
                    <a:pt x="4078330" y="424635"/>
                  </a:lnTo>
                  <a:lnTo>
                    <a:pt x="4116310" y="448680"/>
                  </a:lnTo>
                  <a:lnTo>
                    <a:pt x="4153878" y="473308"/>
                  </a:lnTo>
                  <a:lnTo>
                    <a:pt x="4191028" y="498513"/>
                  </a:lnTo>
                  <a:lnTo>
                    <a:pt x="4227753" y="524289"/>
                  </a:lnTo>
                  <a:lnTo>
                    <a:pt x="4264048" y="550630"/>
                  </a:lnTo>
                  <a:lnTo>
                    <a:pt x="4299906" y="577530"/>
                  </a:lnTo>
                  <a:lnTo>
                    <a:pt x="4335320" y="604981"/>
                  </a:lnTo>
                  <a:lnTo>
                    <a:pt x="4370284" y="632977"/>
                  </a:lnTo>
                  <a:lnTo>
                    <a:pt x="4404792" y="661513"/>
                  </a:lnTo>
                  <a:lnTo>
                    <a:pt x="4438838" y="690582"/>
                  </a:lnTo>
                  <a:lnTo>
                    <a:pt x="4472414" y="720177"/>
                  </a:lnTo>
                  <a:lnTo>
                    <a:pt x="4505515" y="750292"/>
                  </a:lnTo>
                  <a:lnTo>
                    <a:pt x="4538135" y="780920"/>
                  </a:lnTo>
                  <a:lnTo>
                    <a:pt x="4570266" y="812056"/>
                  </a:lnTo>
                  <a:lnTo>
                    <a:pt x="4601903" y="843693"/>
                  </a:lnTo>
                  <a:lnTo>
                    <a:pt x="4633038" y="875824"/>
                  </a:lnTo>
                  <a:lnTo>
                    <a:pt x="4663667" y="908444"/>
                  </a:lnTo>
                  <a:lnTo>
                    <a:pt x="4693782" y="941545"/>
                  </a:lnTo>
                  <a:lnTo>
                    <a:pt x="4723377" y="975121"/>
                  </a:lnTo>
                  <a:lnTo>
                    <a:pt x="4752445" y="1009167"/>
                  </a:lnTo>
                  <a:lnTo>
                    <a:pt x="4780981" y="1043675"/>
                  </a:lnTo>
                  <a:lnTo>
                    <a:pt x="4808978" y="1078640"/>
                  </a:lnTo>
                  <a:lnTo>
                    <a:pt x="4836429" y="1114054"/>
                  </a:lnTo>
                  <a:lnTo>
                    <a:pt x="4863328" y="1149912"/>
                  </a:lnTo>
                  <a:lnTo>
                    <a:pt x="4889669" y="1186207"/>
                  </a:lnTo>
                  <a:lnTo>
                    <a:pt x="4915445" y="1222932"/>
                  </a:lnTo>
                  <a:lnTo>
                    <a:pt x="4940651" y="1260082"/>
                  </a:lnTo>
                  <a:lnTo>
                    <a:pt x="4965279" y="1297650"/>
                  </a:lnTo>
                  <a:lnTo>
                    <a:pt x="4989323" y="1335630"/>
                  </a:lnTo>
                  <a:lnTo>
                    <a:pt x="5012777" y="1374015"/>
                  </a:lnTo>
                  <a:lnTo>
                    <a:pt x="5035634" y="1412799"/>
                  </a:lnTo>
                  <a:lnTo>
                    <a:pt x="5057889" y="1451975"/>
                  </a:lnTo>
                  <a:lnTo>
                    <a:pt x="5079534" y="1491537"/>
                  </a:lnTo>
                  <a:lnTo>
                    <a:pt x="5100564" y="1531480"/>
                  </a:lnTo>
                  <a:lnTo>
                    <a:pt x="5120971" y="1571795"/>
                  </a:lnTo>
                  <a:lnTo>
                    <a:pt x="5140751" y="1612478"/>
                  </a:lnTo>
                  <a:lnTo>
                    <a:pt x="5159895" y="1653521"/>
                  </a:lnTo>
                  <a:lnTo>
                    <a:pt x="5175264" y="1687906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31372" y="4303191"/>
              <a:ext cx="5360670" cy="2555240"/>
            </a:xfrm>
            <a:custGeom>
              <a:avLst/>
              <a:gdLst/>
              <a:ahLst/>
              <a:cxnLst/>
              <a:rect l="l" t="t" r="r" b="b"/>
              <a:pathLst>
                <a:path w="5360670" h="2555240">
                  <a:moveTo>
                    <a:pt x="0" y="2554808"/>
                  </a:moveTo>
                  <a:lnTo>
                    <a:pt x="6446" y="2493377"/>
                  </a:lnTo>
                  <a:lnTo>
                    <a:pt x="12318" y="2446694"/>
                  </a:lnTo>
                  <a:lnTo>
                    <a:pt x="18947" y="2400250"/>
                  </a:lnTo>
                  <a:lnTo>
                    <a:pt x="26325" y="2354052"/>
                  </a:lnTo>
                  <a:lnTo>
                    <a:pt x="34445" y="2308106"/>
                  </a:lnTo>
                  <a:lnTo>
                    <a:pt x="43303" y="2262419"/>
                  </a:lnTo>
                  <a:lnTo>
                    <a:pt x="52891" y="2216996"/>
                  </a:lnTo>
                  <a:lnTo>
                    <a:pt x="63204" y="2171845"/>
                  </a:lnTo>
                  <a:lnTo>
                    <a:pt x="74233" y="2126972"/>
                  </a:lnTo>
                  <a:lnTo>
                    <a:pt x="85975" y="2082383"/>
                  </a:lnTo>
                  <a:lnTo>
                    <a:pt x="98421" y="2038085"/>
                  </a:lnTo>
                  <a:lnTo>
                    <a:pt x="111565" y="1994083"/>
                  </a:lnTo>
                  <a:lnTo>
                    <a:pt x="125402" y="1950384"/>
                  </a:lnTo>
                  <a:lnTo>
                    <a:pt x="139925" y="1906995"/>
                  </a:lnTo>
                  <a:lnTo>
                    <a:pt x="155127" y="1863922"/>
                  </a:lnTo>
                  <a:lnTo>
                    <a:pt x="171002" y="1821172"/>
                  </a:lnTo>
                  <a:lnTo>
                    <a:pt x="187543" y="1778750"/>
                  </a:lnTo>
                  <a:lnTo>
                    <a:pt x="204745" y="1736663"/>
                  </a:lnTo>
                  <a:lnTo>
                    <a:pt x="222601" y="1694918"/>
                  </a:lnTo>
                  <a:lnTo>
                    <a:pt x="241104" y="1653521"/>
                  </a:lnTo>
                  <a:lnTo>
                    <a:pt x="260249" y="1612478"/>
                  </a:lnTo>
                  <a:lnTo>
                    <a:pt x="280028" y="1571795"/>
                  </a:lnTo>
                  <a:lnTo>
                    <a:pt x="300436" y="1531480"/>
                  </a:lnTo>
                  <a:lnTo>
                    <a:pt x="321465" y="1491537"/>
                  </a:lnTo>
                  <a:lnTo>
                    <a:pt x="343111" y="1451975"/>
                  </a:lnTo>
                  <a:lnTo>
                    <a:pt x="365365" y="1412799"/>
                  </a:lnTo>
                  <a:lnTo>
                    <a:pt x="388223" y="1374015"/>
                  </a:lnTo>
                  <a:lnTo>
                    <a:pt x="411677" y="1335630"/>
                  </a:lnTo>
                  <a:lnTo>
                    <a:pt x="435721" y="1297650"/>
                  </a:lnTo>
                  <a:lnTo>
                    <a:pt x="460349" y="1260082"/>
                  </a:lnTo>
                  <a:lnTo>
                    <a:pt x="485554" y="1222932"/>
                  </a:lnTo>
                  <a:lnTo>
                    <a:pt x="511331" y="1186207"/>
                  </a:lnTo>
                  <a:lnTo>
                    <a:pt x="537672" y="1149912"/>
                  </a:lnTo>
                  <a:lnTo>
                    <a:pt x="564571" y="1114054"/>
                  </a:lnTo>
                  <a:lnTo>
                    <a:pt x="592022" y="1078640"/>
                  </a:lnTo>
                  <a:lnTo>
                    <a:pt x="620019" y="1043675"/>
                  </a:lnTo>
                  <a:lnTo>
                    <a:pt x="648555" y="1009167"/>
                  </a:lnTo>
                  <a:lnTo>
                    <a:pt x="677623" y="975121"/>
                  </a:lnTo>
                  <a:lnTo>
                    <a:pt x="707218" y="941545"/>
                  </a:lnTo>
                  <a:lnTo>
                    <a:pt x="737333" y="908444"/>
                  </a:lnTo>
                  <a:lnTo>
                    <a:pt x="767962" y="875824"/>
                  </a:lnTo>
                  <a:lnTo>
                    <a:pt x="799098" y="843693"/>
                  </a:lnTo>
                  <a:lnTo>
                    <a:pt x="830734" y="812056"/>
                  </a:lnTo>
                  <a:lnTo>
                    <a:pt x="862866" y="780920"/>
                  </a:lnTo>
                  <a:lnTo>
                    <a:pt x="895485" y="750292"/>
                  </a:lnTo>
                  <a:lnTo>
                    <a:pt x="928586" y="720177"/>
                  </a:lnTo>
                  <a:lnTo>
                    <a:pt x="962163" y="690582"/>
                  </a:lnTo>
                  <a:lnTo>
                    <a:pt x="996208" y="661513"/>
                  </a:lnTo>
                  <a:lnTo>
                    <a:pt x="1030717" y="632977"/>
                  </a:lnTo>
                  <a:lnTo>
                    <a:pt x="1065681" y="604981"/>
                  </a:lnTo>
                  <a:lnTo>
                    <a:pt x="1101095" y="577530"/>
                  </a:lnTo>
                  <a:lnTo>
                    <a:pt x="1136953" y="550630"/>
                  </a:lnTo>
                  <a:lnTo>
                    <a:pt x="1173248" y="524289"/>
                  </a:lnTo>
                  <a:lnTo>
                    <a:pt x="1209974" y="498513"/>
                  </a:lnTo>
                  <a:lnTo>
                    <a:pt x="1247124" y="473308"/>
                  </a:lnTo>
                  <a:lnTo>
                    <a:pt x="1284692" y="448680"/>
                  </a:lnTo>
                  <a:lnTo>
                    <a:pt x="1322672" y="424635"/>
                  </a:lnTo>
                  <a:lnTo>
                    <a:pt x="1361056" y="401181"/>
                  </a:lnTo>
                  <a:lnTo>
                    <a:pt x="1399840" y="378324"/>
                  </a:lnTo>
                  <a:lnTo>
                    <a:pt x="1439017" y="356069"/>
                  </a:lnTo>
                  <a:lnTo>
                    <a:pt x="1478579" y="334424"/>
                  </a:lnTo>
                  <a:lnTo>
                    <a:pt x="1518521" y="313394"/>
                  </a:lnTo>
                  <a:lnTo>
                    <a:pt x="1558837" y="292987"/>
                  </a:lnTo>
                  <a:lnTo>
                    <a:pt x="1599519" y="273207"/>
                  </a:lnTo>
                  <a:lnTo>
                    <a:pt x="1640562" y="254063"/>
                  </a:lnTo>
                  <a:lnTo>
                    <a:pt x="1681960" y="235559"/>
                  </a:lnTo>
                  <a:lnTo>
                    <a:pt x="1723705" y="217704"/>
                  </a:lnTo>
                  <a:lnTo>
                    <a:pt x="1765792" y="200502"/>
                  </a:lnTo>
                  <a:lnTo>
                    <a:pt x="1808213" y="183960"/>
                  </a:lnTo>
                  <a:lnTo>
                    <a:pt x="1850964" y="168085"/>
                  </a:lnTo>
                  <a:lnTo>
                    <a:pt x="1894037" y="152883"/>
                  </a:lnTo>
                  <a:lnTo>
                    <a:pt x="1937426" y="138361"/>
                  </a:lnTo>
                  <a:lnTo>
                    <a:pt x="1981124" y="124524"/>
                  </a:lnTo>
                  <a:lnTo>
                    <a:pt x="2025126" y="111379"/>
                  </a:lnTo>
                  <a:lnTo>
                    <a:pt x="2069425" y="98933"/>
                  </a:lnTo>
                  <a:lnTo>
                    <a:pt x="2114014" y="87192"/>
                  </a:lnTo>
                  <a:lnTo>
                    <a:pt x="2158887" y="76162"/>
                  </a:lnTo>
                  <a:lnTo>
                    <a:pt x="2204038" y="65850"/>
                  </a:lnTo>
                  <a:lnTo>
                    <a:pt x="2249460" y="56262"/>
                  </a:lnTo>
                  <a:lnTo>
                    <a:pt x="2295147" y="47404"/>
                  </a:lnTo>
                  <a:lnTo>
                    <a:pt x="2341093" y="39283"/>
                  </a:lnTo>
                  <a:lnTo>
                    <a:pt x="2387291" y="31905"/>
                  </a:lnTo>
                  <a:lnTo>
                    <a:pt x="2433735" y="25277"/>
                  </a:lnTo>
                  <a:lnTo>
                    <a:pt x="2480419" y="19405"/>
                  </a:lnTo>
                  <a:lnTo>
                    <a:pt x="2527335" y="14295"/>
                  </a:lnTo>
                  <a:lnTo>
                    <a:pt x="2574479" y="9953"/>
                  </a:lnTo>
                  <a:lnTo>
                    <a:pt x="2621842" y="6387"/>
                  </a:lnTo>
                  <a:lnTo>
                    <a:pt x="2669420" y="3602"/>
                  </a:lnTo>
                  <a:lnTo>
                    <a:pt x="2717205" y="1605"/>
                  </a:lnTo>
                  <a:lnTo>
                    <a:pt x="2765191" y="402"/>
                  </a:lnTo>
                  <a:lnTo>
                    <a:pt x="2813372" y="0"/>
                  </a:lnTo>
                  <a:lnTo>
                    <a:pt x="2861553" y="402"/>
                  </a:lnTo>
                  <a:lnTo>
                    <a:pt x="2909539" y="1605"/>
                  </a:lnTo>
                  <a:lnTo>
                    <a:pt x="2957324" y="3602"/>
                  </a:lnTo>
                  <a:lnTo>
                    <a:pt x="3004902" y="6387"/>
                  </a:lnTo>
                  <a:lnTo>
                    <a:pt x="3052265" y="9953"/>
                  </a:lnTo>
                  <a:lnTo>
                    <a:pt x="3099408" y="14295"/>
                  </a:lnTo>
                  <a:lnTo>
                    <a:pt x="3146324" y="19405"/>
                  </a:lnTo>
                  <a:lnTo>
                    <a:pt x="3193007" y="25277"/>
                  </a:lnTo>
                  <a:lnTo>
                    <a:pt x="3239451" y="31905"/>
                  </a:lnTo>
                  <a:lnTo>
                    <a:pt x="3285649" y="39283"/>
                  </a:lnTo>
                  <a:lnTo>
                    <a:pt x="3331594" y="47404"/>
                  </a:lnTo>
                  <a:lnTo>
                    <a:pt x="3377281" y="56262"/>
                  </a:lnTo>
                  <a:lnTo>
                    <a:pt x="3422703" y="65850"/>
                  </a:lnTo>
                  <a:lnTo>
                    <a:pt x="3467854" y="76162"/>
                  </a:lnTo>
                  <a:lnTo>
                    <a:pt x="3512727" y="87192"/>
                  </a:lnTo>
                  <a:lnTo>
                    <a:pt x="3557316" y="98933"/>
                  </a:lnTo>
                  <a:lnTo>
                    <a:pt x="3601614" y="111379"/>
                  </a:lnTo>
                  <a:lnTo>
                    <a:pt x="3645616" y="124524"/>
                  </a:lnTo>
                  <a:lnTo>
                    <a:pt x="3689314" y="138361"/>
                  </a:lnTo>
                  <a:lnTo>
                    <a:pt x="3732703" y="152883"/>
                  </a:lnTo>
                  <a:lnTo>
                    <a:pt x="3775776" y="168085"/>
                  </a:lnTo>
                  <a:lnTo>
                    <a:pt x="3818526" y="183960"/>
                  </a:lnTo>
                  <a:lnTo>
                    <a:pt x="3860948" y="200502"/>
                  </a:lnTo>
                  <a:lnTo>
                    <a:pt x="3903034" y="217704"/>
                  </a:lnTo>
                  <a:lnTo>
                    <a:pt x="3944779" y="235559"/>
                  </a:lnTo>
                  <a:lnTo>
                    <a:pt x="3986177" y="254063"/>
                  </a:lnTo>
                  <a:lnTo>
                    <a:pt x="4027220" y="273207"/>
                  </a:lnTo>
                  <a:lnTo>
                    <a:pt x="4067902" y="292987"/>
                  </a:lnTo>
                  <a:lnTo>
                    <a:pt x="4108217" y="313394"/>
                  </a:lnTo>
                  <a:lnTo>
                    <a:pt x="4148159" y="334424"/>
                  </a:lnTo>
                  <a:lnTo>
                    <a:pt x="4187722" y="356069"/>
                  </a:lnTo>
                  <a:lnTo>
                    <a:pt x="4226898" y="378324"/>
                  </a:lnTo>
                  <a:lnTo>
                    <a:pt x="4265681" y="401181"/>
                  </a:lnTo>
                  <a:lnTo>
                    <a:pt x="4304066" y="424635"/>
                  </a:lnTo>
                  <a:lnTo>
                    <a:pt x="4342046" y="448680"/>
                  </a:lnTo>
                  <a:lnTo>
                    <a:pt x="4379614" y="473308"/>
                  </a:lnTo>
                  <a:lnTo>
                    <a:pt x="4416764" y="498513"/>
                  </a:lnTo>
                  <a:lnTo>
                    <a:pt x="4453489" y="524289"/>
                  </a:lnTo>
                  <a:lnTo>
                    <a:pt x="4489784" y="550630"/>
                  </a:lnTo>
                  <a:lnTo>
                    <a:pt x="4525642" y="577530"/>
                  </a:lnTo>
                  <a:lnTo>
                    <a:pt x="4561056" y="604981"/>
                  </a:lnTo>
                  <a:lnTo>
                    <a:pt x="4596020" y="632977"/>
                  </a:lnTo>
                  <a:lnTo>
                    <a:pt x="4630528" y="661513"/>
                  </a:lnTo>
                  <a:lnTo>
                    <a:pt x="4664574" y="690582"/>
                  </a:lnTo>
                  <a:lnTo>
                    <a:pt x="4698150" y="720177"/>
                  </a:lnTo>
                  <a:lnTo>
                    <a:pt x="4731251" y="750292"/>
                  </a:lnTo>
                  <a:lnTo>
                    <a:pt x="4763870" y="780920"/>
                  </a:lnTo>
                  <a:lnTo>
                    <a:pt x="4796002" y="812056"/>
                  </a:lnTo>
                  <a:lnTo>
                    <a:pt x="4827638" y="843693"/>
                  </a:lnTo>
                  <a:lnTo>
                    <a:pt x="4858774" y="875824"/>
                  </a:lnTo>
                  <a:lnTo>
                    <a:pt x="4889403" y="908444"/>
                  </a:lnTo>
                  <a:lnTo>
                    <a:pt x="4919518" y="941545"/>
                  </a:lnTo>
                  <a:lnTo>
                    <a:pt x="4949113" y="975121"/>
                  </a:lnTo>
                  <a:lnTo>
                    <a:pt x="4978181" y="1009167"/>
                  </a:lnTo>
                  <a:lnTo>
                    <a:pt x="5006717" y="1043675"/>
                  </a:lnTo>
                  <a:lnTo>
                    <a:pt x="5034713" y="1078640"/>
                  </a:lnTo>
                  <a:lnTo>
                    <a:pt x="5062165" y="1114054"/>
                  </a:lnTo>
                  <a:lnTo>
                    <a:pt x="5089064" y="1149912"/>
                  </a:lnTo>
                  <a:lnTo>
                    <a:pt x="5115405" y="1186207"/>
                  </a:lnTo>
                  <a:lnTo>
                    <a:pt x="5141181" y="1222932"/>
                  </a:lnTo>
                  <a:lnTo>
                    <a:pt x="5166386" y="1260082"/>
                  </a:lnTo>
                  <a:lnTo>
                    <a:pt x="5191014" y="1297650"/>
                  </a:lnTo>
                  <a:lnTo>
                    <a:pt x="5215058" y="1335630"/>
                  </a:lnTo>
                  <a:lnTo>
                    <a:pt x="5238512" y="1374015"/>
                  </a:lnTo>
                  <a:lnTo>
                    <a:pt x="5261370" y="1412799"/>
                  </a:lnTo>
                  <a:lnTo>
                    <a:pt x="5283625" y="1451975"/>
                  </a:lnTo>
                  <a:lnTo>
                    <a:pt x="5305270" y="1491537"/>
                  </a:lnTo>
                  <a:lnTo>
                    <a:pt x="5326299" y="1531480"/>
                  </a:lnTo>
                  <a:lnTo>
                    <a:pt x="5346707" y="1571795"/>
                  </a:lnTo>
                  <a:lnTo>
                    <a:pt x="5360627" y="1600425"/>
                  </a:lnTo>
                </a:path>
              </a:pathLst>
            </a:custGeom>
            <a:ln w="12700">
              <a:solidFill>
                <a:srgbClr val="F39D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2916" y="2620771"/>
            <a:ext cx="246951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Развитие</a:t>
            </a:r>
            <a:r>
              <a:rPr sz="1800" spc="-7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гражданской активности</a:t>
            </a:r>
            <a:r>
              <a:rPr sz="18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молодежи</a:t>
            </a:r>
            <a:endParaRPr sz="1800">
              <a:latin typeface="Roboto Lt"/>
              <a:cs typeface="Roboto L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9240" y="2596388"/>
            <a:ext cx="242252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Патриотическое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воспитание</a:t>
            </a:r>
            <a:r>
              <a:rPr sz="18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молодежи</a:t>
            </a:r>
            <a:endParaRPr sz="1800">
              <a:latin typeface="Roboto Lt"/>
              <a:cs typeface="Roboto L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4919" y="2596388"/>
            <a:ext cx="263080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Выявление</a:t>
            </a:r>
            <a:r>
              <a:rPr sz="18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800" spc="-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поддержка </a:t>
            </a:r>
            <a:r>
              <a:rPr sz="1800" dirty="0">
                <a:solidFill>
                  <a:srgbClr val="033A8D"/>
                </a:solidFill>
                <a:latin typeface="Roboto Lt"/>
                <a:cs typeface="Roboto Lt"/>
              </a:rPr>
              <a:t>талантливой</a:t>
            </a:r>
            <a:r>
              <a:rPr sz="1800" spc="-7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800" spc="-10" dirty="0">
                <a:solidFill>
                  <a:srgbClr val="033A8D"/>
                </a:solidFill>
                <a:latin typeface="Roboto Lt"/>
                <a:cs typeface="Roboto Lt"/>
              </a:rPr>
              <a:t>молодежи</a:t>
            </a:r>
            <a:endParaRPr sz="1800">
              <a:latin typeface="Roboto Lt"/>
              <a:cs typeface="Roboto L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205" y="3470567"/>
            <a:ext cx="7194550" cy="0"/>
          </a:xfrm>
          <a:custGeom>
            <a:avLst/>
            <a:gdLst/>
            <a:ahLst/>
            <a:cxnLst/>
            <a:rect l="l" t="t" r="r" b="b"/>
            <a:pathLst>
              <a:path w="7194550">
                <a:moveTo>
                  <a:pt x="7193974" y="0"/>
                </a:moveTo>
                <a:lnTo>
                  <a:pt x="0" y="1"/>
                </a:lnTo>
              </a:path>
            </a:pathLst>
          </a:custGeom>
          <a:ln w="6350">
            <a:solidFill>
              <a:srgbClr val="F39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089" y="6286500"/>
            <a:ext cx="1224239" cy="5031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738" y="1435760"/>
            <a:ext cx="1071811" cy="121748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0547" y="1411808"/>
            <a:ext cx="1082675" cy="115096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57458" y="1400175"/>
            <a:ext cx="1116482" cy="11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67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916" y="242599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000"/>
                </a:solidFill>
                <a:latin typeface="Arial Black" panose="020B0A04020102020204" pitchFamily="34" charset="0"/>
              </a:rPr>
              <a:t>Проекты</a:t>
            </a:r>
            <a:r>
              <a:rPr spc="-105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dirty="0">
                <a:solidFill>
                  <a:srgbClr val="FFC000"/>
                </a:solidFill>
                <a:latin typeface="Arial Black" panose="020B0A04020102020204" pitchFamily="34" charset="0"/>
              </a:rPr>
              <a:t>и</a:t>
            </a:r>
            <a:r>
              <a:rPr spc="-10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dirty="0">
                <a:solidFill>
                  <a:srgbClr val="FFC000"/>
                </a:solidFill>
                <a:latin typeface="Arial Black" panose="020B0A04020102020204" pitchFamily="34" charset="0"/>
              </a:rPr>
              <a:t>программы</a:t>
            </a:r>
            <a:r>
              <a:rPr spc="-105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spc="-25" dirty="0">
                <a:solidFill>
                  <a:srgbClr val="FFC000"/>
                </a:solidFill>
                <a:latin typeface="Arial Black" panose="020B0A04020102020204" pitchFamily="34" charset="0"/>
              </a:rPr>
              <a:t>РСМ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9350" y="3429002"/>
            <a:ext cx="5962650" cy="34289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7517" y="2656575"/>
            <a:ext cx="3126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«Российская</a:t>
            </a:r>
            <a:r>
              <a:rPr sz="14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20" dirty="0">
                <a:solidFill>
                  <a:srgbClr val="033A8D"/>
                </a:solidFill>
                <a:latin typeface="Roboto Lt"/>
                <a:cs typeface="Roboto Lt"/>
              </a:rPr>
              <a:t>студенческая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 весна»</a:t>
            </a:r>
            <a:endParaRPr sz="1400">
              <a:latin typeface="Roboto Lt"/>
              <a:cs typeface="Roboto 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517" y="2962179"/>
            <a:ext cx="2247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</a:tabLst>
            </a:pP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«Патриот</a:t>
            </a:r>
            <a:r>
              <a:rPr sz="14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и</a:t>
            </a:r>
            <a:r>
              <a:rPr sz="1400" spc="-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гражданин»</a:t>
            </a:r>
            <a:endParaRPr sz="1400" dirty="0">
              <a:latin typeface="Roboto Lt"/>
              <a:cs typeface="Roboto 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517" y="3283023"/>
            <a:ext cx="275844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«Ученическое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 и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студенческое самоуправление»</a:t>
            </a:r>
            <a:endParaRPr sz="1400" dirty="0">
              <a:latin typeface="Roboto Lt"/>
              <a:cs typeface="Roboto 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517" y="3805035"/>
            <a:ext cx="2451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</a:tabLst>
            </a:pP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«Пространство</a:t>
            </a:r>
            <a:r>
              <a:rPr sz="14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развития»</a:t>
            </a:r>
            <a:endParaRPr sz="1400" dirty="0">
              <a:latin typeface="Roboto Lt"/>
              <a:cs typeface="Roboto 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517" y="4153872"/>
            <a:ext cx="224599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«Корпус</a:t>
            </a:r>
            <a:r>
              <a:rPr sz="14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общественных наблюдателей»</a:t>
            </a:r>
            <a:endParaRPr sz="1400" dirty="0">
              <a:latin typeface="Roboto Lt"/>
              <a:cs typeface="Roboto 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68279" y="1824774"/>
            <a:ext cx="0" cy="4373880"/>
          </a:xfrm>
          <a:custGeom>
            <a:avLst/>
            <a:gdLst/>
            <a:ahLst/>
            <a:cxnLst/>
            <a:rect l="l" t="t" r="r" b="b"/>
            <a:pathLst>
              <a:path h="4373880">
                <a:moveTo>
                  <a:pt x="0" y="0"/>
                </a:moveTo>
                <a:lnTo>
                  <a:pt x="1" y="4373852"/>
                </a:lnTo>
              </a:path>
            </a:pathLst>
          </a:custGeom>
          <a:ln w="6350">
            <a:solidFill>
              <a:srgbClr val="F39D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2916" y="1109774"/>
            <a:ext cx="7359810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bg1"/>
                </a:solidFill>
                <a:latin typeface="Roboto"/>
                <a:cs typeface="Roboto"/>
              </a:rPr>
              <a:t>Центральная</a:t>
            </a:r>
            <a:r>
              <a:rPr sz="2400" b="1" spc="-125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chemeClr val="bg1"/>
                </a:solidFill>
                <a:latin typeface="Roboto"/>
                <a:cs typeface="Roboto"/>
              </a:rPr>
              <a:t>программа</a:t>
            </a:r>
            <a:r>
              <a:rPr sz="2400" b="1" spc="-125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dirty="0">
                <a:solidFill>
                  <a:schemeClr val="bg1"/>
                </a:solidFill>
                <a:latin typeface="Roboto"/>
                <a:cs typeface="Roboto"/>
              </a:rPr>
              <a:t>«Команда</a:t>
            </a:r>
            <a:r>
              <a:rPr sz="2400" b="1" spc="-120" dirty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20" dirty="0">
                <a:solidFill>
                  <a:schemeClr val="bg1"/>
                </a:solidFill>
                <a:latin typeface="Roboto"/>
                <a:cs typeface="Roboto"/>
              </a:rPr>
              <a:t>РСМ»</a:t>
            </a:r>
            <a:endParaRPr sz="2400" b="1" dirty="0">
              <a:solidFill>
                <a:schemeClr val="bg1"/>
              </a:solidFill>
              <a:latin typeface="Roboto"/>
              <a:cs typeface="Roboto"/>
            </a:endParaRPr>
          </a:p>
          <a:p>
            <a:pPr marL="17145">
              <a:lnSpc>
                <a:spcPct val="100000"/>
              </a:lnSpc>
              <a:spcBef>
                <a:spcPts val="1605"/>
              </a:spcBef>
              <a:tabLst>
                <a:tab pos="4036695" algn="l"/>
              </a:tabLst>
            </a:pPr>
            <a:r>
              <a:rPr sz="1600" b="1" dirty="0">
                <a:solidFill>
                  <a:srgbClr val="033A8D"/>
                </a:solidFill>
                <a:latin typeface="Roboto"/>
                <a:cs typeface="Roboto"/>
              </a:rPr>
              <a:t>Федеральные</a:t>
            </a:r>
            <a:r>
              <a:rPr sz="1600" b="1" spc="35" dirty="0">
                <a:solidFill>
                  <a:srgbClr val="033A8D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33A8D"/>
                </a:solidFill>
                <a:latin typeface="Roboto"/>
                <a:cs typeface="Roboto"/>
              </a:rPr>
              <a:t>программы</a:t>
            </a:r>
            <a:r>
              <a:rPr sz="1600" b="1" spc="40" dirty="0">
                <a:solidFill>
                  <a:srgbClr val="033A8D"/>
                </a:solidFill>
                <a:latin typeface="Roboto"/>
                <a:cs typeface="Roboto"/>
              </a:rPr>
              <a:t> </a:t>
            </a:r>
            <a:r>
              <a:rPr sz="1600" b="1" spc="-25" dirty="0">
                <a:solidFill>
                  <a:srgbClr val="033A8D"/>
                </a:solidFill>
                <a:latin typeface="Roboto"/>
                <a:cs typeface="Roboto"/>
              </a:rPr>
              <a:t>РСМ</a:t>
            </a:r>
            <a:r>
              <a:rPr sz="1600" b="1" dirty="0">
                <a:solidFill>
                  <a:srgbClr val="033A8D"/>
                </a:solidFill>
                <a:latin typeface="Roboto"/>
                <a:cs typeface="Roboto"/>
              </a:rPr>
              <a:t>	Федеральные</a:t>
            </a:r>
            <a:r>
              <a:rPr sz="1600" b="1" spc="15" dirty="0">
                <a:solidFill>
                  <a:srgbClr val="033A8D"/>
                </a:solidFill>
                <a:latin typeface="Roboto"/>
                <a:cs typeface="Roboto"/>
              </a:rPr>
              <a:t> </a:t>
            </a:r>
            <a:r>
              <a:rPr sz="1600" b="1" dirty="0">
                <a:solidFill>
                  <a:srgbClr val="033A8D"/>
                </a:solidFill>
                <a:latin typeface="Roboto"/>
                <a:cs typeface="Roboto"/>
              </a:rPr>
              <a:t>проекты</a:t>
            </a:r>
            <a:r>
              <a:rPr sz="1600" b="1" spc="440" dirty="0">
                <a:solidFill>
                  <a:srgbClr val="033A8D"/>
                </a:solidFill>
                <a:latin typeface="Roboto"/>
                <a:cs typeface="Roboto"/>
              </a:rPr>
              <a:t> </a:t>
            </a:r>
            <a:r>
              <a:rPr sz="1600" b="1" spc="-25" dirty="0">
                <a:solidFill>
                  <a:srgbClr val="033A8D"/>
                </a:solidFill>
                <a:latin typeface="Roboto"/>
                <a:cs typeface="Roboto"/>
              </a:rPr>
              <a:t>РСМ</a:t>
            </a:r>
            <a:endParaRPr sz="1600" dirty="0">
              <a:latin typeface="Roboto"/>
              <a:cs typeface="Robot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089" y="6286500"/>
            <a:ext cx="1224239" cy="50311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52822" y="2147316"/>
            <a:ext cx="28816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«Всероссийская</a:t>
            </a:r>
            <a:r>
              <a:rPr sz="1400" spc="-1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40" dirty="0">
                <a:solidFill>
                  <a:srgbClr val="033A8D"/>
                </a:solidFill>
                <a:latin typeface="Roboto Lt"/>
                <a:cs typeface="Roboto Lt"/>
              </a:rPr>
              <a:t>Юниор-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Лига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20" dirty="0">
                <a:solidFill>
                  <a:srgbClr val="033A8D"/>
                </a:solidFill>
                <a:latin typeface="Roboto Lt"/>
                <a:cs typeface="Roboto Lt"/>
              </a:rPr>
              <a:t>КВН»</a:t>
            </a:r>
            <a:endParaRPr sz="1400">
              <a:latin typeface="Roboto Lt"/>
              <a:cs typeface="Roboto L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516" y="2147316"/>
            <a:ext cx="7016973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4031615" algn="l"/>
              </a:tabLst>
            </a:pP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Российская</a:t>
            </a:r>
            <a:r>
              <a:rPr sz="14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национальная</a:t>
            </a:r>
            <a:r>
              <a:rPr sz="1400" spc="-4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премия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	</a:t>
            </a:r>
            <a:r>
              <a:rPr sz="1400" spc="-50" dirty="0">
                <a:solidFill>
                  <a:srgbClr val="033A8D"/>
                </a:solidFill>
                <a:latin typeface="Arial MT"/>
                <a:cs typeface="Arial MT"/>
              </a:rPr>
              <a:t>•</a:t>
            </a:r>
            <a:endParaRPr sz="1400" dirty="0">
              <a:latin typeface="Arial MT"/>
              <a:cs typeface="Arial MT"/>
            </a:endParaRPr>
          </a:p>
          <a:p>
            <a:pPr marL="298450">
              <a:lnSpc>
                <a:spcPct val="100000"/>
              </a:lnSpc>
              <a:spcBef>
                <a:spcPts val="25"/>
              </a:spcBef>
            </a:pPr>
            <a:r>
              <a:rPr sz="1400" spc="-20" dirty="0">
                <a:solidFill>
                  <a:srgbClr val="033A8D"/>
                </a:solidFill>
                <a:latin typeface="Roboto Lt"/>
                <a:cs typeface="Roboto Lt"/>
              </a:rPr>
              <a:t>«Студент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20" dirty="0">
                <a:solidFill>
                  <a:srgbClr val="033A8D"/>
                </a:solidFill>
                <a:latin typeface="Roboto Lt"/>
                <a:cs typeface="Roboto Lt"/>
              </a:rPr>
              <a:t>года»</a:t>
            </a:r>
            <a:endParaRPr sz="1400" dirty="0">
              <a:latin typeface="Roboto Lt"/>
              <a:cs typeface="Roboto Lt"/>
            </a:endParaRPr>
          </a:p>
          <a:p>
            <a:pPr marL="4317365" lvl="1" indent="-28511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4317365" algn="l"/>
              </a:tabLst>
            </a:pP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«Мы</a:t>
            </a:r>
            <a:r>
              <a:rPr sz="1400" spc="-4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вместе!»</a:t>
            </a:r>
            <a:endParaRPr sz="1400" dirty="0">
              <a:latin typeface="Roboto Lt"/>
              <a:cs typeface="Roboto 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67072" y="3012948"/>
            <a:ext cx="3215640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98450" marR="5080" indent="-285750">
              <a:lnSpc>
                <a:spcPts val="1580"/>
              </a:lnSpc>
              <a:spcBef>
                <a:spcPts val="23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«Международный</a:t>
            </a:r>
            <a:r>
              <a:rPr sz="1400" spc="-6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клуб</a:t>
            </a:r>
            <a:r>
              <a:rPr sz="1400" spc="-6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привилегий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Российского</a:t>
            </a:r>
            <a:r>
              <a:rPr sz="1400" spc="-5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Союза</a:t>
            </a:r>
            <a:r>
              <a:rPr sz="1400" spc="-50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Молодежи»</a:t>
            </a:r>
            <a:endParaRPr sz="1400">
              <a:latin typeface="Roboto Lt"/>
              <a:cs typeface="Roboto 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67072" y="3646932"/>
            <a:ext cx="3335654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buFont typeface="Arial MT"/>
              <a:buChar char="•"/>
              <a:tabLst>
                <a:tab pos="298450" algn="l"/>
              </a:tabLst>
            </a:pPr>
            <a:r>
              <a:rPr sz="1400" spc="-25" dirty="0">
                <a:solidFill>
                  <a:srgbClr val="033A8D"/>
                </a:solidFill>
                <a:latin typeface="Roboto Lt"/>
                <a:cs typeface="Roboto Lt"/>
              </a:rPr>
              <a:t>«Российско-</a:t>
            </a:r>
            <a:r>
              <a:rPr sz="1400" dirty="0">
                <a:solidFill>
                  <a:srgbClr val="033A8D"/>
                </a:solidFill>
                <a:latin typeface="Roboto Lt"/>
                <a:cs typeface="Roboto Lt"/>
              </a:rPr>
              <a:t>Китайский</a:t>
            </a:r>
            <a:r>
              <a:rPr sz="1400" spc="2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молодежный </a:t>
            </a:r>
            <a:r>
              <a:rPr sz="1400" spc="-45" dirty="0">
                <a:solidFill>
                  <a:srgbClr val="033A8D"/>
                </a:solidFill>
                <a:latin typeface="Roboto Lt"/>
                <a:cs typeface="Roboto Lt"/>
              </a:rPr>
              <a:t>бизнес-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инкубатор»</a:t>
            </a:r>
            <a:endParaRPr sz="1400">
              <a:latin typeface="Roboto Lt"/>
              <a:cs typeface="Roboto 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7072" y="4280916"/>
            <a:ext cx="2000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995" indent="-3282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40995" algn="l"/>
              </a:tabLst>
            </a:pPr>
            <a:r>
              <a:rPr sz="1400" spc="-60" dirty="0">
                <a:solidFill>
                  <a:srgbClr val="033A8D"/>
                </a:solidFill>
                <a:latin typeface="Roboto Lt"/>
                <a:cs typeface="Roboto Lt"/>
              </a:rPr>
              <a:t>«Арт-</a:t>
            </a:r>
            <a:r>
              <a:rPr sz="1400" spc="-40" dirty="0">
                <a:solidFill>
                  <a:srgbClr val="033A8D"/>
                </a:solidFill>
                <a:latin typeface="Roboto Lt"/>
                <a:cs typeface="Roboto Lt"/>
              </a:rPr>
              <a:t>Профи</a:t>
            </a:r>
            <a:r>
              <a:rPr sz="1400" spc="-5" dirty="0">
                <a:solidFill>
                  <a:srgbClr val="033A8D"/>
                </a:solidFill>
                <a:latin typeface="Roboto Lt"/>
                <a:cs typeface="Roboto Lt"/>
              </a:rPr>
              <a:t> </a:t>
            </a:r>
            <a:r>
              <a:rPr sz="1400" spc="-10" dirty="0">
                <a:solidFill>
                  <a:srgbClr val="033A8D"/>
                </a:solidFill>
                <a:latin typeface="Roboto Lt"/>
                <a:cs typeface="Roboto Lt"/>
              </a:rPr>
              <a:t>Форум»</a:t>
            </a:r>
            <a:endParaRPr sz="1400">
              <a:latin typeface="Roboto Lt"/>
              <a:cs typeface="Roboto Lt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442916" y="4700582"/>
            <a:ext cx="2245995" cy="66248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buFont typeface="Arial MT"/>
              <a:buChar char="•"/>
              <a:tabLst>
                <a:tab pos="298450" algn="l"/>
              </a:tabLst>
            </a:pPr>
            <a:r>
              <a:rPr lang="ru-RU" sz="1400" dirty="0" smtClean="0">
                <a:solidFill>
                  <a:srgbClr val="033A8D"/>
                </a:solidFill>
                <a:latin typeface="Roboto Lt"/>
                <a:cs typeface="Roboto Lt"/>
              </a:rPr>
              <a:t>Российская национальная премия «Ученик года»</a:t>
            </a:r>
            <a:endParaRPr sz="1400" dirty="0">
              <a:latin typeface="Roboto Lt"/>
              <a:cs typeface="Roboto Lt"/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476847" y="5430264"/>
            <a:ext cx="3097410" cy="2272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buFont typeface="Arial MT"/>
              <a:buChar char="•"/>
              <a:tabLst>
                <a:tab pos="298450" algn="l"/>
              </a:tabLst>
            </a:pPr>
            <a:r>
              <a:rPr lang="ru-RU" sz="1400" dirty="0" smtClean="0">
                <a:solidFill>
                  <a:srgbClr val="033A8D"/>
                </a:solidFill>
                <a:latin typeface="Roboto Lt"/>
                <a:cs typeface="Roboto Lt"/>
              </a:rPr>
              <a:t>«Российская школьная весна»</a:t>
            </a:r>
            <a:endParaRPr sz="1400" dirty="0">
              <a:latin typeface="Roboto Lt"/>
              <a:cs typeface="Roboto Lt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461604" y="5753654"/>
            <a:ext cx="3097410" cy="2137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buFont typeface="Arial MT"/>
              <a:buChar char="•"/>
              <a:tabLst>
                <a:tab pos="298450" algn="l"/>
              </a:tabLst>
            </a:pPr>
            <a:r>
              <a:rPr lang="ru-RU" sz="1400" dirty="0" smtClean="0">
                <a:solidFill>
                  <a:srgbClr val="033A8D"/>
                </a:solidFill>
                <a:latin typeface="Roboto Lt"/>
                <a:cs typeface="Roboto Lt"/>
              </a:rPr>
              <a:t>И прочие</a:t>
            </a:r>
            <a:endParaRPr sz="1400" dirty="0">
              <a:latin typeface="Roboto Lt"/>
              <a:cs typeface="Roboto Lt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4467072" y="4698365"/>
            <a:ext cx="3097410" cy="2137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buFont typeface="Arial MT"/>
              <a:buChar char="•"/>
              <a:tabLst>
                <a:tab pos="298450" algn="l"/>
              </a:tabLst>
            </a:pPr>
            <a:r>
              <a:rPr lang="ru-RU" sz="1400" dirty="0" smtClean="0">
                <a:solidFill>
                  <a:srgbClr val="033A8D"/>
                </a:solidFill>
                <a:latin typeface="Roboto Lt"/>
                <a:cs typeface="Roboto Lt"/>
              </a:rPr>
              <a:t>И прочие</a:t>
            </a:r>
            <a:endParaRPr sz="1400" dirty="0">
              <a:latin typeface="Roboto Lt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3442192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974</Words>
  <Application>Microsoft Office PowerPoint</Application>
  <PresentationFormat>Широкоэкранный</PresentationFormat>
  <Paragraphs>190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Arial MT</vt:lpstr>
      <vt:lpstr>Calibri</vt:lpstr>
      <vt:lpstr>Calibri Light</vt:lpstr>
      <vt:lpstr>Roboto</vt:lpstr>
      <vt:lpstr>Roboto Lt</vt:lpstr>
      <vt:lpstr>Roboto Th</vt:lpstr>
      <vt:lpstr>Times New Roman</vt:lpstr>
      <vt:lpstr>Trebuchet MS</vt:lpstr>
      <vt:lpstr>Тема Office</vt:lpstr>
      <vt:lpstr>МАГАДАНСКАЯ РЕГИОНАЛЬНАЯ ОБЩЕСТВЕННАЯ ОРГАНИЗАЦИЯ ОБЩЕРОССИЙСКОЙ ОБЩЕСТВЕННОЙ ОРГАНИЗАЦИИ "РОССИЙСКИЙ СОЮЗ МОЛОДЕЖИ"</vt:lpstr>
      <vt:lpstr>МАГАДАНСКАЯ РЕГИОНАЛЬНАЯ ОБЩЕСТВЕННАЯ ОРГАНИЗАЦИЯ ОБЩЕРОССИЙСКОЙ ОБЩЕСТВЕННОЙ ОРГАНИЗАЦИИ "РОССИЙСКИЙ СОЮЗ МОЛОДЕЖИ"</vt:lpstr>
      <vt:lpstr>История РСМ</vt:lpstr>
      <vt:lpstr>Символика РСМ</vt:lpstr>
      <vt:lpstr>РСМ сегодня</vt:lpstr>
      <vt:lpstr>Структура РСМ</vt:lpstr>
      <vt:lpstr>Мы сотрудничаем</vt:lpstr>
      <vt:lpstr>Основные направления деятельности</vt:lpstr>
      <vt:lpstr>Проекты и программы РСМ</vt:lpstr>
      <vt:lpstr>Самые известные проекты РСМ</vt:lpstr>
      <vt:lpstr>Международный клуб привилегий РСМ Клуб для тех, кто любит путешествовать по России и Европе.</vt:lpstr>
      <vt:lpstr>Почему стоит вступить в РСМ?</vt:lpstr>
      <vt:lpstr>Как вступить в РСМ?</vt:lpstr>
      <vt:lpstr>Кем ты можешь стать в РСМ</vt:lpstr>
      <vt:lpstr>НАШИ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МАГАДАНСКАЯ РЕГИОНАЛЬНАЯ ОБЩЕСТВЕННАЯ ОРГАНИЗАЦИЯ ОБЩЕРОССИЙСКОЙ ОБЩЕСТВЕННОЙ ОРГАНИЗАЦИИ "РОССИЙСКИЙ СОЮЗ МОЛОДЕЖИ"</dc:title>
  <dc:creator>Даниил Махинов</dc:creator>
  <cp:lastModifiedBy>Даниил Махинов</cp:lastModifiedBy>
  <cp:revision>23</cp:revision>
  <dcterms:created xsi:type="dcterms:W3CDTF">2024-09-05T09:02:44Z</dcterms:created>
  <dcterms:modified xsi:type="dcterms:W3CDTF">2025-06-13T03:00:28Z</dcterms:modified>
</cp:coreProperties>
</file>