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F641-8CC7-434E-8472-9F354366B80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66D1A-0E49-4549-BB5E-CC1891D54DE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87929"/>
            <a:ext cx="9144000" cy="3429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Волонтеры Победы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волонтерского отряда «Вместе»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МОБУ СОШ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п.Мичуринский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Пензенского района </a:t>
            </a:r>
            <a:r>
              <a:rPr lang="ru-RU" b="1" dirty="0">
                <a:solidFill>
                  <a:schemeClr val="bg1"/>
                </a:solidFill>
              </a:rPr>
              <a:t>Пензенской области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862"/>
            <a:ext cx="4474028" cy="6316276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72200" y="270862"/>
            <a:ext cx="5181600" cy="5906100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/>
              <a:t>Наши волонтеры участв</a:t>
            </a:r>
            <a:r>
              <a:rPr lang="ru-RU" sz="2800" b="1" dirty="0">
                <a:solidFill>
                  <a:schemeClr val="bg1"/>
                </a:solidFill>
              </a:rPr>
              <a:t>овали </a:t>
            </a:r>
            <a:r>
              <a:rPr lang="ru-RU" sz="2800" b="1" dirty="0"/>
              <a:t>в акции ко Дню космона</a:t>
            </a:r>
            <a:r>
              <a:rPr lang="ru-RU" sz="2800" b="1" dirty="0">
                <a:solidFill>
                  <a:schemeClr val="bg1"/>
                </a:solidFill>
              </a:rPr>
              <a:t>втики </a:t>
            </a:r>
            <a:r>
              <a:rPr lang="en-US" sz="2800" b="1" dirty="0"/>
              <a:t>#</a:t>
            </a:r>
            <a:r>
              <a:rPr lang="ru-RU" sz="2800" b="1" dirty="0" err="1"/>
              <a:t>УлыбкаГагарина</a:t>
            </a:r>
            <a:r>
              <a:rPr lang="ru-RU" sz="2800" b="1" dirty="0"/>
              <a:t> и </a:t>
            </a:r>
            <a:r>
              <a:rPr lang="ru-RU" sz="2800" b="1" dirty="0">
                <a:solidFill>
                  <a:schemeClr val="bg1"/>
                </a:solidFill>
              </a:rPr>
              <a:t>Алина </a:t>
            </a:r>
            <a:r>
              <a:rPr lang="ru-RU" sz="2800" b="1" dirty="0" err="1"/>
              <a:t>Самочкина</a:t>
            </a:r>
            <a:r>
              <a:rPr lang="ru-RU" sz="2800" b="1" dirty="0"/>
              <a:t>- коорд</a:t>
            </a:r>
            <a:r>
              <a:rPr lang="ru-RU" sz="2800" b="1" dirty="0">
                <a:solidFill>
                  <a:schemeClr val="bg1"/>
                </a:solidFill>
              </a:rPr>
              <a:t>инатор </a:t>
            </a:r>
            <a:r>
              <a:rPr lang="ru-RU" sz="2800" b="1" dirty="0"/>
              <a:t>направления</a:t>
            </a:r>
            <a:r>
              <a:rPr lang="ru-RU" sz="2800" b="1" dirty="0">
                <a:solidFill>
                  <a:schemeClr val="bg1"/>
                </a:solidFill>
              </a:rPr>
              <a:t> «Великая </a:t>
            </a:r>
            <a:r>
              <a:rPr lang="ru-RU" sz="2800" b="1" dirty="0"/>
              <a:t>Победа</a:t>
            </a:r>
            <a:r>
              <a:rPr lang="ru-RU" sz="2800" b="1" dirty="0">
                <a:solidFill>
                  <a:schemeClr val="bg1"/>
                </a:solidFill>
              </a:rPr>
              <a:t>» стала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/>
              <a:t>побе</a:t>
            </a:r>
            <a:r>
              <a:rPr lang="ru-RU" sz="2800" b="1" dirty="0">
                <a:solidFill>
                  <a:schemeClr val="bg1"/>
                </a:solidFill>
              </a:rPr>
              <a:t>дительницей конкурса в нашем регионе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#</a:t>
            </a:r>
            <a:r>
              <a:rPr lang="ru-RU" sz="2800" b="1" dirty="0" err="1">
                <a:solidFill>
                  <a:schemeClr val="bg1"/>
                </a:solidFill>
              </a:rPr>
              <a:t>Готовкпобедам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#</a:t>
            </a:r>
            <a:r>
              <a:rPr lang="ru-RU" sz="2800" b="1" dirty="0" err="1">
                <a:solidFill>
                  <a:schemeClr val="bg1"/>
                </a:solidFill>
              </a:rPr>
              <a:t>АмыизПензы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Участвовали в акции </a:t>
            </a:r>
            <a:r>
              <a:rPr lang="en-US" sz="2400" b="1" dirty="0"/>
              <a:t>#</a:t>
            </a:r>
            <a:r>
              <a:rPr lang="ru-RU" sz="2400" b="1" dirty="0" err="1"/>
              <a:t>Георгиевскаяленточкаонлайн</a:t>
            </a:r>
            <a:r>
              <a:rPr lang="ru-RU" sz="2400" b="1" dirty="0"/>
              <a:t>, а также в акции </a:t>
            </a:r>
            <a:r>
              <a:rPr lang="en-US" sz="2400" b="1" dirty="0"/>
              <a:t>#</a:t>
            </a:r>
            <a:r>
              <a:rPr lang="ru-RU" sz="2400" b="1" dirty="0" err="1"/>
              <a:t>Бессмертныйполконлайн</a:t>
            </a:r>
            <a:br>
              <a:rPr lang="ru-RU" sz="2400" b="1" dirty="0"/>
            </a:br>
            <a:r>
              <a:rPr lang="en-US" sz="2400" b="1" dirty="0"/>
              <a:t>#</a:t>
            </a:r>
            <a:r>
              <a:rPr lang="ru-RU" sz="2400" b="1" dirty="0" err="1"/>
              <a:t>ГотовкПобедам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4" y="1497010"/>
            <a:ext cx="4653642" cy="494586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1" y="1497009"/>
            <a:ext cx="4689558" cy="494586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183"/>
            <a:ext cx="10515600" cy="152150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волонтеры не остались в стороне и приняли участие в создании «Бессмертного Полка онлайн» в качестве волонтеров-модераторов. Они обрабатывали в день сотни историй.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Бессмертныйполконлайн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832" y="1325869"/>
            <a:ext cx="4196011" cy="536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0182" y="1325869"/>
            <a:ext cx="4348410" cy="536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92" y="1325868"/>
            <a:ext cx="3773407" cy="5362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43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свою работу были отмечены  сертификатами Всероссийского общественного движения «Волонтеры Победы», а также благодарностями  Общероссийского общественного гражданско-патриотического  движения «Бессмертный Полк России»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8" y="2271001"/>
            <a:ext cx="5900422" cy="41193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001"/>
            <a:ext cx="5838476" cy="411936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20 июня приняли участие в международном субботнике. Привели в порядок территорию Сквера Победы в п. Мичуринский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2" y="2239169"/>
            <a:ext cx="5671608" cy="425370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9169"/>
            <a:ext cx="5859562" cy="425370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В День Памяти и Скорби, 22 июня, волонтеры Победы МОБУ СОШ п. Мичуринский возложили цветы и зажгли свечи  в честь всех погибших участников Великой Отечественной Войны </a:t>
            </a:r>
            <a:r>
              <a:rPr lang="en-US" sz="2400" b="1" dirty="0"/>
              <a:t>#</a:t>
            </a:r>
            <a:r>
              <a:rPr lang="ru-RU" sz="2400" b="1" dirty="0" err="1"/>
              <a:t>СвечаПамяти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2141536"/>
            <a:ext cx="5181600" cy="435133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71" y="2141537"/>
            <a:ext cx="3263503" cy="435133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74" y="2141536"/>
            <a:ext cx="3263504" cy="435133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А также наши волонтеры постоянно навещают наших ветеранов</a:t>
            </a:r>
            <a:br>
              <a:rPr lang="ru-RU" sz="2400" b="1" dirty="0"/>
            </a:br>
            <a:r>
              <a:rPr lang="en-US" sz="2400" b="1" dirty="0"/>
              <a:t>#</a:t>
            </a:r>
            <a:r>
              <a:rPr lang="ru-RU" sz="2400" b="1" dirty="0"/>
              <a:t>нетолько9мая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1" y="1843864"/>
            <a:ext cx="5679330" cy="464901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3863"/>
            <a:ext cx="5665130" cy="464901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0661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Многие волонтеры отмечены благодарностями от регионального отделения всероссийского движения «Волонтеры Победы»,  а также администрацией Мичуринского сельсовета за активную работу и личный вклад в сохранении исторических традиций нашей страны.</a:t>
            </a:r>
            <a:br>
              <a:rPr lang="ru-RU" sz="2400" b="1" dirty="0"/>
            </a:b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 Мы Готовы к дальнейшим Победам!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2066139"/>
            <a:ext cx="5835802" cy="437685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6139"/>
            <a:ext cx="5859760" cy="43768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0661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Многие волонтеры отмечены благодарностями от регионального отделения всероссийского движения «Волонтеры Победы»,  а также администрацией Мичуринского сельсовета за активную работу и личный вклад в сохранении исторических традиций нашей страны.</a:t>
            </a:r>
            <a:br>
              <a:rPr lang="ru-RU" sz="2400" b="1" dirty="0"/>
            </a:b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 Мы Готовы к дальнейшим Победам!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2066139"/>
            <a:ext cx="5835802" cy="437685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6139"/>
            <a:ext cx="5859760" cy="43768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местного отделения Волонтеров Победы п. Мичуринский Пензенского района - Макарова Наталья Викторовна, является руководителем волонтерского отряда «Вместе» МОБУ СОШ п. Мичуринский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95" y="1392300"/>
            <a:ext cx="3386177" cy="51005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29" y="1392300"/>
            <a:ext cx="3500569" cy="51005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Направление «Волонтеры Победы» в нашем отряде появилось сравнительно недавно, в начале 2020 года. Но мы активно включились в работу! </a:t>
            </a:r>
            <a:r>
              <a:rPr lang="en-US" sz="2400" b="1" dirty="0"/>
              <a:t>#</a:t>
            </a:r>
            <a:r>
              <a:rPr lang="ru-RU" sz="2400" b="1" dirty="0" err="1"/>
              <a:t>ГотовкПобедам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6" y="1690688"/>
            <a:ext cx="5199400" cy="4802187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90688"/>
            <a:ext cx="5641536" cy="474655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Мы активно участвуем в региональных форумах всероссийского общественного движения «Волонтеры Победы» </a:t>
            </a:r>
            <a:br>
              <a:rPr lang="ru-RU" sz="2400" b="1" dirty="0"/>
            </a:br>
            <a:r>
              <a:rPr lang="en-US" sz="2400" b="1" dirty="0"/>
              <a:t>#</a:t>
            </a:r>
            <a:r>
              <a:rPr lang="ru-RU" sz="2400" b="1" dirty="0" err="1"/>
              <a:t>ГотовкПобедам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7" y="2599918"/>
            <a:ext cx="5686313" cy="386324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9918"/>
            <a:ext cx="5686314" cy="386324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328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Мы помним и гордимся своей историей, мы благодарны ветеранам за Победу, за нашу мирную жизнь и мы даже сделали свою «Книгу Памяти»</a:t>
            </a:r>
            <a:br>
              <a:rPr lang="ru-RU" sz="2400" b="1" dirty="0"/>
            </a:br>
            <a:r>
              <a:rPr lang="en-US" sz="2400" b="1" dirty="0"/>
              <a:t>#</a:t>
            </a:r>
            <a:r>
              <a:rPr lang="ru-RU" sz="2400" b="1" dirty="0"/>
              <a:t>Нетолько9мая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" y="2122714"/>
            <a:ext cx="5930498" cy="437016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2714"/>
            <a:ext cx="5930498" cy="437016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Мы активно участвуем во всех акциях, проводимых всероссийским общественным движением «Волонтеры Победы».</a:t>
            </a:r>
            <a:br>
              <a:rPr lang="ru-RU" sz="2400" b="1" dirty="0"/>
            </a:br>
            <a:r>
              <a:rPr lang="ru-RU" sz="2400" b="1" dirty="0"/>
              <a:t>Наши волонтеры написали </a:t>
            </a:r>
            <a:r>
              <a:rPr lang="en-US" sz="2400" b="1" dirty="0"/>
              <a:t>#</a:t>
            </a:r>
            <a:r>
              <a:rPr lang="ru-RU" sz="2400" b="1" dirty="0" err="1"/>
              <a:t>ПисьмаПобеды</a:t>
            </a:r>
            <a:r>
              <a:rPr lang="ru-RU" sz="2400" b="1" dirty="0"/>
              <a:t>  нашим ветеранам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0" y="1639321"/>
            <a:ext cx="3640165" cy="485355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9322"/>
            <a:ext cx="5508370" cy="485355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9" y="394515"/>
            <a:ext cx="4951044" cy="606323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7382"/>
            <a:ext cx="4951044" cy="606036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И все ветераны получили Письма Победы, несмотря на сложную эпидемиологическую ситуацию. Руководитель местного отделения Волонтеров Победы совместно с администрацией и депутатами поселка поздравили каждого ветерана </a:t>
            </a:r>
            <a:r>
              <a:rPr lang="en-US" sz="2400" b="1" dirty="0"/>
              <a:t>#</a:t>
            </a:r>
            <a:r>
              <a:rPr lang="ru-RU" sz="2400" b="1" dirty="0"/>
              <a:t>9мая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690688"/>
            <a:ext cx="3689152" cy="491887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81" y="1695317"/>
            <a:ext cx="3467269" cy="4914241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4779" y="1718555"/>
            <a:ext cx="3654450" cy="489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3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Учащиеся нашей школы высаживали деревья на территории школы в память о ветеранах </a:t>
            </a:r>
            <a:br>
              <a:rPr lang="ru-RU" sz="2400" b="1" dirty="0"/>
            </a:br>
            <a:r>
              <a:rPr lang="en-US" sz="2400" b="1" dirty="0"/>
              <a:t>#</a:t>
            </a:r>
            <a:r>
              <a:rPr lang="ru-RU" sz="2400" b="1" dirty="0" err="1"/>
              <a:t>СадПамяти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1390014"/>
            <a:ext cx="4016829" cy="510286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5" y="1534886"/>
            <a:ext cx="3456490" cy="494324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27" y="1375273"/>
            <a:ext cx="3686144" cy="51028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2810</Words>
  <Application>WPS Presentation</Application>
  <PresentationFormat>Широкоэкранный</PresentationFormat>
  <Paragraphs>36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Calibri Light</vt:lpstr>
      <vt:lpstr>Microsoft YaHei</vt:lpstr>
      <vt:lpstr>Arial Unicode MS</vt:lpstr>
      <vt:lpstr>Calibri</vt:lpstr>
      <vt:lpstr>Тема Office</vt:lpstr>
      <vt:lpstr>1_Тема Office</vt:lpstr>
      <vt:lpstr>Волонтеры Победы волонтерского отряда «Вместе» МОБУ СОШ п.Мичуринский Пензенского района Пензенской области</vt:lpstr>
      <vt:lpstr>Руководитель местного отделения Волонтеров Победы п. Мичуринский Пензенского района - Макарова Наталья Викторовна, является руководителем волонтерского отряда «Вместе» МОБУ СОШ п. Мичуринский</vt:lpstr>
      <vt:lpstr>Направление «Волонтеры Победы» в нашем отряде появилось сравнительно недавно, в начале 2020 года. Но мы активно включились в работу! #ГотовкПобедам</vt:lpstr>
      <vt:lpstr>Мы активно участвуем в региональных форумах всероссийского общественного движения «Волонтеры Победы»  #ГотовкПобедам</vt:lpstr>
      <vt:lpstr>Мы помним и гордимся своей историей, мы благодарны ветеранам за Победу, за нашу мирную жизнь и мы даже сделали свою «Книгу Памяти» #Нетолько9мая</vt:lpstr>
      <vt:lpstr>Мы активно участвуем во всех акциях, проводимых всероссийским общественным движением «Волонтеры Победы». Наши волонтеры написали #ПисьмаПобеды  нашим ветеранам</vt:lpstr>
      <vt:lpstr>PowerPoint 演示文稿</vt:lpstr>
      <vt:lpstr>И все ветераны получили Письма Победы, несмотря на сложную эпидемиологическую ситуацию. Руководитель местного отделения Волонтеров Победы совместно с администрацией и депутатами поселка поздравили каждого ветерана #9мая</vt:lpstr>
      <vt:lpstr>Учащиеся нашей школы высаживали деревья на территории школы в память о ветеранах  #СадПамяти</vt:lpstr>
      <vt:lpstr>PowerPoint 演示文稿</vt:lpstr>
      <vt:lpstr>Участвовали в акции #Георгиевскаяленточкаонлайн, а также в акции #Бессмертныйполконлайн #ГотовкПобедам</vt:lpstr>
      <vt:lpstr>Наши волонтеры не остались в стороне и приняли участие в создании «Бессмертного Полка онлайн» в качестве волонтеров-модераторов. Они обрабатывали в день сотни историй. #Бессмертныйполконлайн  </vt:lpstr>
      <vt:lpstr>За свою работу были отмечены  сертификатами Всероссийского общественного движения «Волонтеры Победы», а также благодарностями  Общероссийского общественного гражданско-патриотического  движения «Бессмертный Полк России»</vt:lpstr>
      <vt:lpstr>20 июня приняли участие в международном субботнике. Привели в порядок территорию Сквера Победы в п. Мичуринский</vt:lpstr>
      <vt:lpstr>В День Памяти и Скорби, 22 июня, волонтеры Победы МОБУ СОШ п. Мичуринский возложили цветы и зажгли свечи  в честь всех погибших участников Великой Отечественной Войны #СвечаПамяти</vt:lpstr>
      <vt:lpstr>А также наши волонтеры постоянно навещают наших ветеранов #нетолько9мая</vt:lpstr>
      <vt:lpstr>Многие волонтеры отмечены благодарностями от регионального отделения всероссийского движения «Волонтеры Победы»,  а также администрацией Мичуринского сельсовета за активную работу и личный вклад в сохранении исторических традиций нашей страны.    Мы Готовы к дальнейшим Победам!</vt:lpstr>
      <vt:lpstr>Многие волонтеры отмечены благодарностями от регионального отделения всероссийского движения «Волонтеры Победы»,  а также администрацией Мичуринского сельсовета за активную работу и личный вклад в сохранении исторических традиций нашей страны.    Мы Готовы к дальнейшим Победам!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Волонтеры Победы волонтерского отряда «Вместе» МОБУ СОШ п.Мичуринский Пензенского района Пензенской области</dc:title>
  <dc:creator>2018</dc:creator>
  <cp:lastModifiedBy>79023</cp:lastModifiedBy>
  <cp:revision>14</cp:revision>
  <dcterms:created xsi:type="dcterms:W3CDTF">2020-10-25T19:31:00Z</dcterms:created>
  <dcterms:modified xsi:type="dcterms:W3CDTF">2025-04-14T11:29:58Z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34E5E8518F204970A73F034244CD06D6_13</vt:lpwstr>
  </property>
  <property fmtid="{D5CDD505-2E9C-101B-9397-08002B2CF9AE}" pid="3" name="KSOProductBuildVer">
    <vt:lpwstr>1049-12.2.0.20795</vt:lpwstr>
  </property>
</Properties>
</file>