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1414-25E5-4EDA-A8E9-F6898E4DA580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4A70-AB46-4630-93B2-A9CEB331E5F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1414-25E5-4EDA-A8E9-F6898E4DA580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4A70-AB46-4630-93B2-A9CEB331E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1414-25E5-4EDA-A8E9-F6898E4DA580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4A70-AB46-4630-93B2-A9CEB331E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1414-25E5-4EDA-A8E9-F6898E4DA580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4A70-AB46-4630-93B2-A9CEB331E5F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1414-25E5-4EDA-A8E9-F6898E4DA580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4A70-AB46-4630-93B2-A9CEB331E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1414-25E5-4EDA-A8E9-F6898E4DA580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4A70-AB46-4630-93B2-A9CEB331E5F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1414-25E5-4EDA-A8E9-F6898E4DA580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4A70-AB46-4630-93B2-A9CEB331E5F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1414-25E5-4EDA-A8E9-F6898E4DA580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4A70-AB46-4630-93B2-A9CEB331E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1414-25E5-4EDA-A8E9-F6898E4DA580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4A70-AB46-4630-93B2-A9CEB331E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1414-25E5-4EDA-A8E9-F6898E4DA580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4A70-AB46-4630-93B2-A9CEB331E5F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1414-25E5-4EDA-A8E9-F6898E4DA580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4A70-AB46-4630-93B2-A9CEB331E5F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93D1414-25E5-4EDA-A8E9-F6898E4DA580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1564A70-AB46-4630-93B2-A9CEB331E5F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4" y="5052545"/>
            <a:ext cx="6554589" cy="88211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волонтёрский отряд</a:t>
            </a:r>
          </a:p>
          <a:p>
            <a:r>
              <a:rPr lang="ru-RU" dirty="0"/>
              <a:t>м</a:t>
            </a:r>
            <a:r>
              <a:rPr lang="ru-RU" dirty="0" smtClean="0"/>
              <a:t>униципального учреждения «Молодёжный центр «Паритет» Кировского района Волгограда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ru-RU" dirty="0" smtClean="0"/>
              <a:t>«СОБИРАЕМСЯ У </a:t>
            </a:r>
            <a:br>
              <a:rPr lang="ru-RU" dirty="0" smtClean="0"/>
            </a:br>
            <a:r>
              <a:rPr lang="ru-RU" dirty="0" smtClean="0"/>
              <a:t>НАС»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908720"/>
            <a:ext cx="1944216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203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17581" y="620688"/>
            <a:ext cx="7175351" cy="4304769"/>
          </a:xfrm>
        </p:spPr>
        <p:txBody>
          <a:bodyPr/>
          <a:lstStyle/>
          <a:p>
            <a:r>
              <a:rPr lang="ru-RU" dirty="0" smtClean="0"/>
              <a:t>Основные</a:t>
            </a:r>
            <a:br>
              <a:rPr lang="ru-RU" dirty="0" smtClean="0"/>
            </a:br>
            <a:r>
              <a:rPr lang="ru-RU" dirty="0" smtClean="0"/>
              <a:t>направления</a:t>
            </a:r>
            <a:br>
              <a:rPr lang="ru-RU" dirty="0" smtClean="0"/>
            </a:br>
            <a:r>
              <a:rPr lang="ru-RU" dirty="0" smtClean="0"/>
              <a:t>деятельности</a:t>
            </a:r>
            <a:br>
              <a:rPr lang="ru-RU" dirty="0" smtClean="0"/>
            </a:br>
            <a:r>
              <a:rPr lang="ru-RU" dirty="0" smtClean="0"/>
              <a:t>волонтёрского</a:t>
            </a:r>
            <a:br>
              <a:rPr lang="ru-RU" dirty="0" smtClean="0"/>
            </a:br>
            <a:r>
              <a:rPr lang="ru-RU" dirty="0" smtClean="0"/>
              <a:t>отряда: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633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692696"/>
            <a:ext cx="6400800" cy="5073744"/>
          </a:xfrm>
        </p:spPr>
        <p:txBody>
          <a:bodyPr/>
          <a:lstStyle/>
          <a:p>
            <a:r>
              <a:rPr lang="ru-RU" dirty="0" smtClean="0"/>
              <a:t>* </a:t>
            </a:r>
            <a:r>
              <a:rPr lang="ru-RU" i="1" u="sng" dirty="0" smtClean="0"/>
              <a:t>сохранение исторической памяти </a:t>
            </a:r>
            <a:r>
              <a:rPr lang="ru-RU" dirty="0" smtClean="0"/>
              <a:t>(встречи с участниками исторических событий Кировского района, города Волгограда, уход и благоустройство памятников и стел имеющих культурную и историческую значимость, участие в мероприятиях патриотической направленности);</a:t>
            </a:r>
          </a:p>
          <a:p>
            <a:endParaRPr lang="ru-RU" dirty="0"/>
          </a:p>
          <a:p>
            <a:r>
              <a:rPr lang="ru-RU" dirty="0" smtClean="0"/>
              <a:t>* </a:t>
            </a:r>
            <a:r>
              <a:rPr lang="ru-RU" i="1" u="sng" dirty="0" smtClean="0"/>
              <a:t>работа с детьми с ограниченным возможностями здоровья</a:t>
            </a:r>
            <a:r>
              <a:rPr lang="ru-RU" dirty="0" smtClean="0"/>
              <a:t> (работа по их социализации, проведение культурно-досуговых мероприятий, обучение азам анимации и создания мультфильмов);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577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692696"/>
            <a:ext cx="7175351" cy="5112568"/>
          </a:xfrm>
        </p:spPr>
        <p:txBody>
          <a:bodyPr/>
          <a:lstStyle/>
          <a:p>
            <a:pPr marL="182880" indent="0">
              <a:buNone/>
            </a:pPr>
            <a:r>
              <a:rPr lang="ru-RU" sz="2200" b="0" dirty="0" smtClean="0"/>
              <a:t>* </a:t>
            </a:r>
            <a:r>
              <a:rPr lang="ru-RU" sz="2200" b="0" i="1" u="sng" dirty="0"/>
              <a:t>о</a:t>
            </a:r>
            <a:r>
              <a:rPr lang="ru-RU" sz="2200" b="0" i="1" u="sng" dirty="0" smtClean="0"/>
              <a:t>рганизация спортивно-досуговой деятельности </a:t>
            </a:r>
            <a:r>
              <a:rPr lang="ru-RU" sz="2200" b="0" dirty="0" smtClean="0"/>
              <a:t>(участие в соревнованиях и первенствах);</a:t>
            </a:r>
            <a:br>
              <a:rPr lang="ru-RU" sz="2200" b="0" dirty="0" smtClean="0"/>
            </a:br>
            <a:r>
              <a:rPr lang="ru-RU" sz="2200" b="0" dirty="0"/>
              <a:t/>
            </a:r>
            <a:br>
              <a:rPr lang="ru-RU" sz="2200" b="0" dirty="0"/>
            </a:br>
            <a:r>
              <a:rPr lang="ru-RU" sz="2200" b="0" dirty="0" smtClean="0"/>
              <a:t>* </a:t>
            </a:r>
            <a:r>
              <a:rPr lang="ru-RU" sz="2200" b="0" i="1" u="sng" dirty="0" smtClean="0"/>
              <a:t>организация культурно-досуговой деятельности</a:t>
            </a:r>
            <a:r>
              <a:rPr lang="ru-RU" sz="2200" b="0" dirty="0" smtClean="0"/>
              <a:t> (участие в проведении концертов, массовых акциях, мероприятиях районного и городского уровней);</a:t>
            </a:r>
            <a:br>
              <a:rPr lang="ru-RU" sz="2200" b="0" dirty="0" smtClean="0"/>
            </a:br>
            <a:r>
              <a:rPr lang="ru-RU" sz="2200" b="0" dirty="0"/>
              <a:t/>
            </a:r>
            <a:br>
              <a:rPr lang="ru-RU" sz="2200" b="0" dirty="0"/>
            </a:br>
            <a:r>
              <a:rPr lang="ru-RU" sz="2200" b="0" dirty="0" smtClean="0"/>
              <a:t>*  </a:t>
            </a:r>
            <a:r>
              <a:rPr lang="ru-RU" sz="2200" b="0" dirty="0"/>
              <a:t>* </a:t>
            </a:r>
            <a:r>
              <a:rPr lang="ru-RU" sz="2200" b="0" i="1" u="sng" dirty="0"/>
              <a:t>экология</a:t>
            </a:r>
            <a:r>
              <a:rPr lang="ru-RU" sz="2200" b="0" dirty="0"/>
              <a:t> (посадка деревьев, мероприятия по раздельному сбору мусора, установка энергосберегающих ламп, информационная и разъяснительная работа);</a:t>
            </a:r>
            <a:br>
              <a:rPr lang="ru-RU" sz="2200" b="0" dirty="0"/>
            </a:br>
            <a:endParaRPr lang="ru-RU" sz="2200" b="0" dirty="0"/>
          </a:p>
        </p:txBody>
      </p:sp>
    </p:spTree>
    <p:extLst>
      <p:ext uri="{BB962C8B-B14F-4D97-AF65-F5344CB8AC3E}">
        <p14:creationId xmlns:p14="http://schemas.microsoft.com/office/powerpoint/2010/main" val="313615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641696"/>
          </a:xfrm>
        </p:spPr>
        <p:txBody>
          <a:bodyPr>
            <a:normAutofit/>
          </a:bodyPr>
          <a:lstStyle/>
          <a:p>
            <a:r>
              <a:rPr lang="ru-RU" i="1" u="sng" dirty="0" smtClean="0"/>
              <a:t>* помощь социально незащищённым слоям общества </a:t>
            </a:r>
            <a:r>
              <a:rPr lang="ru-RU" dirty="0" smtClean="0"/>
              <a:t>(ветераны, инвалиды, пенсионеры); </a:t>
            </a:r>
          </a:p>
          <a:p>
            <a:endParaRPr lang="ru-RU" dirty="0"/>
          </a:p>
          <a:p>
            <a:r>
              <a:rPr lang="ru-RU" dirty="0" smtClean="0"/>
              <a:t>* </a:t>
            </a:r>
            <a:r>
              <a:rPr lang="ru-RU" i="1" u="sng" dirty="0" smtClean="0"/>
              <a:t>участие в социализации подростков и молодёжи, состоящих на учёте в комиссии по делам несовершеннолетних при администрации Кировского района Волгограда</a:t>
            </a:r>
            <a:r>
              <a:rPr lang="ru-RU" dirty="0" smtClean="0"/>
              <a:t>;</a:t>
            </a:r>
          </a:p>
          <a:p>
            <a:endParaRPr lang="ru-RU" dirty="0"/>
          </a:p>
          <a:p>
            <a:pPr marL="45720" indent="0">
              <a:buNone/>
            </a:pPr>
            <a:r>
              <a:rPr lang="ru-RU" i="1" u="sng" dirty="0" smtClean="0"/>
              <a:t>* </a:t>
            </a:r>
            <a:r>
              <a:rPr lang="ru-RU" i="1" u="sng" dirty="0" err="1" smtClean="0"/>
              <a:t>зоозащита</a:t>
            </a:r>
            <a:r>
              <a:rPr lang="ru-RU" i="1" u="sng" dirty="0" smtClean="0"/>
              <a:t> </a:t>
            </a:r>
            <a:r>
              <a:rPr lang="ru-RU" dirty="0" smtClean="0"/>
              <a:t>(участие в мероприятиях по защите и ухаживанию животных).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96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476672"/>
            <a:ext cx="7175351" cy="4448785"/>
          </a:xfrm>
        </p:spPr>
        <p:txBody>
          <a:bodyPr/>
          <a:lstStyle/>
          <a:p>
            <a:r>
              <a:rPr lang="ru-RU" sz="2200" dirty="0" smtClean="0"/>
              <a:t>Одни из основных мероприятий проводимых волонтёрским отрядом на постоянной основе:</a:t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>* субботники</a:t>
            </a:r>
            <a:br>
              <a:rPr lang="ru-RU" sz="2200" dirty="0" smtClean="0"/>
            </a:br>
            <a:r>
              <a:rPr lang="ru-RU" sz="2200" dirty="0" smtClean="0"/>
              <a:t>* участие в голосовании по благоустройству объектов </a:t>
            </a:r>
            <a:r>
              <a:rPr lang="ru-RU" sz="2200" dirty="0" err="1" smtClean="0"/>
              <a:t>горсреды</a:t>
            </a:r>
            <a:r>
              <a:rPr lang="ru-RU" sz="2200" dirty="0" smtClean="0"/>
              <a:t> в Волгограде;</a:t>
            </a:r>
            <a:br>
              <a:rPr lang="ru-RU" sz="2200" dirty="0" smtClean="0"/>
            </a:br>
            <a:r>
              <a:rPr lang="ru-RU" sz="2200" dirty="0" smtClean="0"/>
              <a:t>* «Сохраним природу вместе»</a:t>
            </a:r>
            <a:br>
              <a:rPr lang="ru-RU" sz="2200" dirty="0" smtClean="0"/>
            </a:br>
            <a:r>
              <a:rPr lang="ru-RU" sz="2200" dirty="0" smtClean="0"/>
              <a:t>* «Безопасность на дороге»</a:t>
            </a:r>
            <a:br>
              <a:rPr lang="ru-RU" sz="2200" dirty="0" smtClean="0"/>
            </a:br>
            <a:r>
              <a:rPr lang="ru-RU" sz="2200" dirty="0" smtClean="0"/>
              <a:t>* «Путь к успеху»</a:t>
            </a:r>
            <a:br>
              <a:rPr lang="ru-RU" sz="2200" dirty="0" smtClean="0"/>
            </a:br>
            <a:r>
              <a:rPr lang="ru-RU" sz="2200" dirty="0" smtClean="0"/>
              <a:t>* «Я выбираю спорт»</a:t>
            </a:r>
            <a:br>
              <a:rPr lang="ru-RU" sz="2200" dirty="0" smtClean="0"/>
            </a:br>
            <a:r>
              <a:rPr lang="ru-RU" sz="2200" dirty="0" smtClean="0"/>
              <a:t>* «</a:t>
            </a:r>
            <a:r>
              <a:rPr lang="ru-RU" sz="2200" dirty="0" err="1" smtClean="0"/>
              <a:t>ФитнесМАМА</a:t>
            </a:r>
            <a:r>
              <a:rPr lang="ru-RU" sz="2200" dirty="0" smtClean="0"/>
              <a:t>»</a:t>
            </a:r>
            <a:br>
              <a:rPr lang="ru-RU" sz="2200" dirty="0" smtClean="0"/>
            </a:br>
            <a:r>
              <a:rPr lang="ru-RU" sz="2200" dirty="0" smtClean="0"/>
              <a:t>* «Волонтёры – детям»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11918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01408" cy="4497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b="1" dirty="0" smtClean="0"/>
              <a:t>Информация о команде:</a:t>
            </a:r>
          </a:p>
          <a:p>
            <a:endParaRPr lang="ru-RU" dirty="0" smtClean="0"/>
          </a:p>
          <a:p>
            <a:r>
              <a:rPr lang="ru-RU" dirty="0" smtClean="0"/>
              <a:t>Руководитель – Курышев О.О.</a:t>
            </a:r>
          </a:p>
          <a:p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Помощники:</a:t>
            </a:r>
          </a:p>
          <a:p>
            <a:r>
              <a:rPr lang="ru-RU" dirty="0" smtClean="0"/>
              <a:t>Заместитель руководителя - Бондаренко Б.Б.</a:t>
            </a:r>
            <a:endParaRPr lang="ru-RU" dirty="0"/>
          </a:p>
          <a:p>
            <a:r>
              <a:rPr lang="ru-RU" dirty="0" smtClean="0"/>
              <a:t>Специалисты по работе с молодёжью – </a:t>
            </a:r>
            <a:r>
              <a:rPr lang="ru-RU" dirty="0" err="1" smtClean="0"/>
              <a:t>Заверуха</a:t>
            </a:r>
            <a:r>
              <a:rPr lang="ru-RU" dirty="0" smtClean="0"/>
              <a:t> Е.В., Фомиченко </a:t>
            </a:r>
            <a:r>
              <a:rPr lang="ru-RU" dirty="0" smtClean="0"/>
              <a:t>С.А., Макарова В.В., </a:t>
            </a:r>
            <a:r>
              <a:rPr lang="ru-RU" dirty="0" err="1" smtClean="0"/>
              <a:t>Пескова</a:t>
            </a:r>
            <a:r>
              <a:rPr lang="ru-RU" dirty="0" smtClean="0"/>
              <a:t> Н.И</a:t>
            </a:r>
            <a:r>
              <a:rPr lang="ru-RU" dirty="0" smtClean="0"/>
              <a:t>., </a:t>
            </a:r>
            <a:r>
              <a:rPr lang="ru-RU" dirty="0" smtClean="0"/>
              <a:t>Сарана Т.Н., </a:t>
            </a:r>
            <a:r>
              <a:rPr lang="ru-RU" dirty="0" err="1" smtClean="0"/>
              <a:t>Пигулевская</a:t>
            </a:r>
            <a:r>
              <a:rPr lang="ru-RU" dirty="0" smtClean="0"/>
              <a:t> Т.А., Тучкова С.А., </a:t>
            </a:r>
            <a:r>
              <a:rPr lang="ru-RU" dirty="0" err="1" smtClean="0"/>
              <a:t>Виннер</a:t>
            </a:r>
            <a:r>
              <a:rPr lang="ru-RU" dirty="0" smtClean="0"/>
              <a:t> Д.В</a:t>
            </a:r>
            <a:r>
              <a:rPr lang="ru-RU" dirty="0" smtClean="0"/>
              <a:t>., Скляр С.В., </a:t>
            </a:r>
            <a:r>
              <a:rPr lang="ru-RU" dirty="0" err="1" smtClean="0"/>
              <a:t>Клещина</a:t>
            </a:r>
            <a:r>
              <a:rPr lang="ru-RU" smtClean="0"/>
              <a:t> А.С.</a:t>
            </a:r>
            <a:endParaRPr lang="ru-RU" dirty="0" smtClean="0"/>
          </a:p>
          <a:p>
            <a:pPr marL="4572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221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287</TotalTime>
  <Words>198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«СОБИРАЕМСЯ У  НАС»</vt:lpstr>
      <vt:lpstr>Основные направления деятельности волонтёрского отряда: </vt:lpstr>
      <vt:lpstr>Презентация PowerPoint</vt:lpstr>
      <vt:lpstr>* организация спортивно-досуговой деятельности (участие в соревнованиях и первенствах);  * организация культурно-досуговой деятельности (участие в проведении концертов, массовых акциях, мероприятиях районного и городского уровней);  *  * экология (посадка деревьев, мероприятия по раздельному сбору мусора, установка энергосберегающих ламп, информационная и разъяснительная работа); </vt:lpstr>
      <vt:lpstr>Презентация PowerPoint</vt:lpstr>
      <vt:lpstr>Одни из основных мероприятий проводимых волонтёрским отрядом на постоянной основе:  * субботники * участие в голосовании по благоустройству объектов горсреды в Волгограде; * «Сохраним природу вместе» * «Безопасность на дороге» * «Путь к успеху» * «Я выбираю спорт» * «ФитнесМАМА» * «Волонтёры – детям»     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«СОБИРАЕМСЯ У  НАС»</dc:title>
  <dc:creator>Методист Паритет</dc:creator>
  <cp:lastModifiedBy>Методист Паритет</cp:lastModifiedBy>
  <cp:revision>15</cp:revision>
  <dcterms:created xsi:type="dcterms:W3CDTF">2022-06-09T08:54:36Z</dcterms:created>
  <dcterms:modified xsi:type="dcterms:W3CDTF">2023-10-31T08:02:04Z</dcterms:modified>
</cp:coreProperties>
</file>