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81" r:id="rId2"/>
    <p:sldId id="258" r:id="rId3"/>
    <p:sldId id="283" r:id="rId4"/>
    <p:sldId id="284" r:id="rId5"/>
    <p:sldId id="285" r:id="rId6"/>
    <p:sldId id="286" r:id="rId7"/>
    <p:sldId id="28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6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2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0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65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6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05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78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7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8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9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0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9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3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1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4887EE-32CA-43F2-B529-6CAD4CDD15C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7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Арт-проект «Пикник»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"/>
    </mc:Choice>
    <mc:Fallback xmlns="">
      <p:transition spd="slow" advTm="134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0353" y="178641"/>
            <a:ext cx="1076808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Культурно-развлекательный арт-проект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«Пикник»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40146" y="1316774"/>
            <a:ext cx="6945745" cy="42527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Цели проекта:</a:t>
            </a:r>
          </a:p>
          <a:p>
            <a:pPr lvl="0"/>
            <a:r>
              <a:rPr lang="ru-RU" dirty="0"/>
              <a:t>Приобщение подрастающего поколения к массовой и отечественной культуре, формирование культурной идентичности;</a:t>
            </a:r>
          </a:p>
          <a:p>
            <a:pPr lvl="0"/>
            <a:r>
              <a:rPr lang="ru-RU" dirty="0"/>
              <a:t>Формирование единой культурно-развлекательной площадки в летний каникулярный период;</a:t>
            </a:r>
          </a:p>
          <a:p>
            <a:pPr lvl="0"/>
            <a:r>
              <a:rPr lang="ru-RU" dirty="0"/>
              <a:t>Организация досуга и отдыха жителей города Ишимбай.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7" y="1126837"/>
            <a:ext cx="4334909" cy="39201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115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8"/>
    </mc:Choice>
    <mc:Fallback xmlns="">
      <p:transition spd="slow" advTm="17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1.85185E-6 L -3.1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55" y="214746"/>
            <a:ext cx="5539509" cy="5759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Арт-проект «Пикник» состоит из: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0110" y="1234073"/>
            <a:ext cx="8244944" cy="174927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Киносеансов под открытым </a:t>
            </a:r>
            <a:r>
              <a:rPr lang="ru-RU" dirty="0" smtClean="0"/>
              <a:t>небом</a:t>
            </a:r>
            <a:endParaRPr lang="ru-RU" dirty="0"/>
          </a:p>
          <a:p>
            <a:r>
              <a:rPr lang="ru-RU" dirty="0" smtClean="0"/>
              <a:t> Квестов, викторин и флэш-мобов</a:t>
            </a:r>
          </a:p>
          <a:p>
            <a:r>
              <a:rPr lang="ru-RU" dirty="0" smtClean="0"/>
              <a:t>Живой музыки</a:t>
            </a:r>
          </a:p>
          <a:p>
            <a:r>
              <a:rPr lang="ru-RU" dirty="0" smtClean="0"/>
              <a:t>Конкурсов талантов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89" y="1080146"/>
            <a:ext cx="2965254" cy="3953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0" y="2831641"/>
            <a:ext cx="4373499" cy="3285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19" y="214745"/>
            <a:ext cx="2854036" cy="21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1"/>
            <a:ext cx="8922327" cy="226290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реализации нашего проекта в период с 2015 года по 2019 год мы организовали и провели более 130 мероприятий культурно-развлекательной направленности, с общим охватом целевой аудитории более 12 000 человек.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7" y="1708727"/>
            <a:ext cx="4488872" cy="2991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466"/>
            <a:ext cx="5902037" cy="3934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60" y="304801"/>
            <a:ext cx="1780458" cy="11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45" y="157018"/>
            <a:ext cx="9023928" cy="48029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 помощью грантового финансирования мы планировали: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310" y="729688"/>
            <a:ext cx="5024581" cy="822035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dirty="0"/>
              <a:t>организовать «Уличную библиотеку</a:t>
            </a:r>
            <a:r>
              <a:rPr lang="ru-RU" sz="1400" dirty="0" smtClean="0"/>
              <a:t>»,  с книгами, оформленными следующим образом: 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4" y="1597891"/>
            <a:ext cx="3909291" cy="3909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2290" y="817541"/>
            <a:ext cx="659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Организовать «Школу рисования и лепки </a:t>
            </a:r>
            <a:r>
              <a:rPr lang="ru-RU" dirty="0"/>
              <a:t>под открытым небом</a:t>
            </a:r>
            <a:r>
              <a:rPr lang="ru-RU" dirty="0" smtClean="0"/>
              <a:t>» по подобному типу: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1597891"/>
            <a:ext cx="4956010" cy="33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28" y="203200"/>
            <a:ext cx="10880436" cy="2623127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С помощью всех запланированных мероприятий мы сможем привить подрастающему поколению любовь не только к отечественному кинематографу, но и к искусству – живописи, скульптуре и литературе. Это поможет раскрыть творческий потенциал детей, подростков и молодёжи, а также сформировать культурную </a:t>
            </a:r>
            <a:r>
              <a:rPr lang="ru-RU" sz="2700" dirty="0" smtClean="0"/>
              <a:t>идентичность, а также увеличить охват целевой аудитории.</a:t>
            </a:r>
            <a:r>
              <a:rPr lang="ru-RU" dirty="0"/>
              <a:t/>
            </a:r>
            <a:br>
              <a:rPr lang="ru-RU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128" y="2312778"/>
            <a:ext cx="10806545" cy="3311189"/>
          </a:xfrm>
        </p:spPr>
        <p:txBody>
          <a:bodyPr/>
          <a:lstStyle/>
          <a:p>
            <a:r>
              <a:rPr lang="ru-RU" dirty="0" smtClean="0"/>
              <a:t>В дальнейшем мы планируем реализовывать наш проект со всеми </a:t>
            </a:r>
            <a:r>
              <a:rPr lang="ru-RU" dirty="0" err="1" smtClean="0"/>
              <a:t>новвоведениями</a:t>
            </a:r>
            <a:r>
              <a:rPr lang="ru-RU" dirty="0" smtClean="0"/>
              <a:t>  с помощью волонтёров и жителей города, как и все годы реализации до этого. </a:t>
            </a:r>
            <a:r>
              <a:rPr lang="ru-RU" dirty="0"/>
              <a:t>Также мы готовы делиться опытом реализации нашего арт-проекта с руководителями других проектов, принимать нововведения (включать в программу мероприятия нестандартные форматы взаимодействия с публикой, конкурсы и флэш-мобы) и расширять географию реализации нашего проекта, сотрудничая с заинтересованными в этом организациями.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1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72" y="286327"/>
            <a:ext cx="8820728" cy="1560946"/>
          </a:xfrm>
        </p:spPr>
        <p:txBody>
          <a:bodyPr>
            <a:no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6" y="2077499"/>
            <a:ext cx="4702165" cy="3133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76" y="1480390"/>
            <a:ext cx="3304459" cy="22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|1.8|5.2|2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3645</TotalTime>
  <Words>251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Арт-проект «Пикник»</vt:lpstr>
      <vt:lpstr>Презентация PowerPoint</vt:lpstr>
      <vt:lpstr>Арт-проект «Пикник» состоит из:</vt:lpstr>
      <vt:lpstr>В результате реализации нашего проекта в период с 2015 года по 2019 год мы организовали и провели более 130 мероприятий культурно-развлекательной направленности, с общим охватом целевой аудитории более 12 000 человек.  </vt:lpstr>
      <vt:lpstr>С помощью грантового финансирования мы планировали:</vt:lpstr>
      <vt:lpstr>С помощью всех запланированных мероприятий мы сможем привить подрастающему поколению любовь не только к отечественному кинематографу, но и к искусству – живописи, скульптуре и литературе. Это поможет раскрыть творческий потенциал детей, подростков и молодёжи, а также сформировать культурную идентичность, а также увеличить охват целевой аудитории.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ПК</cp:lastModifiedBy>
  <cp:revision>47</cp:revision>
  <dcterms:created xsi:type="dcterms:W3CDTF">2019-08-27T05:22:39Z</dcterms:created>
  <dcterms:modified xsi:type="dcterms:W3CDTF">2020-04-30T08:25:07Z</dcterms:modified>
</cp:coreProperties>
</file>