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E03CB-5F1B-48B8-A7BE-D21656E232E0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33CBF-E04C-46A8-9E72-B9C2FAF62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8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33CBF-E04C-46A8-9E72-B9C2FAF624F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1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7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2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6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614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82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693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58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06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9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4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3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4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4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7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81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4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6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208F2D-F8D8-40C0-BE55-F94D1F2247F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7974B5-4369-40A5-AA87-A1907025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17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6E18E-AC0E-4ED3-AA67-C2078C527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9111" y="143564"/>
            <a:ext cx="5813777" cy="1734108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Волонтеры клуба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«Планета»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8CD556-7E71-4371-9F6E-9B41235E89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1612" y="856377"/>
            <a:ext cx="3165097" cy="23738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AAB6D2-FDBA-4A72-9D03-3A10B5085E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5978" y="4297975"/>
            <a:ext cx="2879165" cy="21593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1F6ED7-0C44-4F42-BB3E-DFF9DC6876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72727" y="2403184"/>
            <a:ext cx="2879167" cy="2159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A25F57-2DEE-47A8-984E-82C7DD026C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486" y="4659872"/>
            <a:ext cx="2868706" cy="21515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321C70-866E-4077-B290-51DE474819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947" y="2198128"/>
            <a:ext cx="2842808" cy="21321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4C1AAD-193D-4AA2-B001-0409437AA02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773" y="4438475"/>
            <a:ext cx="3689443" cy="23729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A992AB-DB42-4AA2-B8BA-0E3E2A2C7D8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635" y="262584"/>
            <a:ext cx="2580727" cy="19355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63CFC5-D2D5-432F-A525-D233F2F51CC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899" y="2394689"/>
            <a:ext cx="3437913" cy="19355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08C113E-8AB9-4D82-BAF9-1B2E8FE6ED1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357" y="4767864"/>
            <a:ext cx="2580726" cy="19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80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3BB6D-266A-4A58-9C5B-8EF4C973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692" y="0"/>
            <a:ext cx="8534400" cy="1507067"/>
          </a:xfrm>
        </p:spPr>
        <p:txBody>
          <a:bodyPr/>
          <a:lstStyle/>
          <a:p>
            <a:r>
              <a:rPr lang="ru-RU" dirty="0"/>
              <a:t>Наши волонтеры, очень активные ребята!)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4547CB-27EF-49DF-88CB-E43BF8A7AE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59105" y="459105"/>
            <a:ext cx="3672840" cy="27546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2FC6C8-B4D0-4990-BF30-D604A66A09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88"/>
          <a:stretch/>
        </p:blipFill>
        <p:spPr>
          <a:xfrm>
            <a:off x="209550" y="3429000"/>
            <a:ext cx="5090160" cy="34066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EF57E4-94DD-413D-B936-26F2100718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40355" y="632214"/>
            <a:ext cx="3026199" cy="22696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98B1C7-C1A0-4629-8106-F7A45BE64E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099" y="1327211"/>
            <a:ext cx="2388870" cy="31851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C28E61-42E7-4D40-8704-9DA5B66518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714" y="4332515"/>
            <a:ext cx="5562600" cy="25031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B2C873F-09D2-4A32-AC48-430EFB24CF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48" y="1664848"/>
            <a:ext cx="4147646" cy="233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C9F9A0-7DC2-4FD9-9191-0458340D61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83230" cy="3977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0E9B77-B609-4FF0-BA42-20FEF54D60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320" y="3634740"/>
            <a:ext cx="4297680" cy="32232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AC7E4-77D5-47C5-8E1D-5FADC3CDE6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0"/>
            <a:ext cx="4572000" cy="3429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EB8A4C-3AE0-46B2-BA43-6401082545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2307909" y="3171825"/>
            <a:ext cx="4914900" cy="36861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0DD951-E917-4022-9D93-A9FA22EAA1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891" y="35560"/>
            <a:ext cx="2558415" cy="3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4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C3539-EE45-4A63-99D0-4DA959EE47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5D15C2-D873-4C01-9B10-B0983BF0B1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840" y="0"/>
            <a:ext cx="6751320" cy="31541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363570-DAF0-4449-ABEF-E7BA1AD42E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4280" y="3429000"/>
            <a:ext cx="4617720" cy="33534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B905E4-C920-4DF2-A5D4-1F2B562CCA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" y="3294045"/>
            <a:ext cx="4831080" cy="36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842D5-979F-4440-8B8A-FDF666FAF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9" y="339814"/>
            <a:ext cx="8534400" cy="1552224"/>
          </a:xfrm>
        </p:spPr>
        <p:txBody>
          <a:bodyPr>
            <a:normAutofit fontScale="90000"/>
          </a:bodyPr>
          <a:lstStyle/>
          <a:p>
            <a:r>
              <a:rPr lang="ru-RU" dirty="0"/>
              <a:t>Волонтеры клуба Планета,  активные участники патриотических мероприятий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AD0645-4044-4650-8408-7479CB7821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0755" y="3733029"/>
            <a:ext cx="4139608" cy="31249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7DFE0B-3B9D-43A9-80EA-59F95E6DB7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5" y="2170543"/>
            <a:ext cx="6175846" cy="46318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A808EC-0DB1-492F-958F-5A5EFBD840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913" y="608058"/>
            <a:ext cx="5752598" cy="31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9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FDAB47-6132-4EC8-92D7-C6DDD5771D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9"/>
          <a:stretch/>
        </p:blipFill>
        <p:spPr>
          <a:xfrm rot="5400000">
            <a:off x="-197224" y="555813"/>
            <a:ext cx="3836894" cy="3048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52DEB9-57A6-4BDE-9A83-A4C9661CC7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460" y="2814916"/>
            <a:ext cx="5253318" cy="39399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0AC0E8-58E6-47A6-B69B-13275798EF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223" y="3738282"/>
            <a:ext cx="4159624" cy="31197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3E3F91-C949-4D40-9658-805322DBC6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522" y="103095"/>
            <a:ext cx="5158256" cy="29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5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B2FC38-8B5F-41A2-BBB2-9B26BED759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50478" y="787773"/>
            <a:ext cx="5011271" cy="37584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9D3C8D-9801-44E1-A88F-15A3416DD6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65835" y="787772"/>
            <a:ext cx="5011271" cy="37584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6F4323-8D97-4569-A525-3B546EEDBE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662" y="2592187"/>
            <a:ext cx="4535304" cy="41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6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8E847-2461-4F11-8411-4246D988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507067"/>
          </a:xfrm>
        </p:spPr>
        <p:txBody>
          <a:bodyPr>
            <a:normAutofit/>
          </a:bodyPr>
          <a:lstStyle/>
          <a:p>
            <a:r>
              <a:rPr lang="ru-RU" dirty="0"/>
              <a:t>Участники театрализованных представлений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20A87F-5027-49A9-A8B3-F804B09D3A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3" y="1507067"/>
            <a:ext cx="5342965" cy="40072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DDAD6D-1971-4922-B659-FFE42B60CB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7365" y="894840"/>
            <a:ext cx="5486400" cy="30944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357AD8-030B-4D18-BCAD-CE5678F533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777" y="4113609"/>
            <a:ext cx="6096000" cy="27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3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A1EE1B-FF27-4B0D-9E5C-847F6B7178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952" y="175929"/>
            <a:ext cx="5470465" cy="30771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077340-640C-48A1-B43A-455E18B1DB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31147" y="1629053"/>
            <a:ext cx="6248397" cy="35147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79E54F-9CB8-4BDA-A682-6791E16582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69" y="3496583"/>
            <a:ext cx="5811126" cy="31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0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DD62C-334B-4C9B-BE2D-D6530F91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5188"/>
            <a:ext cx="8534400" cy="1507067"/>
          </a:xfrm>
        </p:spPr>
        <p:txBody>
          <a:bodyPr/>
          <a:lstStyle/>
          <a:p>
            <a:r>
              <a:rPr lang="ru-RU" dirty="0"/>
              <a:t>Ведущие мероприятий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66E2BD-2890-438D-9120-C97D02B500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3517479"/>
            <a:ext cx="4381500" cy="3286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DD651D-2B8F-4547-93FB-660F8A60EB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3216"/>
            <a:ext cx="4734242" cy="31578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705314-8678-4FC9-B036-15394FE5A0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6680"/>
            <a:ext cx="5903910" cy="28689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D939D2-B8A2-4ECC-85C0-2E86009853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34285" y="3033542"/>
            <a:ext cx="3789833" cy="37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8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CC5E5-6E24-4266-A6DC-D080903A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388" y="-94483"/>
            <a:ext cx="8534400" cy="1507067"/>
          </a:xfrm>
        </p:spPr>
        <p:txBody>
          <a:bodyPr/>
          <a:lstStyle/>
          <a:p>
            <a:pPr algn="ctr"/>
            <a:r>
              <a:rPr lang="ru-RU" dirty="0"/>
              <a:t>Организаторы детских </a:t>
            </a:r>
            <a:br>
              <a:rPr lang="ru-RU" dirty="0"/>
            </a:br>
            <a:r>
              <a:rPr lang="ru-RU" dirty="0"/>
              <a:t>игровых программ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5B0992-94EE-4EA4-B4A5-C7A438589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1404" y="3325693"/>
            <a:ext cx="3932419" cy="29493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E0FA4A-C552-44C2-8654-C93B41DE6F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7647" y="1254759"/>
            <a:ext cx="6402965" cy="35526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EBC0F2-5FD0-403C-87F8-2D54CA0E26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635"/>
          <a:stretch/>
        </p:blipFill>
        <p:spPr>
          <a:xfrm>
            <a:off x="7641243" y="3949701"/>
            <a:ext cx="4267200" cy="3032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DB5313-E8F0-441E-8F90-0D85B45BF0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104"/>
            <a:ext cx="2769551" cy="26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1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E6C8B0-61EB-46F7-BB65-A98DDC6D6B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5905" y="3256499"/>
            <a:ext cx="4075913" cy="30569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8B37A5-6B57-474E-BBC6-3BD1AE7B2B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3943350"/>
            <a:ext cx="3886200" cy="29146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76D0A2-8014-4DF7-A92F-A754A51D2E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7255" y="3937634"/>
            <a:ext cx="3337561" cy="25031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DF0931-9FA1-499F-BC26-71E1927B26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145" y="113537"/>
            <a:ext cx="5639128" cy="26334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3F3768-DB03-45DE-8D6E-843937F4E2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7323"/>
            <a:ext cx="5065394" cy="380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2399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</TotalTime>
  <Words>33</Words>
  <Application>Microsoft Office PowerPoint</Application>
  <PresentationFormat>Широкоэкранный</PresentationFormat>
  <Paragraphs>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Wingdings 3</vt:lpstr>
      <vt:lpstr>Сектор</vt:lpstr>
      <vt:lpstr>Волонтеры клуба  «Планета»</vt:lpstr>
      <vt:lpstr>Волонтеры клуба Планета,  активные участники патриотических мероприятий </vt:lpstr>
      <vt:lpstr>Презентация PowerPoint</vt:lpstr>
      <vt:lpstr>Презентация PowerPoint</vt:lpstr>
      <vt:lpstr>Участники театрализованных представлений</vt:lpstr>
      <vt:lpstr>Презентация PowerPoint</vt:lpstr>
      <vt:lpstr>Ведущие мероприятий</vt:lpstr>
      <vt:lpstr>Организаторы детских  игровых программ</vt:lpstr>
      <vt:lpstr>Презентация PowerPoint</vt:lpstr>
      <vt:lpstr>Наши волонтеры, очень активные ребята!)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Волонтеры клуба  «Планета»</dc:title>
  <dc:creator>Олечка</dc:creator>
  <cp:lastModifiedBy>Олечка</cp:lastModifiedBy>
  <cp:revision>2</cp:revision>
  <dcterms:created xsi:type="dcterms:W3CDTF">2024-05-08T18:34:00Z</dcterms:created>
  <dcterms:modified xsi:type="dcterms:W3CDTF">2024-05-08T19:52:02Z</dcterms:modified>
</cp:coreProperties>
</file>