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  <p:sldMasterId id="2147483792" r:id="rId2"/>
    <p:sldMasterId id="2147483801" r:id="rId3"/>
    <p:sldMasterId id="2147483862" r:id="rId4"/>
  </p:sldMasterIdLst>
  <p:notesMasterIdLst>
    <p:notesMasterId r:id="rId12"/>
  </p:notesMasterIdLst>
  <p:handoutMasterIdLst>
    <p:handoutMasterId r:id="rId13"/>
  </p:handoutMasterIdLst>
  <p:sldIdLst>
    <p:sldId id="448" r:id="rId5"/>
    <p:sldId id="458" r:id="rId6"/>
    <p:sldId id="449" r:id="rId7"/>
    <p:sldId id="460" r:id="rId8"/>
    <p:sldId id="450" r:id="rId9"/>
    <p:sldId id="459" r:id="rId10"/>
    <p:sldId id="469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HOWEET" id="{4BE9BAE1-2B7F-4B56-85FA-2CB6EB6D60E7}">
          <p14:sldIdLst>
            <p14:sldId id="447"/>
            <p14:sldId id="448"/>
            <p14:sldId id="449"/>
            <p14:sldId id="450"/>
            <p14:sldId id="451"/>
            <p14:sldId id="452"/>
            <p14:sldId id="453"/>
            <p14:sldId id="454"/>
            <p14:sldId id="455"/>
            <p14:sldId id="456"/>
            <p14:sldId id="457"/>
            <p14:sldId id="458"/>
            <p14:sldId id="459"/>
            <p14:sldId id="460"/>
            <p14:sldId id="461"/>
            <p14:sldId id="462"/>
            <p14:sldId id="463"/>
            <p14:sldId id="464"/>
            <p14:sldId id="465"/>
            <p14:sldId id="466"/>
            <p14:sldId id="467"/>
            <p14:sldId id="468"/>
            <p14:sldId id="469"/>
          </p14:sldIdLst>
        </p14:section>
        <p14:section name="CREDITS &amp; COPYRIGHTS" id="{A11DE2D7-8506-4D4C-9DA4-C8ABD28C7139}">
          <p14:sldIdLst>
            <p14:sldId id="444"/>
            <p14:sldId id="383"/>
            <p14:sldId id="446"/>
          </p14:sldIdLst>
        </p14:section>
      </p14:sectionLst>
    </p:ex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7" autoAdjust="0"/>
    <p:restoredTop sz="96357" autoAdjust="0"/>
  </p:normalViewPr>
  <p:slideViewPr>
    <p:cSldViewPr snapToGrid="0">
      <p:cViewPr varScale="1">
        <p:scale>
          <a:sx n="70" d="100"/>
          <a:sy n="70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2988" y="6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473C6-F235-4D76-8306-F9B8675CC3E3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FFF5F-7075-4034-9D87-24613F64A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06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E25003-6321-498D-BE48-F7CA1ED29012}" type="datetimeFigureOut">
              <a:rPr lang="en-US" smtClean="0"/>
              <a:pPr/>
              <a:t>4/11/2020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77036-F49A-467A-BF23-BEBBC4D554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591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743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8608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951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2172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807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3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CA3AB2B-189A-4C92-A457-C6A3833631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35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7636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FD4B6CD7-6499-479F-9CCA-D8908254E936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3" name="Figure">
              <a:extLst>
                <a:ext uri="{FF2B5EF4-FFF2-40B4-BE49-F238E27FC236}">
                  <a16:creationId xmlns:a16="http://schemas.microsoft.com/office/drawing/2014/main" xmlns="" id="{D20B0470-F419-435F-B58C-3C3722A47B17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021DC576-2F28-4A56-ACCD-EF70E9C180D2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:a16="http://schemas.microsoft.com/office/drawing/2014/main" xmlns="" id="{DEB69096-630C-4947-845E-ACB18712FA8A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:a16="http://schemas.microsoft.com/office/drawing/2014/main" xmlns="" id="{124062B6-6236-41F5-8AEF-3FD87043A9F0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xmlns="" id="{E178CED8-4535-4F12-85F1-18787F1F5D0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:a16="http://schemas.microsoft.com/office/drawing/2014/main" xmlns="" id="{A964FAC0-2421-40EB-83E1-A26EB53301EA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xmlns="" val="246999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xmlns="" id="{C9508563-B641-4132-867F-BB6D2C85860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C98B5F4A-9C22-4A32-8328-7DA507C042E4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DC3A4488-F4FB-44FA-B4B4-485C122BB804}"/>
              </a:ext>
            </a:extLst>
          </p:cNvPr>
          <p:cNvSpPr/>
          <p:nvPr userDrawn="1"/>
        </p:nvSpPr>
        <p:spPr>
          <a:xfrm>
            <a:off x="1002560" y="1879259"/>
            <a:ext cx="7590438" cy="4978741"/>
          </a:xfrm>
          <a:custGeom>
            <a:avLst/>
            <a:gdLst>
              <a:gd name="connsiteX0" fmla="*/ 6341668 w 7590438"/>
              <a:gd name="connsiteY0" fmla="*/ 994 h 4978741"/>
              <a:gd name="connsiteX1" fmla="*/ 7590438 w 7590438"/>
              <a:gd name="connsiteY1" fmla="*/ 1946720 h 4978741"/>
              <a:gd name="connsiteX2" fmla="*/ 5527381 w 7590438"/>
              <a:gd name="connsiteY2" fmla="*/ 4927891 h 4978741"/>
              <a:gd name="connsiteX3" fmla="*/ 5417570 w 7590438"/>
              <a:gd name="connsiteY3" fmla="*/ 4978741 h 4978741"/>
              <a:gd name="connsiteX4" fmla="*/ 3171206 w 7590438"/>
              <a:gd name="connsiteY4" fmla="*/ 4978741 h 4978741"/>
              <a:gd name="connsiteX5" fmla="*/ 3031431 w 7590438"/>
              <a:gd name="connsiteY5" fmla="*/ 4927891 h 4978741"/>
              <a:gd name="connsiteX6" fmla="*/ 0 w 7590438"/>
              <a:gd name="connsiteY6" fmla="*/ 1946720 h 4978741"/>
              <a:gd name="connsiteX7" fmla="*/ 4640710 w 7590438"/>
              <a:gd name="connsiteY7" fmla="*/ 508161 h 4978741"/>
              <a:gd name="connsiteX8" fmla="*/ 6341668 w 7590438"/>
              <a:gd name="connsiteY8" fmla="*/ 994 h 4978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1">
                <a:moveTo>
                  <a:pt x="6341668" y="994"/>
                </a:moveTo>
                <a:cubicBezTo>
                  <a:pt x="7280836" y="33740"/>
                  <a:pt x="7590438" y="870991"/>
                  <a:pt x="7590438" y="1946720"/>
                </a:cubicBezTo>
                <a:cubicBezTo>
                  <a:pt x="7590438" y="3120243"/>
                  <a:pt x="6651715" y="4374239"/>
                  <a:pt x="5527381" y="4927891"/>
                </a:cubicBezTo>
                <a:lnTo>
                  <a:pt x="5417570" y="4978741"/>
                </a:lnTo>
                <a:lnTo>
                  <a:pt x="3171206" y="4978741"/>
                </a:lnTo>
                <a:lnTo>
                  <a:pt x="3031431" y="4927891"/>
                </a:lnTo>
                <a:cubicBezTo>
                  <a:pt x="1584307" y="4374239"/>
                  <a:pt x="0" y="3120243"/>
                  <a:pt x="0" y="1946720"/>
                </a:cubicBezTo>
                <a:cubicBezTo>
                  <a:pt x="0" y="382024"/>
                  <a:pt x="3262834" y="1223755"/>
                  <a:pt x="4640710" y="508161"/>
                </a:cubicBezTo>
                <a:cubicBezTo>
                  <a:pt x="5357804" y="137446"/>
                  <a:pt x="5914774" y="-13890"/>
                  <a:pt x="6341668" y="99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6" name="Figure">
            <a:extLst>
              <a:ext uri="{FF2B5EF4-FFF2-40B4-BE49-F238E27FC236}">
                <a16:creationId xmlns:a16="http://schemas.microsoft.com/office/drawing/2014/main" xmlns="" id="{8AECFF67-532A-4F20-AC24-D67815BECD5D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7" name="Figure">
            <a:extLst>
              <a:ext uri="{FF2B5EF4-FFF2-40B4-BE49-F238E27FC236}">
                <a16:creationId xmlns:a16="http://schemas.microsoft.com/office/drawing/2014/main" xmlns="" id="{32317ACE-FB5E-4BD1-929E-5C77F188678A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31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reeform: Shape 33">
            <a:extLst>
              <a:ext uri="{FF2B5EF4-FFF2-40B4-BE49-F238E27FC236}">
                <a16:creationId xmlns:a16="http://schemas.microsoft.com/office/drawing/2014/main" xmlns="" id="{AA9099B8-BC83-41D8-8960-1B3250B51F8C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626C51BB-701F-461F-9F32-9F76FD688F3D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8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1" y="-27908"/>
                  <a:pt x="7215683" y="546491"/>
                  <a:pt x="7497992" y="1104988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8" name="Figure">
            <a:extLst>
              <a:ext uri="{FF2B5EF4-FFF2-40B4-BE49-F238E27FC236}">
                <a16:creationId xmlns:a16="http://schemas.microsoft.com/office/drawing/2014/main" xmlns="" id="{4676B7C6-E6FF-4568-BD8C-71C3B2730C57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xmlns="" id="{F6536B3B-36A2-4A00-9B5F-B84F83D2F3FC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623888" y="43755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623888" y="1268430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xmlns="" id="{503B6CA4-DD77-4137-947D-186758031F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1312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405910"/>
            <a:ext cx="7886700" cy="119768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1630585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xmlns="" id="{00DC61FD-979C-49D8-8EC8-0414A39C8BCD}"/>
              </a:ext>
            </a:extLst>
          </p:cNvPr>
          <p:cNvSpPr/>
          <p:nvPr userDrawn="1"/>
        </p:nvSpPr>
        <p:spPr>
          <a:xfrm>
            <a:off x="2627741" y="1224186"/>
            <a:ext cx="5207842" cy="5633814"/>
          </a:xfrm>
          <a:custGeom>
            <a:avLst/>
            <a:gdLst>
              <a:gd name="connsiteX0" fmla="*/ 2603877 w 5207842"/>
              <a:gd name="connsiteY0" fmla="*/ 4 h 5633814"/>
              <a:gd name="connsiteX1" fmla="*/ 5170025 w 5207842"/>
              <a:gd name="connsiteY1" fmla="*/ 2257595 h 5633814"/>
              <a:gd name="connsiteX2" fmla="*/ 4764420 w 5207842"/>
              <a:gd name="connsiteY2" fmla="*/ 5567399 h 5633814"/>
              <a:gd name="connsiteX3" fmla="*/ 4730527 w 5207842"/>
              <a:gd name="connsiteY3" fmla="*/ 5633814 h 5633814"/>
              <a:gd name="connsiteX4" fmla="*/ 1843836 w 5207842"/>
              <a:gd name="connsiteY4" fmla="*/ 5633814 h 5633814"/>
              <a:gd name="connsiteX5" fmla="*/ 1652019 w 5207842"/>
              <a:gd name="connsiteY5" fmla="*/ 5466042 h 5633814"/>
              <a:gd name="connsiteX6" fmla="*/ 12712 w 5207842"/>
              <a:gd name="connsiteY6" fmla="*/ 2776623 h 5633814"/>
              <a:gd name="connsiteX7" fmla="*/ 2338940 w 5207842"/>
              <a:gd name="connsiteY7" fmla="*/ 13557 h 5633814"/>
              <a:gd name="connsiteX8" fmla="*/ 2603877 w 5207842"/>
              <a:gd name="connsiteY8" fmla="*/ 4 h 56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07842" h="5633814">
                <a:moveTo>
                  <a:pt x="2603877" y="4"/>
                </a:moveTo>
                <a:cubicBezTo>
                  <a:pt x="3917085" y="-2412"/>
                  <a:pt x="5040256" y="961385"/>
                  <a:pt x="5170025" y="2257595"/>
                </a:cubicBezTo>
                <a:cubicBezTo>
                  <a:pt x="5260699" y="3164941"/>
                  <a:pt x="5211445" y="4628154"/>
                  <a:pt x="4764420" y="5567399"/>
                </a:cubicBezTo>
                <a:lnTo>
                  <a:pt x="4730527" y="5633814"/>
                </a:lnTo>
                <a:lnTo>
                  <a:pt x="1843836" y="5633814"/>
                </a:lnTo>
                <a:lnTo>
                  <a:pt x="1652019" y="5466042"/>
                </a:lnTo>
                <a:cubicBezTo>
                  <a:pt x="796046" y="4666985"/>
                  <a:pt x="90432" y="3554524"/>
                  <a:pt x="12712" y="2776623"/>
                </a:cubicBezTo>
                <a:cubicBezTo>
                  <a:pt x="-127974" y="1394000"/>
                  <a:pt x="915217" y="156867"/>
                  <a:pt x="2338940" y="13557"/>
                </a:cubicBezTo>
                <a:cubicBezTo>
                  <a:pt x="2427938" y="4620"/>
                  <a:pt x="2516330" y="165"/>
                  <a:pt x="2603877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xmlns="" id="{AE851E1C-FE07-4902-AB63-0740ED44A82B}"/>
              </a:ext>
            </a:extLst>
          </p:cNvPr>
          <p:cNvSpPr/>
          <p:nvPr userDrawn="1"/>
        </p:nvSpPr>
        <p:spPr>
          <a:xfrm>
            <a:off x="1608955" y="2267498"/>
            <a:ext cx="7535045" cy="4590502"/>
          </a:xfrm>
          <a:custGeom>
            <a:avLst/>
            <a:gdLst>
              <a:gd name="connsiteX0" fmla="*/ 5239714 w 7535045"/>
              <a:gd name="connsiteY0" fmla="*/ 1052 h 4590502"/>
              <a:gd name="connsiteX1" fmla="*/ 7497992 w 7535045"/>
              <a:gd name="connsiteY1" fmla="*/ 1104987 h 4590502"/>
              <a:gd name="connsiteX2" fmla="*/ 7535045 w 7535045"/>
              <a:gd name="connsiteY2" fmla="*/ 1186382 h 4590502"/>
              <a:gd name="connsiteX3" fmla="*/ 7535045 w 7535045"/>
              <a:gd name="connsiteY3" fmla="*/ 2862014 h 4590502"/>
              <a:gd name="connsiteX4" fmla="*/ 7496224 w 7535045"/>
              <a:gd name="connsiteY4" fmla="*/ 2956634 h 4590502"/>
              <a:gd name="connsiteX5" fmla="*/ 5921203 w 7535045"/>
              <a:gd name="connsiteY5" fmla="*/ 4479326 h 4590502"/>
              <a:gd name="connsiteX6" fmla="*/ 5700631 w 7535045"/>
              <a:gd name="connsiteY6" fmla="*/ 4590502 h 4590502"/>
              <a:gd name="connsiteX7" fmla="*/ 403214 w 7535045"/>
              <a:gd name="connsiteY7" fmla="*/ 4590502 h 4590502"/>
              <a:gd name="connsiteX8" fmla="*/ 318622 w 7535045"/>
              <a:gd name="connsiteY8" fmla="*/ 4518246 h 4590502"/>
              <a:gd name="connsiteX9" fmla="*/ 96423 w 7535045"/>
              <a:gd name="connsiteY9" fmla="*/ 4208950 h 4590502"/>
              <a:gd name="connsiteX10" fmla="*/ 3441815 w 7535045"/>
              <a:gd name="connsiteY10" fmla="*/ 317993 h 4590502"/>
              <a:gd name="connsiteX11" fmla="*/ 5239714 w 7535045"/>
              <a:gd name="connsiteY11" fmla="*/ 1052 h 4590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35045" h="4590502">
                <a:moveTo>
                  <a:pt x="5239714" y="1052"/>
                </a:moveTo>
                <a:cubicBezTo>
                  <a:pt x="6572370" y="-27908"/>
                  <a:pt x="7215683" y="546491"/>
                  <a:pt x="7497992" y="1104987"/>
                </a:cubicBezTo>
                <a:lnTo>
                  <a:pt x="7535045" y="1186382"/>
                </a:lnTo>
                <a:lnTo>
                  <a:pt x="7535045" y="2862014"/>
                </a:lnTo>
                <a:lnTo>
                  <a:pt x="7496224" y="2956634"/>
                </a:lnTo>
                <a:cubicBezTo>
                  <a:pt x="7193799" y="3605441"/>
                  <a:pt x="6594675" y="4112432"/>
                  <a:pt x="5921203" y="4479326"/>
                </a:cubicBezTo>
                <a:lnTo>
                  <a:pt x="5700631" y="4590502"/>
                </a:lnTo>
                <a:lnTo>
                  <a:pt x="403214" y="4590502"/>
                </a:lnTo>
                <a:lnTo>
                  <a:pt x="318622" y="4518246"/>
                </a:lnTo>
                <a:cubicBezTo>
                  <a:pt x="223827" y="4424517"/>
                  <a:pt x="148584" y="4321454"/>
                  <a:pt x="96423" y="4208950"/>
                </a:cubicBezTo>
                <a:cubicBezTo>
                  <a:pt x="-480938" y="2966792"/>
                  <a:pt x="1648770" y="854030"/>
                  <a:pt x="3441815" y="317993"/>
                </a:cubicBezTo>
                <a:cubicBezTo>
                  <a:pt x="4148584" y="106770"/>
                  <a:pt x="4742189" y="11864"/>
                  <a:pt x="5239714" y="1052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xmlns="" id="{089CEF4D-F0BB-4C65-98B7-96ACEADE2230}"/>
              </a:ext>
            </a:extLst>
          </p:cNvPr>
          <p:cNvSpPr/>
          <p:nvPr userDrawn="1"/>
        </p:nvSpPr>
        <p:spPr>
          <a:xfrm>
            <a:off x="517393" y="4935873"/>
            <a:ext cx="949676" cy="9675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igure">
            <a:extLst>
              <a:ext uri="{FF2B5EF4-FFF2-40B4-BE49-F238E27FC236}">
                <a16:creationId xmlns:a16="http://schemas.microsoft.com/office/drawing/2014/main" xmlns="" id="{84E9059E-DF0A-413A-BE8D-4A3C7D3C4992}"/>
              </a:ext>
            </a:extLst>
          </p:cNvPr>
          <p:cNvSpPr/>
          <p:nvPr userDrawn="1"/>
        </p:nvSpPr>
        <p:spPr>
          <a:xfrm>
            <a:off x="7940446" y="1491189"/>
            <a:ext cx="655596" cy="6244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xmlns="" id="{774065CF-E03F-47A0-BA69-8273B1F3FB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02560" y="1879258"/>
            <a:ext cx="7590438" cy="4978742"/>
          </a:xfrm>
          <a:custGeom>
            <a:avLst/>
            <a:gdLst>
              <a:gd name="connsiteX0" fmla="*/ 6341668 w 7590438"/>
              <a:gd name="connsiteY0" fmla="*/ 995 h 4978742"/>
              <a:gd name="connsiteX1" fmla="*/ 7590438 w 7590438"/>
              <a:gd name="connsiteY1" fmla="*/ 1946721 h 4978742"/>
              <a:gd name="connsiteX2" fmla="*/ 5527381 w 7590438"/>
              <a:gd name="connsiteY2" fmla="*/ 4927892 h 4978742"/>
              <a:gd name="connsiteX3" fmla="*/ 5417570 w 7590438"/>
              <a:gd name="connsiteY3" fmla="*/ 4978742 h 4978742"/>
              <a:gd name="connsiteX4" fmla="*/ 3171207 w 7590438"/>
              <a:gd name="connsiteY4" fmla="*/ 4978742 h 4978742"/>
              <a:gd name="connsiteX5" fmla="*/ 3031432 w 7590438"/>
              <a:gd name="connsiteY5" fmla="*/ 4927892 h 4978742"/>
              <a:gd name="connsiteX6" fmla="*/ 0 w 7590438"/>
              <a:gd name="connsiteY6" fmla="*/ 1946721 h 4978742"/>
              <a:gd name="connsiteX7" fmla="*/ 4640710 w 7590438"/>
              <a:gd name="connsiteY7" fmla="*/ 508161 h 4978742"/>
              <a:gd name="connsiteX8" fmla="*/ 6341668 w 7590438"/>
              <a:gd name="connsiteY8" fmla="*/ 995 h 4978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590438" h="4978742">
                <a:moveTo>
                  <a:pt x="6341668" y="995"/>
                </a:moveTo>
                <a:cubicBezTo>
                  <a:pt x="7280836" y="33741"/>
                  <a:pt x="7590438" y="870992"/>
                  <a:pt x="7590438" y="1946721"/>
                </a:cubicBezTo>
                <a:cubicBezTo>
                  <a:pt x="7590438" y="3120244"/>
                  <a:pt x="6651715" y="4374240"/>
                  <a:pt x="5527381" y="4927892"/>
                </a:cubicBezTo>
                <a:lnTo>
                  <a:pt x="5417570" y="4978742"/>
                </a:lnTo>
                <a:lnTo>
                  <a:pt x="3171207" y="4978742"/>
                </a:lnTo>
                <a:lnTo>
                  <a:pt x="3031432" y="4927892"/>
                </a:lnTo>
                <a:cubicBezTo>
                  <a:pt x="1584307" y="4374240"/>
                  <a:pt x="0" y="3120244"/>
                  <a:pt x="0" y="1946721"/>
                </a:cubicBezTo>
                <a:cubicBezTo>
                  <a:pt x="0" y="382025"/>
                  <a:pt x="3262834" y="1223756"/>
                  <a:pt x="4640710" y="508161"/>
                </a:cubicBezTo>
                <a:cubicBezTo>
                  <a:pt x="5357804" y="137447"/>
                  <a:pt x="5914774" y="-13889"/>
                  <a:pt x="6341668" y="995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vert="horz" wrap="square" lIns="91440" tIns="1645920" rIns="91440" bIns="45720" rtlCol="0" anchor="t">
            <a:noAutofit/>
          </a:bodyPr>
          <a:lstStyle>
            <a:lvl1pPr>
              <a:defRPr lang="en-US" sz="2800"/>
            </a:lvl1pPr>
          </a:lstStyle>
          <a:p>
            <a:pPr marL="228600" lvl="0" indent="-228600" algn="ctr" defTabSz="914400">
              <a:spcBef>
                <a:spcPts val="1000"/>
              </a:spcBef>
              <a:spcAft>
                <a:spcPts val="1200"/>
              </a:spcAft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4817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reeform: Shape 34">
            <a:extLst>
              <a:ext uri="{FF2B5EF4-FFF2-40B4-BE49-F238E27FC236}">
                <a16:creationId xmlns:a16="http://schemas.microsoft.com/office/drawing/2014/main" xmlns="" id="{2BC6E09C-1B3F-41EF-B8FF-9238FF1C5ACA}"/>
              </a:ext>
            </a:extLst>
          </p:cNvPr>
          <p:cNvSpPr/>
          <p:nvPr userDrawn="1"/>
        </p:nvSpPr>
        <p:spPr>
          <a:xfrm>
            <a:off x="169090" y="1050968"/>
            <a:ext cx="8974910" cy="5807033"/>
          </a:xfrm>
          <a:custGeom>
            <a:avLst/>
            <a:gdLst>
              <a:gd name="connsiteX0" fmla="*/ 7194434 w 8974910"/>
              <a:gd name="connsiteY0" fmla="*/ 705 h 5807033"/>
              <a:gd name="connsiteX1" fmla="*/ 8881036 w 8974910"/>
              <a:gd name="connsiteY1" fmla="*/ 375319 h 5807033"/>
              <a:gd name="connsiteX2" fmla="*/ 8974910 w 8974910"/>
              <a:gd name="connsiteY2" fmla="*/ 426432 h 5807033"/>
              <a:gd name="connsiteX3" fmla="*/ 8974910 w 8974910"/>
              <a:gd name="connsiteY3" fmla="*/ 5220352 h 5807033"/>
              <a:gd name="connsiteX4" fmla="*/ 8963281 w 8974910"/>
              <a:gd name="connsiteY4" fmla="*/ 5230884 h 5807033"/>
              <a:gd name="connsiteX5" fmla="*/ 8306503 w 8974910"/>
              <a:gd name="connsiteY5" fmla="*/ 5715951 h 5807033"/>
              <a:gd name="connsiteX6" fmla="*/ 8152171 w 8974910"/>
              <a:gd name="connsiteY6" fmla="*/ 5807033 h 5807033"/>
              <a:gd name="connsiteX7" fmla="*/ 246528 w 8974910"/>
              <a:gd name="connsiteY7" fmla="*/ 5807033 h 5807033"/>
              <a:gd name="connsiteX8" fmla="*/ 186184 w 8974910"/>
              <a:gd name="connsiteY8" fmla="*/ 5714765 h 5807033"/>
              <a:gd name="connsiteX9" fmla="*/ 128400 w 8974910"/>
              <a:gd name="connsiteY9" fmla="*/ 5604760 h 5807033"/>
              <a:gd name="connsiteX10" fmla="*/ 4583223 w 8974910"/>
              <a:gd name="connsiteY10" fmla="*/ 423448 h 5807033"/>
              <a:gd name="connsiteX11" fmla="*/ 6977357 w 8974910"/>
              <a:gd name="connsiteY11" fmla="*/ 1400 h 5807033"/>
              <a:gd name="connsiteX12" fmla="*/ 7194434 w 8974910"/>
              <a:gd name="connsiteY12" fmla="*/ 705 h 580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74910" h="5807033">
                <a:moveTo>
                  <a:pt x="7194434" y="705"/>
                </a:moveTo>
                <a:cubicBezTo>
                  <a:pt x="7902295" y="11938"/>
                  <a:pt x="8453953" y="156693"/>
                  <a:pt x="8881036" y="375319"/>
                </a:cubicBezTo>
                <a:lnTo>
                  <a:pt x="8974910" y="426432"/>
                </a:lnTo>
                <a:lnTo>
                  <a:pt x="8974910" y="5220352"/>
                </a:lnTo>
                <a:lnTo>
                  <a:pt x="8963281" y="5230884"/>
                </a:lnTo>
                <a:cubicBezTo>
                  <a:pt x="8758911" y="5406230"/>
                  <a:pt x="8538043" y="5567904"/>
                  <a:pt x="8306503" y="5715951"/>
                </a:cubicBezTo>
                <a:lnTo>
                  <a:pt x="8152171" y="5807033"/>
                </a:lnTo>
                <a:lnTo>
                  <a:pt x="246528" y="5807033"/>
                </a:lnTo>
                <a:lnTo>
                  <a:pt x="186184" y="5714765"/>
                </a:lnTo>
                <a:cubicBezTo>
                  <a:pt x="165051" y="5678881"/>
                  <a:pt x="145765" y="5642213"/>
                  <a:pt x="128400" y="5604760"/>
                </a:cubicBezTo>
                <a:cubicBezTo>
                  <a:pt x="-640431" y="3950666"/>
                  <a:pt x="2195551" y="1137250"/>
                  <a:pt x="4583223" y="423448"/>
                </a:cubicBezTo>
                <a:cubicBezTo>
                  <a:pt x="5524377" y="142177"/>
                  <a:pt x="6314838" y="15797"/>
                  <a:pt x="6977357" y="1400"/>
                </a:cubicBezTo>
                <a:cubicBezTo>
                  <a:pt x="7051299" y="-207"/>
                  <a:pt x="7123647" y="-419"/>
                  <a:pt x="7194434" y="705"/>
                </a:cubicBezTo>
                <a:close/>
              </a:path>
            </a:pathLst>
          </a:custGeom>
          <a:solidFill>
            <a:srgbClr val="8DB1C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xmlns="" id="{048DE288-DF42-48FB-8914-2D6F43EDE8AA}"/>
              </a:ext>
            </a:extLst>
          </p:cNvPr>
          <p:cNvSpPr/>
          <p:nvPr userDrawn="1"/>
        </p:nvSpPr>
        <p:spPr>
          <a:xfrm>
            <a:off x="0" y="533976"/>
            <a:ext cx="9144001" cy="6324024"/>
          </a:xfrm>
          <a:custGeom>
            <a:avLst/>
            <a:gdLst>
              <a:gd name="connsiteX0" fmla="*/ 7806349 w 9144001"/>
              <a:gd name="connsiteY0" fmla="*/ 1324 h 6324024"/>
              <a:gd name="connsiteX1" fmla="*/ 9106782 w 9144001"/>
              <a:gd name="connsiteY1" fmla="*/ 775992 h 6324024"/>
              <a:gd name="connsiteX2" fmla="*/ 9144001 w 9144001"/>
              <a:gd name="connsiteY2" fmla="*/ 851077 h 6324024"/>
              <a:gd name="connsiteX3" fmla="*/ 9144001 w 9144001"/>
              <a:gd name="connsiteY3" fmla="*/ 4028565 h 6324024"/>
              <a:gd name="connsiteX4" fmla="*/ 9100919 w 9144001"/>
              <a:gd name="connsiteY4" fmla="*/ 4128469 h 6324024"/>
              <a:gd name="connsiteX5" fmla="*/ 7269925 w 9144001"/>
              <a:gd name="connsiteY5" fmla="*/ 6243966 h 6324024"/>
              <a:gd name="connsiteX6" fmla="*/ 7145095 w 9144001"/>
              <a:gd name="connsiteY6" fmla="*/ 6324024 h 6324024"/>
              <a:gd name="connsiteX7" fmla="*/ 2840405 w 9144001"/>
              <a:gd name="connsiteY7" fmla="*/ 6324024 h 6324024"/>
              <a:gd name="connsiteX8" fmla="*/ 2671618 w 9144001"/>
              <a:gd name="connsiteY8" fmla="*/ 6243966 h 6324024"/>
              <a:gd name="connsiteX9" fmla="*/ 160501 w 9144001"/>
              <a:gd name="connsiteY9" fmla="*/ 4375751 h 6324024"/>
              <a:gd name="connsiteX10" fmla="*/ 0 w 9144001"/>
              <a:gd name="connsiteY10" fmla="*/ 4175762 h 6324024"/>
              <a:gd name="connsiteX11" fmla="*/ 0 w 9144001"/>
              <a:gd name="connsiteY11" fmla="*/ 1584310 h 6324024"/>
              <a:gd name="connsiteX12" fmla="*/ 69156 w 9144001"/>
              <a:gd name="connsiteY12" fmla="*/ 1547978 h 6324024"/>
              <a:gd name="connsiteX13" fmla="*/ 5541303 w 9144001"/>
              <a:gd name="connsiteY13" fmla="*/ 676681 h 6324024"/>
              <a:gd name="connsiteX14" fmla="*/ 7806349 w 9144001"/>
              <a:gd name="connsiteY14" fmla="*/ 1324 h 632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144001" h="6324024">
                <a:moveTo>
                  <a:pt x="7806349" y="1324"/>
                </a:moveTo>
                <a:cubicBezTo>
                  <a:pt x="8431661" y="23127"/>
                  <a:pt x="8847385" y="312755"/>
                  <a:pt x="9106782" y="775992"/>
                </a:cubicBezTo>
                <a:lnTo>
                  <a:pt x="9144001" y="851077"/>
                </a:lnTo>
                <a:lnTo>
                  <a:pt x="9144001" y="4028565"/>
                </a:lnTo>
                <a:lnTo>
                  <a:pt x="9100919" y="4128469"/>
                </a:lnTo>
                <a:cubicBezTo>
                  <a:pt x="8711348" y="4960307"/>
                  <a:pt x="8046342" y="5722158"/>
                  <a:pt x="7269925" y="6243966"/>
                </a:cubicBezTo>
                <a:lnTo>
                  <a:pt x="7145095" y="6324024"/>
                </a:lnTo>
                <a:lnTo>
                  <a:pt x="2840405" y="6324024"/>
                </a:lnTo>
                <a:lnTo>
                  <a:pt x="2671618" y="6243966"/>
                </a:lnTo>
                <a:cubicBezTo>
                  <a:pt x="1718308" y="5774339"/>
                  <a:pt x="790161" y="5110277"/>
                  <a:pt x="160501" y="4375751"/>
                </a:cubicBezTo>
                <a:lnTo>
                  <a:pt x="0" y="4175762"/>
                </a:lnTo>
                <a:lnTo>
                  <a:pt x="0" y="1584310"/>
                </a:lnTo>
                <a:lnTo>
                  <a:pt x="69156" y="1547978"/>
                </a:lnTo>
                <a:cubicBezTo>
                  <a:pt x="1377162" y="939540"/>
                  <a:pt x="4165189" y="1391361"/>
                  <a:pt x="5541303" y="676681"/>
                </a:cubicBezTo>
                <a:cubicBezTo>
                  <a:pt x="6496207" y="183027"/>
                  <a:pt x="7237884" y="-18496"/>
                  <a:pt x="7806349" y="13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 defTabSz="914354"/>
            <a:endParaRPr noProof="0">
              <a:solidFill>
                <a:schemeClr val="lt1"/>
              </a:solidFill>
              <a:sym typeface="Gill San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xmlns="" id="{BEA1E088-FCC0-4BEB-ACA0-B59E2AF07CB9}"/>
              </a:ext>
            </a:extLst>
          </p:cNvPr>
          <p:cNvSpPr>
            <a:spLocks noGrp="1"/>
          </p:cNvSpPr>
          <p:nvPr userDrawn="1">
            <p:ph type="body" sz="quarter" idx="13"/>
          </p:nvPr>
        </p:nvSpPr>
        <p:spPr>
          <a:xfrm>
            <a:off x="737574" y="1988719"/>
            <a:ext cx="7128886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2106995" y="5880905"/>
            <a:ext cx="4390044" cy="64782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628650" y="6356351"/>
            <a:ext cx="20574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igure">
            <a:extLst>
              <a:ext uri="{FF2B5EF4-FFF2-40B4-BE49-F238E27FC236}">
                <a16:creationId xmlns:a16="http://schemas.microsoft.com/office/drawing/2014/main" xmlns="" id="{8CB5020E-B4C6-4C2A-BA90-7D9058074F04}"/>
              </a:ext>
            </a:extLst>
          </p:cNvPr>
          <p:cNvSpPr/>
          <p:nvPr userDrawn="1"/>
        </p:nvSpPr>
        <p:spPr>
          <a:xfrm>
            <a:off x="528024" y="1195730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xmlns="" id="{31E7F817-FD4F-4860-95C4-D7FB475A1928}"/>
              </a:ext>
            </a:extLst>
          </p:cNvPr>
          <p:cNvSpPr/>
          <p:nvPr userDrawn="1"/>
        </p:nvSpPr>
        <p:spPr>
          <a:xfrm rot="10800000">
            <a:off x="1712283" y="1217977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49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39"/>
            <a:ext cx="4164137" cy="2852737"/>
          </a:xfrm>
        </p:spPr>
        <p:txBody>
          <a:bodyPr lIns="0" anchor="b">
            <a:noAutofit/>
          </a:bodyPr>
          <a:lstStyle>
            <a:lvl1pPr>
              <a:defRPr sz="96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DCB50C27-B96C-471F-8A4F-8EA99226D09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0A972244-A305-408D-90FE-83B186996CB7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xmlns="" id="{CA3CBCDC-EF5A-4084-8DFD-1DB2BE33CE5F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xmlns="" id="{CBA5B0F5-B526-43E9-945F-1DCD58CD4B9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FA766EB2-23C9-4FE5-8DE1-0B0CC43E770F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770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66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F58ABA4D-AA96-41C9-9968-EC1A8F304A3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3" name="Figure">
              <a:extLst>
                <a:ext uri="{FF2B5EF4-FFF2-40B4-BE49-F238E27FC236}">
                  <a16:creationId xmlns:a16="http://schemas.microsoft.com/office/drawing/2014/main" xmlns="" id="{47EBFB5B-7C0F-4A77-851F-48485ED551BC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007D920C-231C-4FC5-8B68-00B94BCD4A47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:a16="http://schemas.microsoft.com/office/drawing/2014/main" xmlns="" id="{A4C9F44D-D832-4CA5-A26B-90C9BA487C2E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77D6F654-DE12-48BB-B64A-4AF7F4AA4D91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igure">
              <a:extLst>
                <a:ext uri="{FF2B5EF4-FFF2-40B4-BE49-F238E27FC236}">
                  <a16:creationId xmlns:a16="http://schemas.microsoft.com/office/drawing/2014/main" xmlns="" id="{41FC2B7D-9C1B-4198-B4DE-CFB6BD4754D3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:a16="http://schemas.microsoft.com/office/drawing/2014/main" xmlns="" id="{64E60097-CCC4-4415-9FB2-907ED9556A47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xmlns="" val="4102010975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7544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84319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316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46186" y="6356351"/>
            <a:ext cx="2269164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D82CFBFD-078F-46CF-B89A-80455E04CC8C}"/>
              </a:ext>
            </a:extLst>
          </p:cNvPr>
          <p:cNvGrpSpPr/>
          <p:nvPr userDrawn="1"/>
        </p:nvGrpSpPr>
        <p:grpSpPr>
          <a:xfrm>
            <a:off x="197669" y="114053"/>
            <a:ext cx="8110307" cy="6629895"/>
            <a:chOff x="1921112" y="114053"/>
            <a:chExt cx="8110307" cy="6629895"/>
          </a:xfrm>
        </p:grpSpPr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3775212E-68E8-48EA-9CD8-4375E7F97829}"/>
                </a:ext>
              </a:extLst>
            </p:cNvPr>
            <p:cNvSpPr/>
            <p:nvPr userDrawn="1"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5" name="Figure">
              <a:extLst>
                <a:ext uri="{FF2B5EF4-FFF2-40B4-BE49-F238E27FC236}">
                  <a16:creationId xmlns:a16="http://schemas.microsoft.com/office/drawing/2014/main" xmlns="" id="{9266A2D6-572A-4FFB-87C7-3B74291C6BE6}"/>
                </a:ext>
              </a:extLst>
            </p:cNvPr>
            <p:cNvSpPr/>
            <p:nvPr userDrawn="1"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6" name="Figure">
              <a:extLst>
                <a:ext uri="{FF2B5EF4-FFF2-40B4-BE49-F238E27FC236}">
                  <a16:creationId xmlns:a16="http://schemas.microsoft.com/office/drawing/2014/main" xmlns="" id="{1DC574F3-A60C-404E-83B1-315DDE56B489}"/>
                </a:ext>
              </a:extLst>
            </p:cNvPr>
            <p:cNvSpPr/>
            <p:nvPr userDrawn="1"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xmlns="" id="{968D71C5-74D9-42A6-A59B-1112D89801F5}"/>
                </a:ext>
              </a:extLst>
            </p:cNvPr>
            <p:cNvSpPr/>
            <p:nvPr userDrawn="1"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8" name="Figure">
              <a:extLst>
                <a:ext uri="{FF2B5EF4-FFF2-40B4-BE49-F238E27FC236}">
                  <a16:creationId xmlns:a16="http://schemas.microsoft.com/office/drawing/2014/main" xmlns="" id="{84F39031-09C1-41F7-B020-01181D890891}"/>
                </a:ext>
              </a:extLst>
            </p:cNvPr>
            <p:cNvSpPr/>
            <p:nvPr userDrawn="1"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9" name="Figure">
              <a:extLst>
                <a:ext uri="{FF2B5EF4-FFF2-40B4-BE49-F238E27FC236}">
                  <a16:creationId xmlns:a16="http://schemas.microsoft.com/office/drawing/2014/main" xmlns="" id="{057374AB-D878-4361-8464-D856CF507241}"/>
                </a:ext>
              </a:extLst>
            </p:cNvPr>
            <p:cNvSpPr/>
            <p:nvPr userDrawn="1"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DD5F3466-D89A-4CDA-87BE-31785CFD3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8028" y="2072667"/>
            <a:ext cx="5007944" cy="2387600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xmlns="" id="{1442DEDC-1F23-4F4C-B36C-16B96284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8028" y="4552342"/>
            <a:ext cx="5007944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accent5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620179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19513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48724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988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8500" b="19391"/>
          <a:stretch/>
        </p:blipFill>
        <p:spPr>
          <a:xfrm>
            <a:off x="8048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5643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751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766B9AB6-2D94-4DD9-B990-2F9EEFA54A26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27" name="Figure">
              <a:extLst>
                <a:ext uri="{FF2B5EF4-FFF2-40B4-BE49-F238E27FC236}">
                  <a16:creationId xmlns:a16="http://schemas.microsoft.com/office/drawing/2014/main" xmlns="" id="{F0B07676-AA8F-4ECD-8F72-D483096CFB93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8" name="Figure">
              <a:extLst>
                <a:ext uri="{FF2B5EF4-FFF2-40B4-BE49-F238E27FC236}">
                  <a16:creationId xmlns:a16="http://schemas.microsoft.com/office/drawing/2014/main" xmlns="" id="{57A716BC-23D1-44B9-8175-6D3B65F05F5D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9" name="Figure">
              <a:extLst>
                <a:ext uri="{FF2B5EF4-FFF2-40B4-BE49-F238E27FC236}">
                  <a16:creationId xmlns:a16="http://schemas.microsoft.com/office/drawing/2014/main" xmlns="" id="{AE702A63-3D5C-4539-B7BC-96A1FA5E08EB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5C2353EE-FE09-4612-B6EA-8EFE65E3BD33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1" name="Figure">
              <a:extLst>
                <a:ext uri="{FF2B5EF4-FFF2-40B4-BE49-F238E27FC236}">
                  <a16:creationId xmlns:a16="http://schemas.microsoft.com/office/drawing/2014/main" xmlns="" id="{7AC1DA73-26F1-4A2C-885D-CE108925C12D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32" name="Figure">
              <a:extLst>
                <a:ext uri="{FF2B5EF4-FFF2-40B4-BE49-F238E27FC236}">
                  <a16:creationId xmlns:a16="http://schemas.microsoft.com/office/drawing/2014/main" xmlns="" id="{43210743-B29B-4BDA-9E80-D2292722BA14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/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/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/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xmlns="" val="2081891927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B7A19E69-CF76-4473-8B79-978FAF18F5CB}"/>
              </a:ext>
            </a:extLst>
          </p:cNvPr>
          <p:cNvGrpSpPr/>
          <p:nvPr userDrawn="1"/>
        </p:nvGrpSpPr>
        <p:grpSpPr>
          <a:xfrm>
            <a:off x="38258" y="1"/>
            <a:ext cx="1960050" cy="1482171"/>
            <a:chOff x="38258" y="1"/>
            <a:chExt cx="1960050" cy="1482171"/>
          </a:xfrm>
        </p:grpSpPr>
        <p:sp>
          <p:nvSpPr>
            <p:cNvPr id="14" name="Figure">
              <a:extLst>
                <a:ext uri="{FF2B5EF4-FFF2-40B4-BE49-F238E27FC236}">
                  <a16:creationId xmlns:a16="http://schemas.microsoft.com/office/drawing/2014/main" xmlns="" id="{332BEAC1-1291-4C65-9331-6C30D45A2209}"/>
                </a:ext>
              </a:extLst>
            </p:cNvPr>
            <p:cNvSpPr/>
            <p:nvPr userDrawn="1"/>
          </p:nvSpPr>
          <p:spPr>
            <a:xfrm>
              <a:off x="508548" y="42068"/>
              <a:ext cx="1160506" cy="14401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7" name="Figure">
              <a:extLst>
                <a:ext uri="{FF2B5EF4-FFF2-40B4-BE49-F238E27FC236}">
                  <a16:creationId xmlns:a16="http://schemas.microsoft.com/office/drawing/2014/main" xmlns="" id="{0F02ACD5-CC39-4E2D-BF29-DBC03C7CB061}"/>
                </a:ext>
              </a:extLst>
            </p:cNvPr>
            <p:cNvSpPr/>
            <p:nvPr userDrawn="1"/>
          </p:nvSpPr>
          <p:spPr>
            <a:xfrm>
              <a:off x="281512" y="274510"/>
              <a:ext cx="1716796" cy="11671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0" name="Figure">
              <a:extLst>
                <a:ext uri="{FF2B5EF4-FFF2-40B4-BE49-F238E27FC236}">
                  <a16:creationId xmlns:a16="http://schemas.microsoft.com/office/drawing/2014/main" xmlns="" id="{DD143982-05B2-46AF-8566-31619551C533}"/>
                </a:ext>
              </a:extLst>
            </p:cNvPr>
            <p:cNvSpPr/>
            <p:nvPr userDrawn="1"/>
          </p:nvSpPr>
          <p:spPr>
            <a:xfrm>
              <a:off x="146371" y="188020"/>
              <a:ext cx="1691421" cy="1163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0BCADB7D-5944-4720-9CDE-C0D004CA299D}"/>
                </a:ext>
              </a:extLst>
            </p:cNvPr>
            <p:cNvSpPr/>
            <p:nvPr userDrawn="1"/>
          </p:nvSpPr>
          <p:spPr>
            <a:xfrm>
              <a:off x="1200471" y="1"/>
              <a:ext cx="316203" cy="166565"/>
            </a:xfrm>
            <a:custGeom>
              <a:avLst/>
              <a:gdLst>
                <a:gd name="connsiteX0" fmla="*/ 37390 w 316203"/>
                <a:gd name="connsiteY0" fmla="*/ 0 h 166565"/>
                <a:gd name="connsiteX1" fmla="*/ 312226 w 316203"/>
                <a:gd name="connsiteY1" fmla="*/ 0 h 166565"/>
                <a:gd name="connsiteX2" fmla="*/ 316203 w 316203"/>
                <a:gd name="connsiteY2" fmla="*/ 45183 h 166565"/>
                <a:gd name="connsiteX3" fmla="*/ 288596 w 316203"/>
                <a:gd name="connsiteY3" fmla="*/ 100259 h 166565"/>
                <a:gd name="connsiteX4" fmla="*/ 21569 w 316203"/>
                <a:gd name="connsiteY4" fmla="*/ 146208 h 166565"/>
                <a:gd name="connsiteX5" fmla="*/ 3389 w 316203"/>
                <a:gd name="connsiteY5" fmla="*/ 60535 h 166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16203" h="166565">
                  <a:moveTo>
                    <a:pt x="37390" y="0"/>
                  </a:moveTo>
                  <a:lnTo>
                    <a:pt x="312226" y="0"/>
                  </a:lnTo>
                  <a:lnTo>
                    <a:pt x="316203" y="45183"/>
                  </a:lnTo>
                  <a:cubicBezTo>
                    <a:pt x="313161" y="64314"/>
                    <a:pt x="304680" y="83098"/>
                    <a:pt x="288596" y="100259"/>
                  </a:cubicBezTo>
                  <a:cubicBezTo>
                    <a:pt x="224280" y="168378"/>
                    <a:pt x="62643" y="184592"/>
                    <a:pt x="21569" y="146208"/>
                  </a:cubicBezTo>
                  <a:cubicBezTo>
                    <a:pt x="1024" y="127024"/>
                    <a:pt x="-4382" y="95672"/>
                    <a:pt x="3389" y="60535"/>
                  </a:cubicBezTo>
                  <a:close/>
                </a:path>
              </a:pathLst>
            </a:custGeom>
            <a:solidFill>
              <a:schemeClr val="accent5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4" name="Figure">
              <a:extLst>
                <a:ext uri="{FF2B5EF4-FFF2-40B4-BE49-F238E27FC236}">
                  <a16:creationId xmlns:a16="http://schemas.microsoft.com/office/drawing/2014/main" xmlns="" id="{4E33CFDC-D398-45CD-B14F-E39F7129E481}"/>
                </a:ext>
              </a:extLst>
            </p:cNvPr>
            <p:cNvSpPr/>
            <p:nvPr userDrawn="1"/>
          </p:nvSpPr>
          <p:spPr>
            <a:xfrm>
              <a:off x="38258" y="869128"/>
              <a:ext cx="211622" cy="215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5" name="Figure">
              <a:extLst>
                <a:ext uri="{FF2B5EF4-FFF2-40B4-BE49-F238E27FC236}">
                  <a16:creationId xmlns:a16="http://schemas.microsoft.com/office/drawing/2014/main" xmlns="" id="{FBB15AA5-665C-49CE-AEA7-7E55D06A1BEF}"/>
                </a:ext>
              </a:extLst>
            </p:cNvPr>
            <p:cNvSpPr/>
            <p:nvPr userDrawn="1"/>
          </p:nvSpPr>
          <p:spPr>
            <a:xfrm>
              <a:off x="1692380" y="101530"/>
              <a:ext cx="146090" cy="139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92BE77-6C43-40AD-ABCF-E64E36A513F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193953" y="136526"/>
            <a:ext cx="6321397" cy="1132235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762276-1662-4EB6-B7CB-4BCCA4334D09}"/>
              </a:ext>
            </a:extLst>
          </p:cNvPr>
          <p:cNvSpPr>
            <a:spLocks noGrp="1"/>
          </p:cNvSpPr>
          <p:nvPr userDrawn="1">
            <p:ph idx="1"/>
          </p:nvPr>
        </p:nvSpPr>
        <p:spPr>
          <a:xfrm>
            <a:off x="628650" y="2060849"/>
            <a:ext cx="7886700" cy="4116115"/>
          </a:xfrm>
        </p:spPr>
        <p:txBody>
          <a:bodyPr>
            <a:normAutofit/>
          </a:bodyPr>
          <a:lstStyle>
            <a:lvl1pPr marL="427435" indent="-427435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7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5143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8572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21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2001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1543050" indent="-171450">
              <a:spcAft>
                <a:spcPts val="900"/>
              </a:spcAft>
              <a:buFontTx/>
              <a:buBlip>
                <a:blip r:embed="rId2"/>
              </a:buBlip>
              <a:tabLst>
                <a:tab pos="685800" algn="l"/>
              </a:tabLst>
              <a:defRPr sz="18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216D0A-CC06-4975-A732-F53359E90DB7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1154B79-E7FE-48ED-B0DA-7D78B70358EB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6E6126-25F8-4B03-BBC1-DF5D33FFE17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xmlns="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658915" y="141289"/>
            <a:ext cx="872285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4050" b="1">
                <a:ea typeface="+mj-ea"/>
                <a:cs typeface="+mj-cs"/>
              </a:defRPr>
            </a:lvl1pPr>
          </a:lstStyle>
          <a:p>
            <a:pPr marL="171450" lvl="0" indent="-17145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xmlns="" val="158924623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xmlns="" id="{02F7B406-3085-492E-B09E-2978F9D1569F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xmlns="" id="{D9C9573A-2203-40B1-9B26-BB3DF93CCF9C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9" name="Figure">
            <a:extLst>
              <a:ext uri="{FF2B5EF4-FFF2-40B4-BE49-F238E27FC236}">
                <a16:creationId xmlns:a16="http://schemas.microsoft.com/office/drawing/2014/main" xmlns="" id="{CFF2A35A-C301-467D-BDFE-B2B781444F11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Figure">
            <a:extLst>
              <a:ext uri="{FF2B5EF4-FFF2-40B4-BE49-F238E27FC236}">
                <a16:creationId xmlns:a16="http://schemas.microsoft.com/office/drawing/2014/main" xmlns="" id="{CE296C91-6CFC-43FC-9242-C714F05172D4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xmlns="" id="{237FE0CE-1951-45D3-8D1A-7ADD0DD8D969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8378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BB7ECC3C-4C4D-431C-B039-1115FA527B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B065735-C96D-4963-83B2-125B51192331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A7ABAADA-114F-4A68-A0AC-FB26F8F83BF0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Figure">
            <a:extLst>
              <a:ext uri="{FF2B5EF4-FFF2-40B4-BE49-F238E27FC236}">
                <a16:creationId xmlns:a16="http://schemas.microsoft.com/office/drawing/2014/main" xmlns="" id="{431C13A3-9EAB-44A8-9D9B-3546DD45B39A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4" name="Figure">
            <a:extLst>
              <a:ext uri="{FF2B5EF4-FFF2-40B4-BE49-F238E27FC236}">
                <a16:creationId xmlns:a16="http://schemas.microsoft.com/office/drawing/2014/main" xmlns="" id="{C6AC9BA2-80CB-418C-876B-00D88B6C0BE3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07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983F65A9-BCCA-464E-95BD-8C4622BA715C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A57BBF9-2C7C-4A8D-AD62-52054A2971D4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xmlns="" id="{0531DACB-A641-42A5-8250-930302AE7409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xmlns="" id="{191E889A-802C-4070-8C69-C9A69F00B6D1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0DD84A62-C5EA-4E0D-BF70-CCE02089DF14}"/>
              </a:ext>
            </a:extLst>
          </p:cNvPr>
          <p:cNvSpPr/>
          <p:nvPr userDrawn="1"/>
        </p:nvSpPr>
        <p:spPr>
          <a:xfrm>
            <a:off x="3689363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kern="0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204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18">
            <a:extLst>
              <a:ext uri="{FF2B5EF4-FFF2-40B4-BE49-F238E27FC236}">
                <a16:creationId xmlns:a16="http://schemas.microsoft.com/office/drawing/2014/main" xmlns="" id="{2EEF0003-ADB8-41EE-9FD2-C32549BBF3C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689362" y="0"/>
            <a:ext cx="5454639" cy="3551472"/>
          </a:xfrm>
          <a:custGeom>
            <a:avLst/>
            <a:gdLst>
              <a:gd name="connsiteX0" fmla="*/ 83549 w 5454639"/>
              <a:gd name="connsiteY0" fmla="*/ 0 h 3551472"/>
              <a:gd name="connsiteX1" fmla="*/ 5454639 w 5454639"/>
              <a:gd name="connsiteY1" fmla="*/ 0 h 3551472"/>
              <a:gd name="connsiteX2" fmla="*/ 5454639 w 5454639"/>
              <a:gd name="connsiteY2" fmla="*/ 3218939 h 3551472"/>
              <a:gd name="connsiteX3" fmla="*/ 5364200 w 5454639"/>
              <a:gd name="connsiteY3" fmla="*/ 3268786 h 3551472"/>
              <a:gd name="connsiteX4" fmla="*/ 4240086 w 5454639"/>
              <a:gd name="connsiteY4" fmla="*/ 3551472 h 3551472"/>
              <a:gd name="connsiteX5" fmla="*/ 0 w 5454639"/>
              <a:gd name="connsiteY5" fmla="*/ 375625 h 3551472"/>
              <a:gd name="connsiteX6" fmla="*/ 79376 w 5454639"/>
              <a:gd name="connsiteY6" fmla="*/ 6954 h 3551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54639" h="3551472">
                <a:moveTo>
                  <a:pt x="83549" y="0"/>
                </a:moveTo>
                <a:lnTo>
                  <a:pt x="5454639" y="0"/>
                </a:lnTo>
                <a:lnTo>
                  <a:pt x="5454639" y="3218939"/>
                </a:lnTo>
                <a:lnTo>
                  <a:pt x="5364200" y="3268786"/>
                </a:lnTo>
                <a:cubicBezTo>
                  <a:pt x="5000487" y="3447888"/>
                  <a:pt x="4616759" y="3551472"/>
                  <a:pt x="4240086" y="3551472"/>
                </a:cubicBezTo>
                <a:cubicBezTo>
                  <a:pt x="2733394" y="3551472"/>
                  <a:pt x="0" y="1894128"/>
                  <a:pt x="0" y="375625"/>
                </a:cubicBezTo>
                <a:cubicBezTo>
                  <a:pt x="0" y="233265"/>
                  <a:pt x="27831" y="111432"/>
                  <a:pt x="79376" y="695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14C76CA9-0B80-4E38-85B8-80304E61940B}"/>
              </a:ext>
            </a:extLst>
          </p:cNvPr>
          <p:cNvSpPr/>
          <p:nvPr userDrawn="1"/>
        </p:nvSpPr>
        <p:spPr>
          <a:xfrm>
            <a:off x="5266562" y="0"/>
            <a:ext cx="3877438" cy="4122729"/>
          </a:xfrm>
          <a:custGeom>
            <a:avLst/>
            <a:gdLst>
              <a:gd name="connsiteX0" fmla="*/ 21526 w 3877438"/>
              <a:gd name="connsiteY0" fmla="*/ 0 h 4122729"/>
              <a:gd name="connsiteX1" fmla="*/ 3877438 w 3877438"/>
              <a:gd name="connsiteY1" fmla="*/ 0 h 4122729"/>
              <a:gd name="connsiteX2" fmla="*/ 3877438 w 3877438"/>
              <a:gd name="connsiteY2" fmla="*/ 4044676 h 4122729"/>
              <a:gd name="connsiteX3" fmla="*/ 3833579 w 3877438"/>
              <a:gd name="connsiteY3" fmla="*/ 4062946 h 4122729"/>
              <a:gd name="connsiteX4" fmla="*/ 3588321 w 3877438"/>
              <a:gd name="connsiteY4" fmla="*/ 4116891 h 4122729"/>
              <a:gd name="connsiteX5" fmla="*/ 12337 w 3877438"/>
              <a:gd name="connsiteY5" fmla="*/ 545294 h 4122729"/>
              <a:gd name="connsiteX6" fmla="*/ 13471 w 3877438"/>
              <a:gd name="connsiteY6" fmla="*/ 50534 h 41227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7438" h="4122729">
                <a:moveTo>
                  <a:pt x="21526" y="0"/>
                </a:moveTo>
                <a:lnTo>
                  <a:pt x="3877438" y="0"/>
                </a:lnTo>
                <a:lnTo>
                  <a:pt x="3877438" y="4044676"/>
                </a:lnTo>
                <a:lnTo>
                  <a:pt x="3833579" y="4062946"/>
                </a:lnTo>
                <a:cubicBezTo>
                  <a:pt x="3756373" y="4089915"/>
                  <a:pt x="3674692" y="4108199"/>
                  <a:pt x="3588321" y="4116891"/>
                </a:cubicBezTo>
                <a:cubicBezTo>
                  <a:pt x="2206386" y="4255667"/>
                  <a:pt x="146428" y="1887402"/>
                  <a:pt x="12337" y="545294"/>
                </a:cubicBezTo>
                <a:cubicBezTo>
                  <a:pt x="-4730" y="377569"/>
                  <a:pt x="-3844" y="212049"/>
                  <a:pt x="13471" y="5053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961EC8EA-2609-4AD7-93A2-F37ED6958658}"/>
              </a:ext>
            </a:extLst>
          </p:cNvPr>
          <p:cNvSpPr/>
          <p:nvPr userDrawn="1"/>
        </p:nvSpPr>
        <p:spPr>
          <a:xfrm>
            <a:off x="4277854" y="1"/>
            <a:ext cx="4866146" cy="3946405"/>
          </a:xfrm>
          <a:custGeom>
            <a:avLst/>
            <a:gdLst>
              <a:gd name="connsiteX0" fmla="*/ 1753250 w 4866146"/>
              <a:gd name="connsiteY0" fmla="*/ 0 h 3946405"/>
              <a:gd name="connsiteX1" fmla="*/ 4866146 w 4866146"/>
              <a:gd name="connsiteY1" fmla="*/ 0 h 3946405"/>
              <a:gd name="connsiteX2" fmla="*/ 4866146 w 4866146"/>
              <a:gd name="connsiteY2" fmla="*/ 3597362 h 3946405"/>
              <a:gd name="connsiteX3" fmla="*/ 4779219 w 4866146"/>
              <a:gd name="connsiteY3" fmla="*/ 3629181 h 3946405"/>
              <a:gd name="connsiteX4" fmla="*/ 3855483 w 4866146"/>
              <a:gd name="connsiteY4" fmla="*/ 3861277 h 3946405"/>
              <a:gd name="connsiteX5" fmla="*/ 93577 w 4866146"/>
              <a:gd name="connsiteY5" fmla="*/ 2947847 h 3946405"/>
              <a:gd name="connsiteX6" fmla="*/ 1703277 w 4866146"/>
              <a:gd name="connsiteY6" fmla="*/ 35271 h 3946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6146" h="3946405">
                <a:moveTo>
                  <a:pt x="1753250" y="0"/>
                </a:moveTo>
                <a:lnTo>
                  <a:pt x="4866146" y="0"/>
                </a:lnTo>
                <a:lnTo>
                  <a:pt x="4866146" y="3597362"/>
                </a:lnTo>
                <a:lnTo>
                  <a:pt x="4779219" y="3629181"/>
                </a:lnTo>
                <a:cubicBezTo>
                  <a:pt x="4456112" y="3737625"/>
                  <a:pt x="4140245" y="3814929"/>
                  <a:pt x="3855483" y="3861277"/>
                </a:cubicBezTo>
                <a:cubicBezTo>
                  <a:pt x="2337133" y="4108465"/>
                  <a:pt x="498547" y="3821302"/>
                  <a:pt x="93577" y="2947847"/>
                </a:cubicBezTo>
                <a:cubicBezTo>
                  <a:pt x="-291641" y="2119075"/>
                  <a:pt x="564881" y="890954"/>
                  <a:pt x="1703277" y="3527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xmlns="" id="{D8A40038-07DF-46E5-8843-82638D982D30}"/>
              </a:ext>
            </a:extLst>
          </p:cNvPr>
          <p:cNvSpPr/>
          <p:nvPr userDrawn="1"/>
        </p:nvSpPr>
        <p:spPr>
          <a:xfrm>
            <a:off x="3218517" y="1452752"/>
            <a:ext cx="921640" cy="9390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marR="0" lvl="0" indent="0" algn="ctr" defTabSz="3429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225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xmlns="" id="{8951F270-CBA0-4799-A7ED-C28C77E1FE6F}"/>
              </a:ext>
            </a:extLst>
          </p:cNvPr>
          <p:cNvSpPr/>
          <p:nvPr userDrawn="1"/>
        </p:nvSpPr>
        <p:spPr>
          <a:xfrm>
            <a:off x="7793762" y="4967843"/>
            <a:ext cx="636241" cy="60597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652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34864"/>
            <a:ext cx="78867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556792"/>
            <a:ext cx="78867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11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  <p:sldLayoutId id="2147483881" r:id="rId18"/>
    <p:sldLayoutId id="2147483882" r:id="rId19"/>
    <p:sldLayoutId id="2147483883" r:id="rId20"/>
    <p:sldLayoutId id="2147483884" r:id="rId21"/>
    <p:sldLayoutId id="2147483885" r:id="rId22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900"/>
        </a:spcAft>
        <a:buFont typeface="Arial" panose="020B0604020202020204" pitchFamily="34" charset="0"/>
        <a:buChar char="•"/>
        <a:defRPr sz="21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spcAft>
          <a:spcPts val="900"/>
        </a:spcAft>
        <a:buFont typeface="Arial" panose="020B0604020202020204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146304"/>
            <a:ext cx="8229600" cy="617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473620" y="5799923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xmlns="" val="13542593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r" defTabSz="914400" rtl="0" eaLnBrk="1" latinLnBrk="0" hangingPunct="1">
        <a:spcBef>
          <a:spcPct val="0"/>
        </a:spcBef>
        <a:buNone/>
        <a:defRPr lang="en-US" sz="32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1639461" y="2574491"/>
            <a:ext cx="5865080" cy="258532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685766"/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405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405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114930" y="341033"/>
            <a:ext cx="2914141" cy="804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4602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hdr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07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90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74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14104"/>
            <a:ext cx="8229600" cy="553998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8678099" y="5823007"/>
            <a:ext cx="1430200" cy="2308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xmlns="" val="14809441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685766" rtl="0" eaLnBrk="1" latinLnBrk="0" hangingPunct="1">
        <a:spcBef>
          <a:spcPct val="0"/>
        </a:spcBef>
        <a:buNone/>
        <a:defRPr lang="en-US" sz="3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57162" indent="-257162" algn="l" defTabSz="68576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185" indent="-214303" algn="l" defTabSz="685766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07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090" indent="-171442" algn="l" defTabSz="685766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2974" indent="-171442" algn="l" defTabSz="685766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856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users/PeterArreola-5972678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ixabay.com/en/service/faq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4506" y="2359271"/>
            <a:ext cx="5007944" cy="2387600"/>
          </a:xfrm>
        </p:spPr>
        <p:txBody>
          <a:bodyPr/>
          <a:lstStyle/>
          <a:p>
            <a:r>
              <a:rPr lang="ru-RU" dirty="0" smtClean="0"/>
              <a:t>«Мир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равных </a:t>
            </a:r>
            <a:r>
              <a:rPr lang="ru-RU" dirty="0" smtClean="0"/>
              <a:t>возможностей»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300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Краткая аннотация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668740" y="1937983"/>
            <a:ext cx="7846610" cy="4470994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Наш проект решает вопрос не только развития инклюзивного добровольчества в регионе, но и решает вопрос занятости и социализации инвалидов, снятию негативных барьеров  общения сформированных обществом здоровых сверстников.</a:t>
            </a:r>
          </a:p>
          <a:p>
            <a:r>
              <a:rPr lang="ru-RU" sz="2000" dirty="0" smtClean="0"/>
              <a:t>Любая работа может выполняться добровольцами по их мере возможности, не причиняя вреда их здоровью:  работа на компьютерной технике во время поисков или поздравлений, посещение больных в больницах, доставка продуктов старикам, которые уже не могут выходить из дома, беседы в социальных сетях о здоровом образе жизни и тех ошибках, которые не стоит повторять и т.д.  </a:t>
            </a:r>
          </a:p>
          <a:p>
            <a:r>
              <a:rPr lang="ru-RU" sz="2000" dirty="0" smtClean="0"/>
              <a:t>Увеличение числа волонтеров. 2019-2020 гг. – 30 из них 9 – волонтеров с ОВЗ. 2020-2021 г - 55 из них 20 - волонтеров с ОВЗ. 2021-2022 г. - 70 из них 25 - волонтеров с ОВЗ.</a:t>
            </a:r>
          </a:p>
          <a:p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51F02384-994A-4C3C-8656-0CE2B6A3B91B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2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40" y="263076"/>
            <a:ext cx="7886700" cy="2852737"/>
          </a:xfrm>
        </p:spPr>
        <p:txBody>
          <a:bodyPr/>
          <a:lstStyle/>
          <a:p>
            <a:r>
              <a:rPr lang="ru-RU" dirty="0" smtClean="0"/>
              <a:t>Ц</a:t>
            </a:r>
            <a:r>
              <a:rPr lang="ru-RU" dirty="0" smtClean="0"/>
              <a:t>ель проекта</a:t>
            </a:r>
            <a:endParaRPr lang="en-US" dirty="0"/>
          </a:p>
        </p:txBody>
      </p:sp>
      <p:sp>
        <p:nvSpPr>
          <p:cNvPr id="40" name="Slide Number Placeholder 39">
            <a:extLst>
              <a:ext uri="{FF2B5EF4-FFF2-40B4-BE49-F238E27FC236}">
                <a16:creationId xmlns:a16="http://schemas.microsoft.com/office/drawing/2014/main" xmlns="" id="{3FDADECE-BF65-44C8-B523-E1DC603B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7F88F610-7B7C-44F0-8FE6-F62371B7351D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3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21" name="Текст 20"/>
          <p:cNvSpPr>
            <a:spLocks noGrp="1"/>
          </p:cNvSpPr>
          <p:nvPr>
            <p:ph type="body" idx="1"/>
          </p:nvPr>
        </p:nvSpPr>
        <p:spPr>
          <a:xfrm>
            <a:off x="600501" y="3998794"/>
            <a:ext cx="7910087" cy="209085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Вовлечение людей с ограниченными возможностями здоровья разных групп инвалидности в добровольческий процесс, с целью личностного самоопределения, становления и позиционирования себя полноценным членом гражданского общества, развитие инклюзивного </a:t>
            </a:r>
            <a:r>
              <a:rPr lang="ru-RU" dirty="0" err="1" smtClean="0">
                <a:solidFill>
                  <a:srgbClr val="FF0000"/>
                </a:solidFill>
              </a:rPr>
              <a:t>волонтерства</a:t>
            </a:r>
            <a:r>
              <a:rPr lang="ru-RU" dirty="0" smtClean="0">
                <a:solidFill>
                  <a:srgbClr val="FF0000"/>
                </a:solidFill>
              </a:rPr>
              <a:t> в Республике Калмыкия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8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7ED50F86-8FDA-4E3F-94EB-79D3C8A31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32011"/>
            <a:ext cx="8980227" cy="3780429"/>
          </a:xfrm>
        </p:spPr>
        <p:txBody>
          <a:bodyPr>
            <a:normAutofit/>
          </a:bodyPr>
          <a:lstStyle/>
          <a:p>
            <a:r>
              <a:rPr lang="ru-RU" dirty="0" smtClean="0"/>
              <a:t>Описание </a:t>
            </a:r>
            <a:r>
              <a:rPr lang="ru-RU" dirty="0" smtClean="0"/>
              <a:t>проблемы, решению/снижению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остроты </a:t>
            </a:r>
            <a:r>
              <a:rPr lang="ru-RU" dirty="0" smtClean="0"/>
              <a:t>которой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посвящен</a:t>
            </a:r>
            <a:br>
              <a:rPr lang="ru-RU" dirty="0" smtClean="0"/>
            </a:br>
            <a:r>
              <a:rPr lang="ru-RU" dirty="0" smtClean="0"/>
              <a:t>проект</a:t>
            </a: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CEC884BC-7AEB-463F-AC67-B41A998CC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4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9" name="Content Placeholder 10"/>
          <p:cNvSpPr txBox="1">
            <a:spLocks/>
          </p:cNvSpPr>
          <p:nvPr/>
        </p:nvSpPr>
        <p:spPr>
          <a:xfrm>
            <a:off x="3166280" y="3480179"/>
            <a:ext cx="5295332" cy="313898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900"/>
              </a:spcAft>
              <a:buClrTx/>
              <a:buSzTx/>
              <a:tabLst/>
              <a:defRPr/>
            </a:pPr>
            <a:endParaRPr kumimoji="0" lang="en-US" sz="21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66030" y="3608275"/>
            <a:ext cx="58821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5"/>
                </a:solidFill>
              </a:rPr>
              <a:t>Инклюзивное добровольчество дает возможность всем лицам с ограниченными возможностями в полном объеме участвовать в жизни общества. Инклюзивное добровольчество будет способствовать развитию личностного самоопределения, становлению и позиционированию себя полноценным членом гражданского общества как у людей с ОВЗ так и остальных участников проекта.</a:t>
            </a:r>
            <a:endParaRPr lang="ru-RU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043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F6DCFE65-1BF7-4583-95DD-C16D26CCB0DB}"/>
              </a:ext>
            </a:extLst>
          </p:cNvPr>
          <p:cNvGrpSpPr/>
          <p:nvPr/>
        </p:nvGrpSpPr>
        <p:grpSpPr>
          <a:xfrm>
            <a:off x="670952" y="3753136"/>
            <a:ext cx="2113191" cy="1723410"/>
            <a:chOff x="1921112" y="114053"/>
            <a:chExt cx="8110307" cy="6629895"/>
          </a:xfrm>
        </p:grpSpPr>
        <p:sp>
          <p:nvSpPr>
            <p:cNvPr id="89" name="Figure">
              <a:extLst>
                <a:ext uri="{FF2B5EF4-FFF2-40B4-BE49-F238E27FC236}">
                  <a16:creationId xmlns:a16="http://schemas.microsoft.com/office/drawing/2014/main" xmlns="" id="{3B74A785-3624-43BB-A740-BC0D695DFE36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0" name="Figure">
              <a:extLst>
                <a:ext uri="{FF2B5EF4-FFF2-40B4-BE49-F238E27FC236}">
                  <a16:creationId xmlns:a16="http://schemas.microsoft.com/office/drawing/2014/main" xmlns="" id="{AC1D07C2-EC37-48BA-AD95-479A2D98AA2C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1" name="Figure">
              <a:extLst>
                <a:ext uri="{FF2B5EF4-FFF2-40B4-BE49-F238E27FC236}">
                  <a16:creationId xmlns:a16="http://schemas.microsoft.com/office/drawing/2014/main" xmlns="" id="{7A3EBCD5-9F52-4EE8-A2A4-00D82F2DD40B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kern="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Calibri" panose="020F0502020204030204"/>
                  <a:sym typeface="Gill Sans"/>
                </a:rPr>
                <a:t>02</a:t>
              </a: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2" name="Figure">
              <a:extLst>
                <a:ext uri="{FF2B5EF4-FFF2-40B4-BE49-F238E27FC236}">
                  <a16:creationId xmlns:a16="http://schemas.microsoft.com/office/drawing/2014/main" xmlns="" id="{0602B3D1-34D0-4EC2-93F9-52121D9D7836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3" name="Figure">
              <a:extLst>
                <a:ext uri="{FF2B5EF4-FFF2-40B4-BE49-F238E27FC236}">
                  <a16:creationId xmlns:a16="http://schemas.microsoft.com/office/drawing/2014/main" xmlns="" id="{C94444AD-F449-48FE-A024-C229BBE1AEE5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94" name="Figure">
              <a:extLst>
                <a:ext uri="{FF2B5EF4-FFF2-40B4-BE49-F238E27FC236}">
                  <a16:creationId xmlns:a16="http://schemas.microsoft.com/office/drawing/2014/main" xmlns="" id="{4358133C-3CB3-4CC2-941F-9BB8171C26E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257A48A-5FCD-4F03-9417-52B37EC9E2E9}"/>
              </a:ext>
            </a:extLst>
          </p:cNvPr>
          <p:cNvGrpSpPr/>
          <p:nvPr/>
        </p:nvGrpSpPr>
        <p:grpSpPr>
          <a:xfrm>
            <a:off x="684600" y="1596788"/>
            <a:ext cx="2085896" cy="1540371"/>
            <a:chOff x="1921112" y="114053"/>
            <a:chExt cx="8110307" cy="6629895"/>
          </a:xfrm>
        </p:grpSpPr>
        <p:sp>
          <p:nvSpPr>
            <p:cNvPr id="82" name="Figure">
              <a:extLst>
                <a:ext uri="{FF2B5EF4-FFF2-40B4-BE49-F238E27FC236}">
                  <a16:creationId xmlns:a16="http://schemas.microsoft.com/office/drawing/2014/main" xmlns="" id="{F16371F3-10C5-42FC-87EE-DB32CCEDED2C}"/>
                </a:ext>
              </a:extLst>
            </p:cNvPr>
            <p:cNvSpPr/>
            <p:nvPr/>
          </p:nvSpPr>
          <p:spPr>
            <a:xfrm>
              <a:off x="3867079" y="785076"/>
              <a:ext cx="4801950" cy="5958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3" h="20744" extrusionOk="0">
                  <a:moveTo>
                    <a:pt x="50" y="8912"/>
                  </a:moveTo>
                  <a:cubicBezTo>
                    <a:pt x="599" y="13351"/>
                    <a:pt x="9033" y="21184"/>
                    <a:pt x="14691" y="20725"/>
                  </a:cubicBezTo>
                  <a:cubicBezTo>
                    <a:pt x="20349" y="20265"/>
                    <a:pt x="21091" y="11684"/>
                    <a:pt x="20542" y="7246"/>
                  </a:cubicBezTo>
                  <a:cubicBezTo>
                    <a:pt x="19992" y="2808"/>
                    <a:pt x="14951" y="-416"/>
                    <a:pt x="9293" y="43"/>
                  </a:cubicBezTo>
                  <a:cubicBezTo>
                    <a:pt x="3636" y="503"/>
                    <a:pt x="-509" y="4474"/>
                    <a:pt x="50" y="8912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3" name="Figure">
              <a:extLst>
                <a:ext uri="{FF2B5EF4-FFF2-40B4-BE49-F238E27FC236}">
                  <a16:creationId xmlns:a16="http://schemas.microsoft.com/office/drawing/2014/main" xmlns="" id="{A247A9B0-E0AE-4078-92D2-BE021879364E}"/>
                </a:ext>
              </a:extLst>
            </p:cNvPr>
            <p:cNvSpPr/>
            <p:nvPr/>
          </p:nvSpPr>
          <p:spPr>
            <a:xfrm>
              <a:off x="2927648" y="1746876"/>
              <a:ext cx="7103771" cy="4829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589" h="18693" extrusionOk="0">
                  <a:moveTo>
                    <a:pt x="245" y="15021"/>
                  </a:moveTo>
                  <a:cubicBezTo>
                    <a:pt x="1306" y="18233"/>
                    <a:pt x="6123" y="19289"/>
                    <a:pt x="10101" y="18380"/>
                  </a:cubicBezTo>
                  <a:cubicBezTo>
                    <a:pt x="14080" y="17471"/>
                    <a:pt x="20377" y="13324"/>
                    <a:pt x="19507" y="5836"/>
                  </a:cubicBezTo>
                  <a:cubicBezTo>
                    <a:pt x="19168" y="2918"/>
                    <a:pt x="16966" y="-2311"/>
                    <a:pt x="8751" y="1135"/>
                  </a:cubicBezTo>
                  <a:cubicBezTo>
                    <a:pt x="4192" y="3048"/>
                    <a:pt x="-1223" y="10588"/>
                    <a:pt x="245" y="15021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4" name="Figure">
              <a:extLst>
                <a:ext uri="{FF2B5EF4-FFF2-40B4-BE49-F238E27FC236}">
                  <a16:creationId xmlns:a16="http://schemas.microsoft.com/office/drawing/2014/main" xmlns="" id="{85470AAA-139B-417F-B1E5-A317A8E02A1A}"/>
                </a:ext>
              </a:extLst>
            </p:cNvPr>
            <p:cNvSpPr/>
            <p:nvPr/>
          </p:nvSpPr>
          <p:spPr>
            <a:xfrm>
              <a:off x="2368461" y="1388997"/>
              <a:ext cx="6998772" cy="481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116" extrusionOk="0">
                  <a:moveTo>
                    <a:pt x="0" y="7130"/>
                  </a:moveTo>
                  <a:cubicBezTo>
                    <a:pt x="0" y="12861"/>
                    <a:pt x="8015" y="19116"/>
                    <a:pt x="12433" y="19116"/>
                  </a:cubicBezTo>
                  <a:cubicBezTo>
                    <a:pt x="16851" y="19116"/>
                    <a:pt x="21600" y="12861"/>
                    <a:pt x="21600" y="7130"/>
                  </a:cubicBezTo>
                  <a:cubicBezTo>
                    <a:pt x="21600" y="1399"/>
                    <a:pt x="19736" y="-2484"/>
                    <a:pt x="13206" y="1861"/>
                  </a:cubicBezTo>
                  <a:cubicBezTo>
                    <a:pt x="9285" y="4482"/>
                    <a:pt x="0" y="1399"/>
                    <a:pt x="0" y="713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r>
                <a:rPr lang="en-US" sz="2700" b="1" kern="0" dirty="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Calibri" panose="020F0502020204030204"/>
                  <a:sym typeface="Gill Sans"/>
                </a:rPr>
                <a:t>01</a:t>
              </a:r>
              <a:endParaRPr sz="2250" kern="0" dirty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5" name="Figure">
              <a:extLst>
                <a:ext uri="{FF2B5EF4-FFF2-40B4-BE49-F238E27FC236}">
                  <a16:creationId xmlns:a16="http://schemas.microsoft.com/office/drawing/2014/main" xmlns="" id="{D7817829-9A24-489A-AE64-F6D13F0BBD84}"/>
                </a:ext>
              </a:extLst>
            </p:cNvPr>
            <p:cNvSpPr/>
            <p:nvPr/>
          </p:nvSpPr>
          <p:spPr>
            <a:xfrm>
              <a:off x="6730112" y="114053"/>
              <a:ext cx="1313884" cy="11862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415" h="19060" extrusionOk="0">
                  <a:moveTo>
                    <a:pt x="1251" y="17706"/>
                  </a:moveTo>
                  <a:cubicBezTo>
                    <a:pt x="3633" y="20258"/>
                    <a:pt x="13007" y="19180"/>
                    <a:pt x="16737" y="14651"/>
                  </a:cubicBezTo>
                  <a:cubicBezTo>
                    <a:pt x="20468" y="10087"/>
                    <a:pt x="17145" y="3797"/>
                    <a:pt x="14794" y="1210"/>
                  </a:cubicBezTo>
                  <a:cubicBezTo>
                    <a:pt x="12411" y="-1342"/>
                    <a:pt x="7458" y="275"/>
                    <a:pt x="3727" y="4804"/>
                  </a:cubicBezTo>
                  <a:cubicBezTo>
                    <a:pt x="-3" y="9368"/>
                    <a:pt x="-1132" y="15155"/>
                    <a:pt x="1251" y="1770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6" name="Figure">
              <a:extLst>
                <a:ext uri="{FF2B5EF4-FFF2-40B4-BE49-F238E27FC236}">
                  <a16:creationId xmlns:a16="http://schemas.microsoft.com/office/drawing/2014/main" xmlns="" id="{2870DC24-D382-46B5-8C53-79C7711252F0}"/>
                </a:ext>
              </a:extLst>
            </p:cNvPr>
            <p:cNvSpPr/>
            <p:nvPr/>
          </p:nvSpPr>
          <p:spPr>
            <a:xfrm>
              <a:off x="1921112" y="420729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  <p:sp>
          <p:nvSpPr>
            <p:cNvPr id="87" name="Figure">
              <a:extLst>
                <a:ext uri="{FF2B5EF4-FFF2-40B4-BE49-F238E27FC236}">
                  <a16:creationId xmlns:a16="http://schemas.microsoft.com/office/drawing/2014/main" xmlns="" id="{153F0366-4360-43D7-AFF4-55C72949F87D}"/>
                </a:ext>
              </a:extLst>
            </p:cNvPr>
            <p:cNvSpPr/>
            <p:nvPr/>
          </p:nvSpPr>
          <p:spPr>
            <a:xfrm>
              <a:off x="8765547" y="1031118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 defTabSz="342900" hangingPunct="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kern="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sym typeface="Gill Sans"/>
              </a:endParaRPr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dirty="0" smtClean="0"/>
              <a:t>Основные целевые группы,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которые направлен </a:t>
            </a:r>
            <a:r>
              <a:rPr lang="ru-RU" dirty="0" smtClean="0"/>
              <a:t>проект</a:t>
            </a:r>
            <a:endParaRPr lang="en-US" dirty="0"/>
          </a:p>
        </p:txBody>
      </p:sp>
      <p:sp>
        <p:nvSpPr>
          <p:cNvPr id="64" name="Slide Number Placeholder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FC1CF07D-8B3F-4D32-B059-0039CEA46D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5</a:t>
            </a:fld>
            <a:endParaRPr lang="en-US" dirty="0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xmlns="" id="{E0578806-54D9-4D37-B865-BA2600D47AAD}"/>
              </a:ext>
            </a:extLst>
          </p:cNvPr>
          <p:cNvSpPr txBox="1"/>
          <p:nvPr/>
        </p:nvSpPr>
        <p:spPr>
          <a:xfrm>
            <a:off x="2947917" y="1773232"/>
            <a:ext cx="5677468" cy="877163"/>
          </a:xfrm>
          <a:prstGeom prst="rect">
            <a:avLst/>
          </a:prstGeom>
          <a:noFill/>
        </p:spPr>
        <p:txBody>
          <a:bodyPr wrap="square" tIns="137160" bIns="0" rtlCol="0" anchor="b">
            <a:spAutoFit/>
          </a:bodyPr>
          <a:lstStyle/>
          <a:p>
            <a:pPr defTabSz="685766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Люди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с ограниченными возможностями здоровья</a:t>
            </a:r>
            <a:endParaRPr 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xmlns="" id="{CC622461-4704-41D9-A52C-03B8AD9FE67F}"/>
              </a:ext>
            </a:extLst>
          </p:cNvPr>
          <p:cNvSpPr txBox="1"/>
          <p:nvPr/>
        </p:nvSpPr>
        <p:spPr>
          <a:xfrm>
            <a:off x="2988861" y="4347145"/>
            <a:ext cx="6414446" cy="877163"/>
          </a:xfrm>
          <a:prstGeom prst="rect">
            <a:avLst/>
          </a:prstGeom>
          <a:noFill/>
        </p:spPr>
        <p:txBody>
          <a:bodyPr wrap="square" tIns="137160" bIns="0" rtlCol="0" anchor="b">
            <a:spAutoFit/>
          </a:bodyPr>
          <a:lstStyle/>
          <a:p>
            <a:pPr defTabSz="685766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Дети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и подростки, не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имеющие ограничения </a:t>
            </a:r>
          </a:p>
          <a:p>
            <a:pPr defTabSz="685766"/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в развитии</a:t>
            </a:r>
            <a:endParaRPr lang="en-US" sz="2400" b="1" dirty="0">
              <a:solidFill>
                <a:schemeClr val="accent5">
                  <a:lumMod val="75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61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D29E27F-D56B-46E4-9441-7F127D6DA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45" y="594171"/>
            <a:ext cx="7886700" cy="1132235"/>
          </a:xfrm>
        </p:spPr>
        <p:txBody>
          <a:bodyPr>
            <a:noAutofit/>
          </a:bodyPr>
          <a:lstStyle/>
          <a:p>
            <a:r>
              <a:rPr lang="ru-RU" dirty="0" smtClean="0"/>
              <a:t>Дальнейшая реализация и </a:t>
            </a:r>
            <a:r>
              <a:rPr lang="ru-RU" dirty="0" err="1" smtClean="0"/>
              <a:t>мультипликативность</a:t>
            </a:r>
            <a:r>
              <a:rPr lang="ru-RU" dirty="0" smtClean="0"/>
              <a:t> </a:t>
            </a:r>
            <a:r>
              <a:rPr lang="ru-RU" dirty="0" smtClean="0"/>
              <a:t>проекта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7130385-8888-4A46-B686-EF482B1F8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506662"/>
            <a:ext cx="8078622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В команде «Мир равных возможностей»- 30 из них 9 – волонтеров с ограниченными возможностями здоровья, мы надеемся, что волонтерское движение и наш проект «Мир равных возможностей» позволит реализовать потребность, ощутить свою полезность у людей с ограниченными возможностями здоровья. </a:t>
            </a:r>
            <a:endParaRPr lang="en-US" sz="2800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xmlns="" id="{CE068F75-2EDE-460E-8FF9-74B30161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766"/>
            <a:fld id="{D325CB3F-26C9-44D7-A7CB-40F86C5CE4B1}" type="slidenum">
              <a:rPr lang="en-US">
                <a:solidFill>
                  <a:srgbClr val="3D4149">
                    <a:lumMod val="60000"/>
                    <a:lumOff val="40000"/>
                  </a:srgbClr>
                </a:solidFill>
                <a:latin typeface="Calibri" panose="020F0502020204030204"/>
              </a:rPr>
              <a:pPr defTabSz="685766"/>
              <a:t>6</a:t>
            </a:fld>
            <a:endParaRPr lang="en-US">
              <a:solidFill>
                <a:srgbClr val="3D4149">
                  <a:lumMod val="60000"/>
                  <a:lumOff val="40000"/>
                </a:srgb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44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474071AB-35FA-429E-9340-8B190226E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009989"/>
            <a:ext cx="7886700" cy="2852737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Спасибо за внимание</a:t>
            </a:r>
            <a:r>
              <a:rPr lang="en-US" dirty="0" smtClean="0">
                <a:solidFill>
                  <a:schemeClr val="tx2"/>
                </a:solidFill>
              </a:rPr>
              <a:t>!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43B1D79-BB26-41DB-8634-ED5FE9DBF7B2}"/>
              </a:ext>
            </a:extLst>
          </p:cNvPr>
          <p:cNvSpPr/>
          <p:nvPr/>
        </p:nvSpPr>
        <p:spPr>
          <a:xfrm>
            <a:off x="0" y="6962686"/>
            <a:ext cx="41024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50" b="1">
                <a:solidFill>
                  <a:schemeClr val="bg1">
                    <a:lumMod val="65000"/>
                  </a:schemeClr>
                </a:solidFill>
              </a:rPr>
              <a:t>Photo credit</a:t>
            </a:r>
            <a:r>
              <a:rPr lang="it-IT" sz="1050">
                <a:solidFill>
                  <a:schemeClr val="bg1">
                    <a:lumMod val="65000"/>
                  </a:schemeClr>
                </a:solidFill>
              </a:rPr>
              <a:t>: PeterArreola via </a:t>
            </a:r>
            <a:r>
              <a:rPr lang="it-IT" sz="1050">
                <a:solidFill>
                  <a:schemeClr val="bg1">
                    <a:lumMod val="65000"/>
                  </a:schemeClr>
                </a:solidFill>
                <a:hlinkClick r:id="rId3"/>
              </a:rPr>
              <a:t>Pixabay</a:t>
            </a:r>
            <a:r>
              <a:rPr lang="it-IT" sz="105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(Creative Commons Zero 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  <a:hlinkClick r:id="rId4"/>
              </a:rPr>
              <a:t>license</a:t>
            </a:r>
            <a:r>
              <a:rPr lang="en-US" sz="105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30466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Showeet theme">
  <a:themeElements>
    <a:clrScheme name="Sho-ORIGAMI">
      <a:dk1>
        <a:sysClr val="windowText" lastClr="000000"/>
      </a:dk1>
      <a:lt1>
        <a:sysClr val="window" lastClr="FFFFFF"/>
      </a:lt1>
      <a:dk2>
        <a:srgbClr val="323951"/>
      </a:dk2>
      <a:lt2>
        <a:srgbClr val="E7E6E6"/>
      </a:lt2>
      <a:accent1>
        <a:srgbClr val="EE2377"/>
      </a:accent1>
      <a:accent2>
        <a:srgbClr val="95CA15"/>
      </a:accent2>
      <a:accent3>
        <a:srgbClr val="1A98DD"/>
      </a:accent3>
      <a:accent4>
        <a:srgbClr val="951983"/>
      </a:accent4>
      <a:accent5>
        <a:srgbClr val="FAAA15"/>
      </a:accent5>
      <a:accent6>
        <a:srgbClr val="FCF664"/>
      </a:accent6>
      <a:hlink>
        <a:srgbClr val="F16415"/>
      </a:hlink>
      <a:folHlink>
        <a:srgbClr val="F164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2885</TotalTime>
  <Words>383</Words>
  <Application>Microsoft Office PowerPoint</Application>
  <PresentationFormat>Экран (4:3)</PresentationFormat>
  <Paragraphs>38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Custom Design</vt:lpstr>
      <vt:lpstr>Showeet theme</vt:lpstr>
      <vt:lpstr>1_Blank</vt:lpstr>
      <vt:lpstr>1_Showeet theme</vt:lpstr>
      <vt:lpstr>«Мир  равных возможностей»</vt:lpstr>
      <vt:lpstr>Краткая аннотация</vt:lpstr>
      <vt:lpstr>Цель проекта</vt:lpstr>
      <vt:lpstr>Описание проблемы, решению/снижению остроты которой посвящен проект</vt:lpstr>
      <vt:lpstr>Основные целевые группы,  на которые направлен проект</vt:lpstr>
      <vt:lpstr>Дальнейшая реализация и мультипликативность проекта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user</cp:lastModifiedBy>
  <cp:revision>4</cp:revision>
  <dcterms:created xsi:type="dcterms:W3CDTF">2017-05-11T15:11:29Z</dcterms:created>
  <dcterms:modified xsi:type="dcterms:W3CDTF">2020-04-11T07:21:54Z</dcterms:modified>
  <cp:category>Templates</cp:category>
</cp:coreProperties>
</file>