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312" r:id="rId3"/>
    <p:sldId id="313" r:id="rId4"/>
    <p:sldId id="259" r:id="rId5"/>
    <p:sldId id="275" r:id="rId6"/>
    <p:sldId id="279" r:id="rId7"/>
    <p:sldId id="304" r:id="rId8"/>
    <p:sldId id="285" r:id="rId9"/>
    <p:sldId id="287" r:id="rId10"/>
    <p:sldId id="297" r:id="rId11"/>
    <p:sldId id="302" r:id="rId12"/>
    <p:sldId id="317" r:id="rId13"/>
    <p:sldId id="273" r:id="rId14"/>
    <p:sldId id="272" r:id="rId15"/>
    <p:sldId id="322" r:id="rId16"/>
    <p:sldId id="283" r:id="rId17"/>
    <p:sldId id="314" r:id="rId18"/>
    <p:sldId id="315" r:id="rId19"/>
    <p:sldId id="318" r:id="rId20"/>
    <p:sldId id="319" r:id="rId21"/>
    <p:sldId id="320" r:id="rId22"/>
    <p:sldId id="321" r:id="rId23"/>
    <p:sldId id="268" r:id="rId24"/>
    <p:sldId id="296" r:id="rId25"/>
    <p:sldId id="263" r:id="rId26"/>
    <p:sldId id="316" r:id="rId27"/>
    <p:sldId id="267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1" r:id="rId36"/>
    <p:sldId id="333" r:id="rId37"/>
  </p:sldIdLst>
  <p:sldSz cx="9144000" cy="6858000" type="screen4x3"/>
  <p:notesSz cx="6858000" cy="9144000"/>
  <p:custShowLst>
    <p:custShow name="Произвольный показ 1" id="0">
      <p:sldLst>
        <p:sld r:id="rId2"/>
        <p:sld r:id="rId5"/>
        <p:sld r:id="rId26"/>
        <p:sld r:id="rId14"/>
        <p:sld r:id="rId28"/>
        <p:sld r:id="rId24"/>
        <p:sld r:id="rId15"/>
        <p:sld r:id="rId6"/>
        <p:sld r:id="rId7"/>
        <p:sld r:id="rId17"/>
        <p:sld r:id="rId9"/>
        <p:sld r:id="rId10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56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816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7BBC4-3AA6-4CA9-B6C9-0B6071FC3D8A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F5F7E-54BB-41C6-BF9E-DF65823064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1F5F7E-54BB-41C6-BF9E-DF658230644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63;&#1077;&#1083;&#1086;&#1074;&#1077;&#1082;\Downloads\YUrijj_JEntin_-_Dorogoyu_Dobra_62896926.mp3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63;&#1077;&#1083;&#1086;&#1074;&#1077;&#1082;\Downloads\YUrijj_JEntin_-_Dorogoyu_Dobra_62896926.mp3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928802"/>
            <a:ext cx="7772400" cy="3457599"/>
          </a:xfrm>
        </p:spPr>
        <p:txBody>
          <a:bodyPr>
            <a:normAutofit fontScale="90000"/>
          </a:bodyPr>
          <a:lstStyle/>
          <a:p>
            <a: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Наши добрые дела</a:t>
            </a:r>
            <a:b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МБУ МКСК «Красногорский» </a:t>
            </a: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с. Красногорское</a:t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Удмуртская Республика</a:t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YUrijj_JEntin_-_Dorogoyu_Dobra_62896926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  <p:pic>
        <p:nvPicPr>
          <p:cNvPr id="1026" name="Picture 2" descr="C:\Users\Человек\Desktop\hGzJsHacYz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428604"/>
            <a:ext cx="1334172" cy="100010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071546"/>
            <a:ext cx="7772400" cy="3457599"/>
          </a:xfrm>
        </p:spPr>
        <p:txBody>
          <a:bodyPr>
            <a:normAutofit fontScale="90000"/>
          </a:bodyPr>
          <a:lstStyle/>
          <a:p>
            <a: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" name="YUrijj_JEntin_-_Dorogoyu_Dobra_62896926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  <p:pic>
        <p:nvPicPr>
          <p:cNvPr id="2050" name="Picture 2" descr="C:\Users\Человек\Desktop\1BAIH2iFvX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928670"/>
            <a:ext cx="2507898" cy="376707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786182" y="1071546"/>
            <a:ext cx="4786346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Захарова Надежда</a:t>
            </a:r>
          </a:p>
          <a:p>
            <a:pPr algn="ctr"/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Николаевна </a:t>
            </a:r>
          </a:p>
          <a:p>
            <a:pPr algn="ctr"/>
            <a:endParaRPr lang="ru-RU" sz="2000" b="1" cap="none" spc="0" dirty="0" smtClean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ru-RU" sz="2000" b="1" cap="none" spc="0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Методист по профилактической работе с детьми, подростками и молодежью</a:t>
            </a:r>
          </a:p>
          <a:p>
            <a:pPr algn="ctr"/>
            <a: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 волонтерской деятельности  </a:t>
            </a:r>
          </a:p>
          <a:p>
            <a:pPr algn="ctr"/>
            <a:r>
              <a:rPr lang="ru-RU" sz="2000" b="1" cap="none" spc="0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МБУ МКСК «</a:t>
            </a:r>
            <a: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Красногорский»</a:t>
            </a:r>
          </a:p>
          <a:p>
            <a:pPr algn="ctr"/>
            <a:r>
              <a:rPr lang="ru-RU" sz="2000" b="1" cap="none" spc="0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Руководитель волонтерского отряда «Дружба»</a:t>
            </a:r>
            <a:endParaRPr lang="ru-RU" sz="20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Направления деятельности: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- добровольчество в сфере культуры</a:t>
            </a:r>
          </a:p>
          <a:p>
            <a:pPr>
              <a:buNone/>
            </a:pPr>
            <a:r>
              <a:rPr lang="ru-RU" dirty="0" smtClean="0"/>
              <a:t>- гражданско-патриотическое добровольчество</a:t>
            </a:r>
          </a:p>
          <a:p>
            <a:pPr>
              <a:buNone/>
            </a:pPr>
            <a:r>
              <a:rPr lang="ru-RU" dirty="0" smtClean="0"/>
              <a:t>- спортивное добровольчество</a:t>
            </a:r>
          </a:p>
          <a:p>
            <a:pPr>
              <a:buNone/>
            </a:pPr>
            <a:r>
              <a:rPr lang="ru-RU" dirty="0" smtClean="0"/>
              <a:t>- «серебряное» добровольчество</a:t>
            </a:r>
          </a:p>
          <a:p>
            <a:pPr>
              <a:buNone/>
            </a:pPr>
            <a:r>
              <a:rPr lang="ru-RU" dirty="0" smtClean="0"/>
              <a:t>- событийное добровольчество</a:t>
            </a:r>
          </a:p>
          <a:p>
            <a:pPr>
              <a:buNone/>
            </a:pPr>
            <a:r>
              <a:rPr lang="ru-RU" dirty="0" smtClean="0"/>
              <a:t>- социальное добровольчество</a:t>
            </a:r>
          </a:p>
          <a:p>
            <a:pPr>
              <a:buNone/>
            </a:pPr>
            <a:r>
              <a:rPr lang="ru-RU" dirty="0" smtClean="0"/>
              <a:t>- экологическое добровольчество</a:t>
            </a:r>
          </a:p>
          <a:p>
            <a:endParaRPr lang="ru-RU" dirty="0"/>
          </a:p>
        </p:txBody>
      </p:sp>
    </p:spTree>
  </p:cSld>
  <p:clrMapOvr>
    <a:masterClrMapping/>
  </p:clrMapOvr>
  <p:transition spd="slow" advClick="0" advTm="3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736"/>
            <a:ext cx="5157766" cy="1143000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Поздравительная акция «С весенним праздником!» 7-8 марта 2023г. с. Красногорское</a:t>
            </a:r>
            <a:endParaRPr lang="ru-RU" sz="2000" dirty="0"/>
          </a:p>
        </p:txBody>
      </p:sp>
      <p:pic>
        <p:nvPicPr>
          <p:cNvPr id="3074" name="Picture 2" descr="C:\Users\Человек\Desktop\акция 8 марта 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286124"/>
            <a:ext cx="5164751" cy="3112433"/>
          </a:xfrm>
          <a:prstGeom prst="rect">
            <a:avLst/>
          </a:prstGeom>
          <a:noFill/>
        </p:spPr>
      </p:pic>
      <p:pic>
        <p:nvPicPr>
          <p:cNvPr id="4" name="Picture 2" descr="C:\Users\Человек\Desktop\акция 8 март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571612"/>
            <a:ext cx="3000396" cy="486409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285728"/>
            <a:ext cx="7168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+mj-lt"/>
                <a:ea typeface="+mj-ea"/>
                <a:cs typeface="+mj-cs"/>
              </a:rPr>
              <a:t>ДОБРОВОЛЬЧЕСТВО В СФЕРЕ КУЛЬТУРЫ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Помощь в освещении мероприятий Дома культуры</a:t>
            </a:r>
            <a:endParaRPr lang="ru-RU" dirty="0"/>
          </a:p>
        </p:txBody>
      </p:sp>
      <p:pic>
        <p:nvPicPr>
          <p:cNvPr id="19458" name="Picture 2" descr="C:\Users\Человек\Desktop\фотограф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600200"/>
            <a:ext cx="9144000" cy="52578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214338"/>
            <a:ext cx="8229600" cy="1143000"/>
          </a:xfrm>
        </p:spPr>
        <p:txBody>
          <a:bodyPr/>
          <a:lstStyle/>
          <a:p>
            <a:r>
              <a:rPr lang="ru-RU" sz="3600" dirty="0" smtClean="0"/>
              <a:t>День защиты детей</a:t>
            </a:r>
            <a:endParaRPr lang="ru-RU" dirty="0"/>
          </a:p>
        </p:txBody>
      </p:sp>
      <p:pic>
        <p:nvPicPr>
          <p:cNvPr id="23554" name="Picture 2" descr="C:\Users\Человек\Desktop\1 июн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857232"/>
            <a:ext cx="4572000" cy="2693970"/>
          </a:xfrm>
          <a:prstGeom prst="rect">
            <a:avLst/>
          </a:prstGeom>
          <a:noFill/>
        </p:spPr>
      </p:pic>
      <p:pic>
        <p:nvPicPr>
          <p:cNvPr id="4" name="Picture 2" descr="C:\Users\Человек\Desktop\1 июня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643314"/>
            <a:ext cx="4766141" cy="2786058"/>
          </a:xfrm>
          <a:prstGeom prst="rect">
            <a:avLst/>
          </a:prstGeom>
          <a:noFill/>
        </p:spPr>
      </p:pic>
      <p:pic>
        <p:nvPicPr>
          <p:cNvPr id="5" name="Picture 2" descr="C:\Users\Человек\Desktop\1 июня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4489" y="857232"/>
            <a:ext cx="4399511" cy="2571744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88867" y="3714752"/>
            <a:ext cx="415513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Открытие Межрайонного фестиваля-конкурса «Театр. Чехов. Молодежь»</a:t>
            </a:r>
            <a:endParaRPr lang="ru-RU" sz="2800" dirty="0"/>
          </a:p>
        </p:txBody>
      </p:sp>
      <p:pic>
        <p:nvPicPr>
          <p:cNvPr id="50178" name="Picture 2" descr="C:\Users\Человек\Desktop\театр чехов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357298"/>
            <a:ext cx="8429651" cy="518146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Межрегиональный фестиваль-конкурс самодеятельных коллективов «Вишневый сад </a:t>
            </a:r>
            <a:r>
              <a:rPr lang="ru-RU" sz="2400" dirty="0" err="1" smtClean="0"/>
              <a:t>Книппер-Чеховой</a:t>
            </a:r>
            <a:r>
              <a:rPr lang="ru-RU" sz="2400" dirty="0" smtClean="0"/>
              <a:t>. Театр под открытым небом» с. </a:t>
            </a:r>
            <a:r>
              <a:rPr lang="ru-RU" sz="2400" dirty="0" err="1" smtClean="0"/>
              <a:t>Кокман</a:t>
            </a:r>
            <a:endParaRPr lang="ru-RU" sz="2400" dirty="0"/>
          </a:p>
        </p:txBody>
      </p:sp>
      <p:pic>
        <p:nvPicPr>
          <p:cNvPr id="29698" name="Picture 2" descr="C:\Users\Человек\Desktop\коман сентябр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3714775" cy="2422085"/>
          </a:xfrm>
          <a:prstGeom prst="rect">
            <a:avLst/>
          </a:prstGeom>
          <a:noFill/>
        </p:spPr>
      </p:pic>
      <p:pic>
        <p:nvPicPr>
          <p:cNvPr id="4" name="Picture 2" descr="C:\Users\Человек\Desktop\кокман сентябрь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357298"/>
            <a:ext cx="3579305" cy="2682297"/>
          </a:xfrm>
          <a:prstGeom prst="rect">
            <a:avLst/>
          </a:prstGeom>
          <a:noFill/>
        </p:spPr>
      </p:pic>
      <p:pic>
        <p:nvPicPr>
          <p:cNvPr id="5" name="Picture 2" descr="C:\Users\Человек\Downloads\wf-hq_9MTT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982622"/>
            <a:ext cx="3643338" cy="2732504"/>
          </a:xfrm>
          <a:prstGeom prst="rect">
            <a:avLst/>
          </a:prstGeom>
          <a:noFill/>
        </p:spPr>
      </p:pic>
      <p:pic>
        <p:nvPicPr>
          <p:cNvPr id="7" name="Picture 2" descr="C:\Users\Человек\Downloads\WxDAAa2Oac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4071942"/>
            <a:ext cx="3571900" cy="267892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C:\Users\Человек\Desktop\кокман сентябрь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3717797" cy="2786082"/>
          </a:xfrm>
          <a:prstGeom prst="rect">
            <a:avLst/>
          </a:prstGeom>
          <a:noFill/>
        </p:spPr>
      </p:pic>
      <p:pic>
        <p:nvPicPr>
          <p:cNvPr id="4" name="Picture 2" descr="C:\Users\Человек\Desktop\кокман сентябрь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14290"/>
            <a:ext cx="4222247" cy="3166685"/>
          </a:xfrm>
          <a:prstGeom prst="rect">
            <a:avLst/>
          </a:prstGeom>
          <a:noFill/>
        </p:spPr>
      </p:pic>
      <p:pic>
        <p:nvPicPr>
          <p:cNvPr id="5" name="Picture 2" descr="C:\Users\Человек\Desktop\кокман сентябрь 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3286124"/>
            <a:ext cx="2242764" cy="3354828"/>
          </a:xfrm>
          <a:prstGeom prst="rect">
            <a:avLst/>
          </a:prstGeom>
          <a:noFill/>
        </p:spPr>
      </p:pic>
      <p:pic>
        <p:nvPicPr>
          <p:cNvPr id="6" name="Picture 2" descr="C:\Users\Человек\Desktop\кокман 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3714752"/>
            <a:ext cx="3786182" cy="283091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63184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Игровые площадки на День села</a:t>
            </a:r>
            <a:endParaRPr lang="ru-RU" sz="4000" dirty="0"/>
          </a:p>
        </p:txBody>
      </p:sp>
      <p:pic>
        <p:nvPicPr>
          <p:cNvPr id="41986" name="Picture 2" descr="C:\Users\Человек\Desktop\день сел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356"/>
            <a:ext cx="4714876" cy="2799465"/>
          </a:xfrm>
          <a:prstGeom prst="rect">
            <a:avLst/>
          </a:prstGeom>
          <a:noFill/>
        </p:spPr>
      </p:pic>
      <p:pic>
        <p:nvPicPr>
          <p:cNvPr id="4" name="Picture 2" descr="C:\Users\Человек\Desktop\день села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571876"/>
            <a:ext cx="4000496" cy="2981222"/>
          </a:xfrm>
          <a:prstGeom prst="rect">
            <a:avLst/>
          </a:prstGeom>
          <a:noFill/>
        </p:spPr>
      </p:pic>
      <p:pic>
        <p:nvPicPr>
          <p:cNvPr id="5" name="Picture 2" descr="C:\Users\Человек\Desktop\день села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642918"/>
            <a:ext cx="3857652" cy="2900341"/>
          </a:xfrm>
          <a:prstGeom prst="rect">
            <a:avLst/>
          </a:prstGeom>
          <a:noFill/>
        </p:spPr>
      </p:pic>
      <p:pic>
        <p:nvPicPr>
          <p:cNvPr id="6" name="Picture 2" descr="C:\Users\Человек\Desktop\день села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0341" y="3643314"/>
            <a:ext cx="3957775" cy="294938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41753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Помощь в проведении Дня учителя</a:t>
            </a:r>
            <a:endParaRPr lang="ru-RU" dirty="0"/>
          </a:p>
        </p:txBody>
      </p:sp>
      <p:pic>
        <p:nvPicPr>
          <p:cNvPr id="47106" name="Picture 2" descr="C:\Users\Человек\Desktop\помощ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642918"/>
            <a:ext cx="5050862" cy="3214686"/>
          </a:xfrm>
          <a:prstGeom prst="rect">
            <a:avLst/>
          </a:prstGeom>
          <a:noFill/>
        </p:spPr>
      </p:pic>
      <p:pic>
        <p:nvPicPr>
          <p:cNvPr id="4" name="Picture 2" descr="C:\Users\Человек\Desktop\день учител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3857628"/>
            <a:ext cx="4929189" cy="286712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Гражданско-патриотическое добровольчество</a:t>
            </a:r>
            <a:endParaRPr lang="ru-RU" sz="3600" dirty="0"/>
          </a:p>
        </p:txBody>
      </p:sp>
      <p:pic>
        <p:nvPicPr>
          <p:cNvPr id="1026" name="Picture 2" descr="C:\Users\Человек\Desktop\гражд.-патр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2214578" cy="2952771"/>
          </a:xfrm>
          <a:prstGeom prst="rect">
            <a:avLst/>
          </a:prstGeom>
          <a:noFill/>
        </p:spPr>
      </p:pic>
      <p:pic>
        <p:nvPicPr>
          <p:cNvPr id="1028" name="Picture 4" descr="C:\Users\Человек\Desktop\гражд-патр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857628"/>
            <a:ext cx="2143140" cy="2857520"/>
          </a:xfrm>
          <a:prstGeom prst="rect">
            <a:avLst/>
          </a:prstGeom>
          <a:noFill/>
        </p:spPr>
      </p:pic>
      <p:pic>
        <p:nvPicPr>
          <p:cNvPr id="8" name="Picture 2" descr="C:\Users\Человек\Desktop\георг. лента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571868" y="1500174"/>
            <a:ext cx="2071702" cy="4603784"/>
          </a:xfrm>
          <a:prstGeom prst="rect">
            <a:avLst/>
          </a:prstGeom>
          <a:noFill/>
        </p:spPr>
      </p:pic>
      <p:pic>
        <p:nvPicPr>
          <p:cNvPr id="10" name="Picture 2" descr="C:\Users\Человек\Desktop\георг лента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500042"/>
            <a:ext cx="2143140" cy="2857520"/>
          </a:xfrm>
          <a:prstGeom prst="rect">
            <a:avLst/>
          </a:prstGeom>
          <a:noFill/>
        </p:spPr>
      </p:pic>
      <p:pic>
        <p:nvPicPr>
          <p:cNvPr id="11" name="Picture 2" descr="C:\Users\Человек\Desktop\георг лента 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3404874"/>
            <a:ext cx="1857388" cy="330474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Человек\Desktop\памятник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3929090" cy="2946818"/>
          </a:xfrm>
          <a:prstGeom prst="rect">
            <a:avLst/>
          </a:prstGeom>
          <a:noFill/>
        </p:spPr>
      </p:pic>
      <p:pic>
        <p:nvPicPr>
          <p:cNvPr id="4" name="Picture 2" descr="C:\Users\Человек\Downloads\tN2jTuBYsf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357562"/>
            <a:ext cx="3619495" cy="2714621"/>
          </a:xfrm>
          <a:prstGeom prst="rect">
            <a:avLst/>
          </a:prstGeom>
          <a:noFill/>
        </p:spPr>
      </p:pic>
      <p:pic>
        <p:nvPicPr>
          <p:cNvPr id="5" name="Picture 2" descr="C:\Users\Человек\Downloads\kTxoKkBKots.jpg"/>
          <p:cNvPicPr>
            <a:picLocks noChangeAspect="1" noChangeArrowheads="1"/>
          </p:cNvPicPr>
          <p:nvPr/>
        </p:nvPicPr>
        <p:blipFill>
          <a:blip r:embed="rId4" cstate="print"/>
          <a:srcRect t="4228" r="-15918"/>
          <a:stretch>
            <a:fillRect/>
          </a:stretch>
        </p:blipFill>
        <p:spPr bwMode="auto">
          <a:xfrm>
            <a:off x="428596" y="3286124"/>
            <a:ext cx="5089023" cy="3143248"/>
          </a:xfrm>
          <a:prstGeom prst="rect">
            <a:avLst/>
          </a:prstGeom>
          <a:noFill/>
        </p:spPr>
      </p:pic>
      <p:pic>
        <p:nvPicPr>
          <p:cNvPr id="6" name="Picture 2" descr="C:\Users\Человек\Downloads\CAd2QujkHZ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14290"/>
            <a:ext cx="3831137" cy="287335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6318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Вахта Памяти 7-9 мая 2023г.</a:t>
            </a:r>
            <a:endParaRPr lang="ru-RU" dirty="0"/>
          </a:p>
        </p:txBody>
      </p:sp>
      <p:pic>
        <p:nvPicPr>
          <p:cNvPr id="16386" name="Picture 2" descr="C:\Users\Человек\Desktop\вахта памяти 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3857652" cy="5786477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000108"/>
            <a:ext cx="3524275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Человек\Desktop\акция письмо солдату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85728"/>
            <a:ext cx="3071553" cy="2302625"/>
          </a:xfrm>
          <a:prstGeom prst="rect">
            <a:avLst/>
          </a:prstGeom>
          <a:noFill/>
        </p:spPr>
      </p:pic>
      <p:pic>
        <p:nvPicPr>
          <p:cNvPr id="5" name="Picture 6" descr="C:\Users\Человек\Desktop\гражд-патр.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85728"/>
            <a:ext cx="3333773" cy="2500330"/>
          </a:xfrm>
          <a:prstGeom prst="rect">
            <a:avLst/>
          </a:prstGeom>
          <a:noFill/>
        </p:spPr>
      </p:pic>
      <p:pic>
        <p:nvPicPr>
          <p:cNvPr id="6" name="Picture 8" descr="C:\Users\Человек\Desktop\уборка 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3714752"/>
            <a:ext cx="3817922" cy="242886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0287000" cy="771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3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День памяти и скорби </a:t>
            </a:r>
            <a:br>
              <a:rPr lang="ru-RU" dirty="0" smtClean="0"/>
            </a:br>
            <a:r>
              <a:rPr lang="ru-RU" dirty="0" smtClean="0"/>
              <a:t>22 июня 2023г.</a:t>
            </a:r>
            <a:endParaRPr lang="ru-RU" dirty="0"/>
          </a:p>
        </p:txBody>
      </p:sp>
      <p:pic>
        <p:nvPicPr>
          <p:cNvPr id="27650" name="Picture 2" descr="C:\Users\Человек\Desktop\22 июня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00200"/>
            <a:ext cx="8072493" cy="526337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Плетение  маскировочных сетей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4543428" cy="4525963"/>
          </a:xfrm>
        </p:spPr>
        <p:txBody>
          <a:bodyPr/>
          <a:lstStyle/>
          <a:p>
            <a:r>
              <a:rPr lang="ru-RU" sz="2400" dirty="0" smtClean="0"/>
              <a:t>Заместитель председателя правительства Удмуртской Республики </a:t>
            </a:r>
            <a:r>
              <a:rPr lang="ru-RU" sz="2400" dirty="0" err="1" smtClean="0"/>
              <a:t>Тятьяна</a:t>
            </a:r>
            <a:r>
              <a:rPr lang="ru-RU" sz="2400" dirty="0" smtClean="0"/>
              <a:t> Юрьевна </a:t>
            </a:r>
            <a:r>
              <a:rPr lang="ru-RU" sz="2400" dirty="0" err="1" smtClean="0"/>
              <a:t>Чуракова</a:t>
            </a:r>
            <a:r>
              <a:rPr lang="ru-RU" sz="2400" dirty="0" smtClean="0"/>
              <a:t> и глава Красногорского района Любовь Ивановна Сергеева благодарят серебряных волонтёров за благородную работу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Человек\Desktop\сет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714488"/>
            <a:ext cx="4429124" cy="333222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73730" name="Picture 2" descr="C:\Users\Человек\Desktop\сети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3255404" cy="5792152"/>
          </a:xfrm>
          <a:prstGeom prst="rect">
            <a:avLst/>
          </a:prstGeom>
          <a:noFill/>
        </p:spPr>
      </p:pic>
      <p:pic>
        <p:nvPicPr>
          <p:cNvPr id="73732" name="Picture 4" descr="C:\Users\Человек\Desktop\сети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71480"/>
            <a:ext cx="3935400" cy="272096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Событийное добровольчество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4643438" cy="321471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Межрайонный гастрономический фестиваль «Встречаем </a:t>
            </a:r>
            <a:r>
              <a:rPr lang="ru-RU" dirty="0" err="1" smtClean="0"/>
              <a:t>скусно</a:t>
            </a:r>
            <a:r>
              <a:rPr lang="ru-RU" dirty="0" smtClean="0"/>
              <a:t>!» деревня Бараны Красногорского района.</a:t>
            </a:r>
            <a:endParaRPr lang="ru-RU" dirty="0"/>
          </a:p>
        </p:txBody>
      </p:sp>
      <p:pic>
        <p:nvPicPr>
          <p:cNvPr id="76804" name="Picture 4" descr="C:\Users\Человек\Desktop\баран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142984"/>
            <a:ext cx="3733205" cy="2490748"/>
          </a:xfrm>
          <a:prstGeom prst="rect">
            <a:avLst/>
          </a:prstGeom>
          <a:noFill/>
        </p:spPr>
      </p:pic>
      <p:pic>
        <p:nvPicPr>
          <p:cNvPr id="76806" name="Picture 6" descr="C:\Users\Человек\Desktop\бараны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357694"/>
            <a:ext cx="3222616" cy="2150089"/>
          </a:xfrm>
          <a:prstGeom prst="rect">
            <a:avLst/>
          </a:prstGeom>
          <a:noFill/>
        </p:spPr>
      </p:pic>
      <p:pic>
        <p:nvPicPr>
          <p:cNvPr id="76808" name="Picture 8" descr="C:\Users\Человек\Desktop\бараны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3714752"/>
            <a:ext cx="2000232" cy="299618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229600" cy="4525963"/>
          </a:xfrm>
        </p:spPr>
        <p:txBody>
          <a:bodyPr/>
          <a:lstStyle/>
          <a:p>
            <a:pPr marL="571500" indent="0">
              <a:buNone/>
            </a:pPr>
            <a:r>
              <a:rPr lang="ru-RU" dirty="0" smtClean="0"/>
              <a:t>Межрегиональный фестиваль-конкурс самодеятельных театральных коллективов</a:t>
            </a:r>
          </a:p>
          <a:p>
            <a:pPr marL="571500" indent="0">
              <a:buNone/>
            </a:pPr>
            <a:r>
              <a:rPr lang="ru-RU" dirty="0" smtClean="0"/>
              <a:t>«Вишнёвый сад </a:t>
            </a:r>
            <a:r>
              <a:rPr lang="ru-RU" dirty="0" err="1" smtClean="0"/>
              <a:t>Книппер-Чеховой</a:t>
            </a:r>
            <a:r>
              <a:rPr lang="ru-RU" dirty="0" smtClean="0"/>
              <a:t>. Театр под открытым небом». </a:t>
            </a:r>
          </a:p>
        </p:txBody>
      </p:sp>
      <p:pic>
        <p:nvPicPr>
          <p:cNvPr id="77826" name="Picture 2" descr="C:\Users\Человек\Desktop\вишневый сад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571744"/>
            <a:ext cx="3079740" cy="1732354"/>
          </a:xfrm>
          <a:prstGeom prst="rect">
            <a:avLst/>
          </a:prstGeom>
          <a:noFill/>
        </p:spPr>
      </p:pic>
      <p:pic>
        <p:nvPicPr>
          <p:cNvPr id="77828" name="Picture 4" descr="C:\Users\Человек\Desktop\вишневый са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357430"/>
            <a:ext cx="3143272" cy="2097152"/>
          </a:xfrm>
          <a:prstGeom prst="rect">
            <a:avLst/>
          </a:prstGeom>
          <a:noFill/>
        </p:spPr>
      </p:pic>
      <p:pic>
        <p:nvPicPr>
          <p:cNvPr id="77830" name="Picture 6" descr="C:\Users\Человек\Desktop\вишневый сад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643446"/>
            <a:ext cx="3313271" cy="1863715"/>
          </a:xfrm>
          <a:prstGeom prst="rect">
            <a:avLst/>
          </a:prstGeom>
          <a:noFill/>
        </p:spPr>
      </p:pic>
      <p:pic>
        <p:nvPicPr>
          <p:cNvPr id="77832" name="Picture 8" descr="C:\Users\Человек\Desktop\вишневый сад 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4643446"/>
            <a:ext cx="3436930" cy="193327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Социальное добровольчество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600200"/>
            <a:ext cx="397192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«Аллея памяти» 7 мая 2024 г.</a:t>
            </a:r>
            <a:endParaRPr lang="ru-RU" sz="2000" dirty="0"/>
          </a:p>
        </p:txBody>
      </p:sp>
      <p:pic>
        <p:nvPicPr>
          <p:cNvPr id="78850" name="Picture 2" descr="C:\Users\Человек\Desktop\социальное волонт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4104193" cy="3078145"/>
          </a:xfrm>
          <a:prstGeom prst="rect">
            <a:avLst/>
          </a:prstGeom>
          <a:noFill/>
        </p:spPr>
      </p:pic>
      <p:pic>
        <p:nvPicPr>
          <p:cNvPr id="78852" name="Picture 4" descr="C:\Users\Человек\Desktop\соц волонт.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571744"/>
            <a:ext cx="4540228" cy="340517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Экологическое добровольчество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9874" name="Picture 2" descr="C:\Users\Человек\Desktop\стади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1285860"/>
            <a:ext cx="3333772" cy="2500329"/>
          </a:xfrm>
          <a:prstGeom prst="rect">
            <a:avLst/>
          </a:prstGeom>
          <a:noFill/>
        </p:spPr>
      </p:pic>
      <p:pic>
        <p:nvPicPr>
          <p:cNvPr id="79876" name="Picture 4" descr="C:\Users\Человек\Desktop\чистое село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00174"/>
            <a:ext cx="3757927" cy="267809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Посадка вишневого сада в рамках реализации проекта «Вишневый сад </a:t>
            </a:r>
            <a:r>
              <a:rPr lang="ru-RU" sz="2400" dirty="0" err="1" smtClean="0"/>
              <a:t>Книппер-Чеховой</a:t>
            </a:r>
            <a:r>
              <a:rPr lang="ru-RU" sz="2400" dirty="0" smtClean="0"/>
              <a:t>. Театр под открытым небом.»  с. </a:t>
            </a:r>
            <a:r>
              <a:rPr lang="ru-RU" sz="2400" dirty="0" err="1" smtClean="0"/>
              <a:t>Кокман</a:t>
            </a:r>
            <a:r>
              <a:rPr lang="ru-RU" sz="2400" dirty="0" smtClean="0"/>
              <a:t> 22.04.2023г.</a:t>
            </a:r>
            <a:endParaRPr lang="ru-RU" sz="2400" dirty="0"/>
          </a:p>
        </p:txBody>
      </p:sp>
      <p:pic>
        <p:nvPicPr>
          <p:cNvPr id="12290" name="Picture 2" descr="C:\Users\Человек\Desktop\вишневый сад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14422"/>
            <a:ext cx="3929090" cy="2561466"/>
          </a:xfrm>
          <a:prstGeom prst="rect">
            <a:avLst/>
          </a:prstGeom>
          <a:noFill/>
        </p:spPr>
      </p:pic>
      <p:pic>
        <p:nvPicPr>
          <p:cNvPr id="4" name="Picture 2" descr="C:\Users\Человек\Desktop\вишневый сад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285860"/>
            <a:ext cx="3079239" cy="2307553"/>
          </a:xfrm>
          <a:prstGeom prst="rect">
            <a:avLst/>
          </a:prstGeom>
          <a:noFill/>
        </p:spPr>
      </p:pic>
      <p:pic>
        <p:nvPicPr>
          <p:cNvPr id="5" name="Picture 2" descr="C:\Users\Человек\Desktop\вишневый сад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857628"/>
            <a:ext cx="3650743" cy="2738057"/>
          </a:xfrm>
          <a:prstGeom prst="rect">
            <a:avLst/>
          </a:prstGeom>
          <a:noFill/>
        </p:spPr>
      </p:pic>
      <p:pic>
        <p:nvPicPr>
          <p:cNvPr id="6" name="Picture 3" descr="C:\Users\Человек\Desktop\вишн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786190"/>
            <a:ext cx="3732385" cy="278605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Посадка вишневого сада</a:t>
            </a:r>
            <a:br>
              <a:rPr lang="ru-RU" sz="3600" dirty="0" smtClean="0"/>
            </a:br>
            <a:r>
              <a:rPr lang="ru-RU" sz="3600" dirty="0" smtClean="0"/>
              <a:t>с. Красногорское</a:t>
            </a:r>
            <a:endParaRPr lang="ru-RU" sz="3600" dirty="0"/>
          </a:p>
        </p:txBody>
      </p:sp>
      <p:pic>
        <p:nvPicPr>
          <p:cNvPr id="40962" name="Picture 2" descr="C:\Users\Человек\Desktop\посадка сада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3116"/>
            <a:ext cx="4286280" cy="2528592"/>
          </a:xfrm>
          <a:prstGeom prst="rect">
            <a:avLst/>
          </a:prstGeom>
          <a:noFill/>
        </p:spPr>
      </p:pic>
      <p:pic>
        <p:nvPicPr>
          <p:cNvPr id="4" name="Picture 2" descr="C:\Users\Человек\Desktop\посадка сад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143116"/>
            <a:ext cx="3714744" cy="277750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0328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Акция «Чистое село» 19.04.2023г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714356"/>
            <a:ext cx="456744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Человек\Desktop\уборка мусора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714356"/>
            <a:ext cx="3643306" cy="2734701"/>
          </a:xfrm>
          <a:prstGeom prst="rect">
            <a:avLst/>
          </a:prstGeom>
          <a:noFill/>
        </p:spPr>
      </p:pic>
      <p:pic>
        <p:nvPicPr>
          <p:cNvPr id="5" name="Picture 2" descr="C:\Users\Человек\Desktop\уборка мусо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3571876"/>
            <a:ext cx="4000528" cy="300039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Уборка территории от мусора</a:t>
            </a:r>
            <a:endParaRPr lang="ru-RU" dirty="0"/>
          </a:p>
        </p:txBody>
      </p:sp>
      <p:pic>
        <p:nvPicPr>
          <p:cNvPr id="74754" name="Picture 2" descr="C:\Users\Человек\Desktop\убор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928670"/>
            <a:ext cx="3651244" cy="2624332"/>
          </a:xfrm>
          <a:prstGeom prst="rect">
            <a:avLst/>
          </a:prstGeom>
          <a:noFill/>
        </p:spPr>
      </p:pic>
      <p:pic>
        <p:nvPicPr>
          <p:cNvPr id="74756" name="Picture 4" descr="C:\Users\Человек\Desktop\уборка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000108"/>
            <a:ext cx="4079872" cy="2294928"/>
          </a:xfrm>
          <a:prstGeom prst="rect">
            <a:avLst/>
          </a:prstGeom>
          <a:noFill/>
        </p:spPr>
      </p:pic>
      <p:pic>
        <p:nvPicPr>
          <p:cNvPr id="74758" name="Picture 6" descr="C:\Users\Человек\Desktop\уборка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000504"/>
            <a:ext cx="3968778" cy="2232438"/>
          </a:xfrm>
          <a:prstGeom prst="rect">
            <a:avLst/>
          </a:prstGeom>
          <a:noFill/>
        </p:spPr>
      </p:pic>
      <p:pic>
        <p:nvPicPr>
          <p:cNvPr id="8" name="Picture 2" descr="C:\Users\Человек\Desktop\18 апреля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411140"/>
            <a:ext cx="4058166" cy="304362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Человек\Desktop\18 апреля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143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«Серебряное» добровольчество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Районный туристический слет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Человек\Desktop\фото волонтеры для вериф\районный турслет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2215" y="1617681"/>
            <a:ext cx="6799569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Человек\Desktop\фото волонтеры для вериф\районный1 туристический слет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831863"/>
            <a:ext cx="6799569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Встреча команд-участников и гостей с республики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Человек\Desktop\фото волонтеры для вериф\турслет 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3017309" cy="4525963"/>
          </a:xfrm>
          <a:prstGeom prst="rect">
            <a:avLst/>
          </a:prstGeom>
          <a:noFill/>
        </p:spPr>
      </p:pic>
      <p:pic>
        <p:nvPicPr>
          <p:cNvPr id="5" name="Picture 2" descr="C:\Users\Человек\Desktop\фото волонтеры для вериф\турсле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428736"/>
            <a:ext cx="3014362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Уборка памятника к Дню Победы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Человек\Desktop\фото волонтеры для вериф\уборка 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Человек\Desktop\фото волонтеры для вериф\уборк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642918"/>
            <a:ext cx="6296992" cy="45974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Посадка цветов в парке деревянных скульптур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64091" y="1600200"/>
            <a:ext cx="601581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30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4429156" cy="328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071810"/>
            <a:ext cx="4705475" cy="2971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30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Спортивное добровольчество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ХХ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Республиканский спортивный фестиваль обучающихся Удмуртской Республики 9-12 июля 2025г.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2285992"/>
            <a:ext cx="7246279" cy="426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30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714357"/>
            <a:ext cx="414340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429000"/>
            <a:ext cx="371477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3000"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257</Words>
  <PresentationFormat>Экран (4:3)</PresentationFormat>
  <Paragraphs>48</Paragraphs>
  <Slides>36</Slides>
  <Notes>1</Notes>
  <HiddenSlides>0</HiddenSlides>
  <MMClips>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  <vt:variant>
        <vt:lpstr>Произвольные показы</vt:lpstr>
      </vt:variant>
      <vt:variant>
        <vt:i4>1</vt:i4>
      </vt:variant>
    </vt:vector>
  </HeadingPairs>
  <TitlesOfParts>
    <vt:vector size="38" baseType="lpstr">
      <vt:lpstr>Тема Office</vt:lpstr>
      <vt:lpstr> Наши добрые дела  МБУ МКСК «Красногорский»   с. Красногорское Удмуртская Республика   </vt:lpstr>
      <vt:lpstr>   </vt:lpstr>
      <vt:lpstr>Направления деятельности: </vt:lpstr>
      <vt:lpstr>Поздравительная акция «С весенним праздником!» 7-8 марта 2023г. с. Красногорское</vt:lpstr>
      <vt:lpstr>Помощь в освещении мероприятий Дома культуры</vt:lpstr>
      <vt:lpstr>День защиты детей</vt:lpstr>
      <vt:lpstr>Открытие Межрайонного фестиваля-конкурса «Театр. Чехов. Молодежь»</vt:lpstr>
      <vt:lpstr>Межрегиональный фестиваль-конкурс самодеятельных коллективов «Вишневый сад Книппер-Чеховой. Театр под открытым небом» с. Кокман</vt:lpstr>
      <vt:lpstr>Слайд 9</vt:lpstr>
      <vt:lpstr>Игровые площадки на День села</vt:lpstr>
      <vt:lpstr>Помощь в проведении Дня учителя</vt:lpstr>
      <vt:lpstr>Гражданско-патриотическое добровольчество</vt:lpstr>
      <vt:lpstr>Слайд 13</vt:lpstr>
      <vt:lpstr>Вахта Памяти 7-9 мая 2023г.</vt:lpstr>
      <vt:lpstr>Слайд 15</vt:lpstr>
      <vt:lpstr>День памяти и скорби  22 июня 2023г.</vt:lpstr>
      <vt:lpstr>Плетение  маскировочных сетей </vt:lpstr>
      <vt:lpstr>Слайд 18</vt:lpstr>
      <vt:lpstr>Событийное добровольчество</vt:lpstr>
      <vt:lpstr>Слайд 20</vt:lpstr>
      <vt:lpstr>Социальное добровольчество</vt:lpstr>
      <vt:lpstr>Экологическое добровольчество </vt:lpstr>
      <vt:lpstr>Посадка вишневого сада в рамках реализации проекта «Вишневый сад Книппер-Чеховой. Театр под открытым небом.»  с. Кокман 22.04.2023г.</vt:lpstr>
      <vt:lpstr>Посадка вишневого сада с. Красногорское</vt:lpstr>
      <vt:lpstr>Акция «Чистое село» 19.04.2023г.</vt:lpstr>
      <vt:lpstr>Уборка территории от мусора</vt:lpstr>
      <vt:lpstr>Слайд 27</vt:lpstr>
      <vt:lpstr>«Серебряное» добровольчество Районный туристический слет</vt:lpstr>
      <vt:lpstr>Слайд 29</vt:lpstr>
      <vt:lpstr>Встреча команд-участников и гостей с республики</vt:lpstr>
      <vt:lpstr>Уборка памятника к Дню Победы</vt:lpstr>
      <vt:lpstr>Слайд 32</vt:lpstr>
      <vt:lpstr>Посадка цветов в парке деревянных скульптур</vt:lpstr>
      <vt:lpstr>Слайд 34</vt:lpstr>
      <vt:lpstr>Спортивное добровольчество  ХХV Республиканский спортивный фестиваль обучающихся Удмуртской Республики 9-12 июля 2025г.</vt:lpstr>
      <vt:lpstr>Слайд 36</vt:lpstr>
      <vt:lpstr>Произвольный показ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Наши добрые дела</dc:title>
  <dc:creator>Человек</dc:creator>
  <cp:lastModifiedBy>Человек</cp:lastModifiedBy>
  <cp:revision>59</cp:revision>
  <dcterms:created xsi:type="dcterms:W3CDTF">2023-12-07T09:26:26Z</dcterms:created>
  <dcterms:modified xsi:type="dcterms:W3CDTF">2025-07-16T11:46:27Z</dcterms:modified>
</cp:coreProperties>
</file>